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2863" y="1673225"/>
            <a:ext cx="6518275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2024-04-28T08:25:52Z</dcterms:created>
  <dcterms:modified xsi:type="dcterms:W3CDTF">2024-04-28T08:26:28Z</dcterms:modified>
</cp:coreProperties>
</file>