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943100"/>
            <a:ext cx="525462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2024-04-15T05:49:04Z</dcterms:modified>
</cp:coreProperties>
</file>