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2638" y="2951163"/>
            <a:ext cx="24987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2024-04-19T13:21:24Z</dcterms:modified>
</cp:coreProperties>
</file>