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2024/4/14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5050" y="1941513"/>
            <a:ext cx="4532313" cy="297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akademeia ipusiron</dc:creator>
  <cp:lastModifiedBy>akademeia ipusiron</cp:lastModifiedBy>
  <cp:revision>1</cp:revision>
  <dcterms:created xsi:type="dcterms:W3CDTF">2024-04-13T17:28:53Z</dcterms:created>
  <dcterms:modified xsi:type="dcterms:W3CDTF">2024-04-13T17:29:45Z</dcterms:modified>
</cp:coreProperties>
</file>