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4688" y="1997075"/>
            <a:ext cx="5254625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2</cp:revision>
  <dcterms:modified xsi:type="dcterms:W3CDTF">2024-04-29T13:59:34Z</dcterms:modified>
</cp:coreProperties>
</file>