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170" y="-4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2024/4/23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00043"/>
            <a:ext cx="9144000" cy="547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2024-04-23T03:47:05Z</dcterms:created>
  <dcterms:modified xsi:type="dcterms:W3CDTF">2024-04-23T03:47:34Z</dcterms:modified>
</cp:coreProperties>
</file>