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6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2024/4/16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2024/4/16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2024/4/16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2024/4/16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5925" y="2630488"/>
            <a:ext cx="8312150" cy="159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PresentationFormat>画面に合わせる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akademeia ipusiron</dc:creator>
  <cp:lastModifiedBy>akademeia ipusiron</cp:lastModifiedBy>
  <cp:revision>1</cp:revision>
  <dcterms:created xsi:type="dcterms:W3CDTF">2024-04-16T13:46:22Z</dcterms:created>
  <dcterms:modified xsi:type="dcterms:W3CDTF">2024-04-16T13:46:45Z</dcterms:modified>
</cp:coreProperties>
</file>