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2390775"/>
            <a:ext cx="4718050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2024-04-29T05:12:36Z</dcterms:modified>
</cp:coreProperties>
</file>