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1927225"/>
            <a:ext cx="5535613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2</cp:revision>
  <dcterms:created xsi:type="dcterms:W3CDTF">2024-05-05T05:32:24Z</dcterms:created>
  <dcterms:modified xsi:type="dcterms:W3CDTF">2024-05-05T05:34:00Z</dcterms:modified>
</cp:coreProperties>
</file>