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8513" y="1970088"/>
            <a:ext cx="5005387" cy="291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2024-04-29T05:23:18Z</dcterms:created>
  <dcterms:modified xsi:type="dcterms:W3CDTF">2024-04-29T05:23:44Z</dcterms:modified>
</cp:coreProperties>
</file>