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690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2024/4/29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2024/4/29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2024/4/29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2024/4/29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2024/4/29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2024/4/29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2024/4/29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2024/4/29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2024/4/29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2024/4/29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2024/4/29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pPr/>
              <a:t>2024/4/29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12975" y="1955800"/>
            <a:ext cx="4718050" cy="2944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PresentationFormat>画面に合わせる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テーマ</vt:lpstr>
      <vt:lpstr>スライド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akademeia ipusiron</dc:creator>
  <cp:lastModifiedBy>akademeia ipusiron</cp:lastModifiedBy>
  <cp:revision>1</cp:revision>
  <dcterms:created xsi:type="dcterms:W3CDTF">2024-04-29T05:21:11Z</dcterms:created>
  <dcterms:modified xsi:type="dcterms:W3CDTF">2024-04-29T05:21:57Z</dcterms:modified>
</cp:coreProperties>
</file>