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2024/5/5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7963" y="960438"/>
            <a:ext cx="364807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2</cp:revision>
  <dcterms:modified xsi:type="dcterms:W3CDTF">2024-05-05T06:38:58Z</dcterms:modified>
</cp:coreProperties>
</file>