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050" y="2324100"/>
            <a:ext cx="80883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2024-04-23T04:18:21Z</dcterms:modified>
</cp:coreProperties>
</file>