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170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480"/>
            <a:ext cx="9147775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cp:lastModifiedBy>akademeia ipusiron</cp:lastModifiedBy>
  <cp:revision>2</cp:revision>
  <dcterms:modified xsi:type="dcterms:W3CDTF">2024-04-23T03:38:30Z</dcterms:modified>
</cp:coreProperties>
</file>