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65" autoAdjust="0"/>
  </p:normalViewPr>
  <p:slideViewPr>
    <p:cSldViewPr>
      <p:cViewPr>
        <p:scale>
          <a:sx n="100" d="100"/>
          <a:sy n="100" d="100"/>
        </p:scale>
        <p:origin x="-40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2024/5/1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131"/>
            <a:ext cx="9144000" cy="273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2</cp:revision>
  <dcterms:created xsi:type="dcterms:W3CDTF">2024-05-01T10:35:04Z</dcterms:created>
  <dcterms:modified xsi:type="dcterms:W3CDTF">2024-05-01T10:54:22Z</dcterms:modified>
</cp:coreProperties>
</file>