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2939334"/>
            <a:ext cx="9144032" cy="1010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2024-04-21T12:55:37Z</dcterms:created>
  <dcterms:modified xsi:type="dcterms:W3CDTF">2024-04-21T12:56:14Z</dcterms:modified>
</cp:coreProperties>
</file>