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282" y="1428736"/>
            <a:ext cx="9056718" cy="393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akademeia ipusiron</cp:lastModifiedBy>
  <cp:revision>1</cp:revision>
  <dcterms:modified xsi:type="dcterms:W3CDTF">2024-04-17T11:32:27Z</dcterms:modified>
</cp:coreProperties>
</file>