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59821"/>
            <a:ext cx="9144000" cy="73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2024-04-21T13:28:11Z</dcterms:modified>
</cp:coreProperties>
</file>