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6"/>
    <p:sldMasterId id="2147483857" r:id="rId7"/>
  </p:sldMasterIdLst>
  <p:notesMasterIdLst>
    <p:notesMasterId r:id="rId23"/>
  </p:notesMasterIdLst>
  <p:handoutMasterIdLst>
    <p:handoutMasterId r:id="rId24"/>
  </p:handoutMasterIdLst>
  <p:sldIdLst>
    <p:sldId id="477" r:id="rId8"/>
    <p:sldId id="688" r:id="rId9"/>
    <p:sldId id="673" r:id="rId10"/>
    <p:sldId id="687" r:id="rId11"/>
    <p:sldId id="686" r:id="rId12"/>
    <p:sldId id="685" r:id="rId13"/>
    <p:sldId id="684" r:id="rId14"/>
    <p:sldId id="683" r:id="rId15"/>
    <p:sldId id="677" r:id="rId16"/>
    <p:sldId id="659" r:id="rId17"/>
    <p:sldId id="678" r:id="rId18"/>
    <p:sldId id="682" r:id="rId19"/>
    <p:sldId id="680" r:id="rId20"/>
    <p:sldId id="681" r:id="rId21"/>
    <p:sldId id="679" r:id="rId22"/>
  </p:sldIdLst>
  <p:sldSz cx="14630400" cy="8229600"/>
  <p:notesSz cx="7102475" cy="9369425"/>
  <p:defaultTextStyle>
    <a:defPPr>
      <a:defRPr lang="en-US"/>
    </a:defPPr>
    <a:lvl1pPr marL="0" algn="l" defTabSz="548606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48606" algn="l" defTabSz="548606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097211" algn="l" defTabSz="548606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645817" algn="l" defTabSz="548606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194422" algn="l" defTabSz="548606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743025" algn="l" defTabSz="548606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291633" algn="l" defTabSz="548606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3840236" algn="l" defTabSz="548606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388842" algn="l" defTabSz="548606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592">
          <p15:clr>
            <a:srgbClr val="A4A3A4"/>
          </p15:clr>
        </p15:guide>
        <p15:guide id="2" orient="horz" pos="744">
          <p15:clr>
            <a:srgbClr val="A4A3A4"/>
          </p15:clr>
        </p15:guide>
        <p15:guide id="3" pos="522">
          <p15:clr>
            <a:srgbClr val="A4A3A4"/>
          </p15:clr>
        </p15:guide>
        <p15:guide id="4" pos="2904">
          <p15:clr>
            <a:srgbClr val="A4A3A4"/>
          </p15:clr>
        </p15:guide>
        <p15:guide id="5" pos="4622">
          <p15:clr>
            <a:srgbClr val="A4A3A4"/>
          </p15:clr>
        </p15:guide>
        <p15:guide id="6" orient="horz" pos="1256">
          <p15:clr>
            <a:srgbClr val="A4A3A4"/>
          </p15:clr>
        </p15:guide>
        <p15:guide id="7" orient="horz" pos="4848">
          <p15:clr>
            <a:srgbClr val="A4A3A4"/>
          </p15:clr>
        </p15:guide>
        <p15:guide id="8" pos="588">
          <p15:clr>
            <a:srgbClr val="A4A3A4"/>
          </p15:clr>
        </p15:guide>
        <p15:guide id="9" pos="4610">
          <p15:clr>
            <a:srgbClr val="A4A3A4"/>
          </p15:clr>
        </p15:guide>
        <p15:guide id="10" pos="86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51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llian Montgomery" initials="GM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29AB0"/>
    <a:srgbClr val="A8B9C8"/>
    <a:srgbClr val="B1D5AF"/>
    <a:srgbClr val="C8C8C8"/>
    <a:srgbClr val="00A3A5"/>
    <a:srgbClr val="3C3C3C"/>
    <a:srgbClr val="3095C2"/>
    <a:srgbClr val="E76252"/>
    <a:srgbClr val="3EBA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16" autoAdjust="0"/>
    <p:restoredTop sz="98501" autoAdjust="0"/>
  </p:normalViewPr>
  <p:slideViewPr>
    <p:cSldViewPr snapToGrid="0">
      <p:cViewPr varScale="1">
        <p:scale>
          <a:sx n="74" d="100"/>
          <a:sy n="74" d="100"/>
        </p:scale>
        <p:origin x="-104" y="-224"/>
      </p:cViewPr>
      <p:guideLst>
        <p:guide orient="horz" pos="4592"/>
        <p:guide orient="horz" pos="744"/>
        <p:guide orient="horz" pos="1256"/>
        <p:guide orient="horz" pos="4848"/>
        <p:guide pos="522"/>
        <p:guide pos="2904"/>
        <p:guide pos="4622"/>
        <p:guide pos="588"/>
        <p:guide pos="4610"/>
        <p:guide pos="86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-4432" y="-104"/>
      </p:cViewPr>
      <p:guideLst>
        <p:guide orient="horz" pos="2951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commentAuthors" Target="commentAuthors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customXml" Target="../customXml/item5.xml"/><Relationship Id="rId6" Type="http://schemas.openxmlformats.org/officeDocument/2006/relationships/slideMaster" Target="slideMasters/slideMaster1.xml"/><Relationship Id="rId7" Type="http://schemas.openxmlformats.org/officeDocument/2006/relationships/slideMaster" Target="slideMasters/slideMaster2.xml"/><Relationship Id="rId8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8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468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83D22D-0F46-4BF4-9660-1D4B24F0D9EA}" type="datetimeFigureOut">
              <a:rPr lang="en-US" smtClean="0">
                <a:latin typeface="Arial" panose="020B0604020202020204" pitchFamily="34" charset="0"/>
              </a:rPr>
              <a:t>2/6/16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9525"/>
            <a:ext cx="3078163" cy="468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725" y="8899525"/>
            <a:ext cx="3078163" cy="468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51696-4263-4686-8631-6326D8E42C39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161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8471"/>
          </a:xfrm>
          <a:prstGeom prst="rect">
            <a:avLst/>
          </a:prstGeom>
        </p:spPr>
        <p:txBody>
          <a:bodyPr vert="horz" lIns="94119" tIns="47060" rIns="94119" bIns="4706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68471"/>
          </a:xfrm>
          <a:prstGeom prst="rect">
            <a:avLst/>
          </a:prstGeom>
        </p:spPr>
        <p:txBody>
          <a:bodyPr vert="horz" lIns="94119" tIns="47060" rIns="94119" bIns="4706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7B714F60-978E-4B46-A1E7-4610C4949FB2}" type="datetimeFigureOut">
              <a:rPr lang="en-US" smtClean="0"/>
              <a:pPr/>
              <a:t>2/6/16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468313"/>
            <a:ext cx="2895600" cy="16287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119" tIns="47060" rIns="94119" bIns="4706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2179948"/>
            <a:ext cx="5681980" cy="6486770"/>
          </a:xfrm>
          <a:prstGeom prst="rect">
            <a:avLst/>
          </a:prstGeom>
        </p:spPr>
        <p:txBody>
          <a:bodyPr vert="horz" lIns="94119" tIns="47060" rIns="94119" bIns="4706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9328"/>
            <a:ext cx="3077739" cy="468471"/>
          </a:xfrm>
          <a:prstGeom prst="rect">
            <a:avLst/>
          </a:prstGeom>
        </p:spPr>
        <p:txBody>
          <a:bodyPr vert="horz" lIns="94119" tIns="47060" rIns="94119" bIns="4706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899328"/>
            <a:ext cx="3077739" cy="468471"/>
          </a:xfrm>
          <a:prstGeom prst="rect">
            <a:avLst/>
          </a:prstGeom>
        </p:spPr>
        <p:txBody>
          <a:bodyPr vert="horz" lIns="94119" tIns="47060" rIns="94119" bIns="4706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338491A7-CDAE-6648-97E4-398EE75EB3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04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48606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548606" algn="l" defTabSz="548606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097211" algn="l" defTabSz="548606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645817" algn="l" defTabSz="548606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194422" algn="l" defTabSz="548606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743025" algn="l" defTabSz="54860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291633" algn="l" defTabSz="54860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3840236" algn="l" defTabSz="54860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388842" algn="l" defTabSz="54860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66750" y="392113"/>
            <a:ext cx="2938463" cy="16541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10247" y="2185313"/>
            <a:ext cx="6173015" cy="6481405"/>
          </a:xfrm>
        </p:spPr>
        <p:txBody>
          <a:bodyPr/>
          <a:lstStyle/>
          <a:p>
            <a:r>
              <a:rPr lang="en-US" sz="1100" dirty="0"/>
              <a:t>We live in a connected world and the foundation for these connections is the network. </a:t>
            </a:r>
          </a:p>
          <a:p>
            <a:pPr lvl="0"/>
            <a:endParaRPr lang="en-US" sz="1100" dirty="0"/>
          </a:p>
          <a:p>
            <a:pPr lvl="0"/>
            <a:r>
              <a:rPr lang="en-US" sz="1100" dirty="0"/>
              <a:t>Broadband Internet traffic is doubling each and every year (according to IDC) [or] Internet traffic worldwide will grow three-fold by the year 2017. (Internet Trends, Mary Meeker (KCPB) </a:t>
            </a:r>
          </a:p>
          <a:p>
            <a:pPr lvl="0"/>
            <a:endParaRPr lang="en-US" sz="1100" dirty="0"/>
          </a:p>
          <a:p>
            <a:pPr lvl="0"/>
            <a:r>
              <a:rPr lang="en-US" sz="1100" dirty="0"/>
              <a:t>Today we have 2.5 billion Internet users in the world – roughly one-third of the Earth’s population. In the next decade, the number of Internet users will double to 5 billion (Mary Meeker, KPCB)</a:t>
            </a:r>
          </a:p>
          <a:p>
            <a:pPr lvl="0"/>
            <a:endParaRPr lang="en-US" sz="1100" dirty="0"/>
          </a:p>
          <a:p>
            <a:pPr lvl="0"/>
            <a:r>
              <a:rPr lang="en-US" sz="1100" dirty="0"/>
              <a:t>That means that two-thirds of the world will be connected by 2023.</a:t>
            </a:r>
          </a:p>
          <a:p>
            <a:pPr lvl="0"/>
            <a:endParaRPr lang="en-US" sz="1100" dirty="0"/>
          </a:p>
          <a:p>
            <a:pPr lvl="0"/>
            <a:r>
              <a:rPr lang="en-US" sz="1100" dirty="0"/>
              <a:t>When you add in the big trends of cloud, mobility, video and security, the combined rate of acceleration is placing unprecedented demands on the network.</a:t>
            </a:r>
          </a:p>
          <a:p>
            <a:pPr lvl="0"/>
            <a:endParaRPr lang="en-US" sz="1100" dirty="0"/>
          </a:p>
          <a:p>
            <a:pPr lvl="0"/>
            <a:r>
              <a:rPr lang="en-US" sz="1100" dirty="0"/>
              <a:t>[Optional stats/factoids]</a:t>
            </a:r>
          </a:p>
          <a:p>
            <a:r>
              <a:rPr lang="en-US" sz="1100" dirty="0"/>
              <a:t>100 hours of video uploaded every single minute to YouTube (YouTube) </a:t>
            </a:r>
          </a:p>
          <a:p>
            <a:r>
              <a:rPr lang="en-US" sz="1100" dirty="0"/>
              <a:t> </a:t>
            </a:r>
          </a:p>
          <a:p>
            <a:r>
              <a:rPr lang="en-US" sz="1100" dirty="0"/>
              <a:t>Mobile video traffic exceeded 50 percent for the first time in 2012. (Cisco VNI)</a:t>
            </a:r>
          </a:p>
          <a:p>
            <a:r>
              <a:rPr lang="en-US" sz="1100" dirty="0"/>
              <a:t> </a:t>
            </a:r>
          </a:p>
          <a:p>
            <a:r>
              <a:rPr lang="en-US" sz="1100" dirty="0"/>
              <a:t>Mobile network connection speeds more than doubled in 2012. (Cisco VNI)</a:t>
            </a:r>
          </a:p>
          <a:p>
            <a:r>
              <a:rPr lang="en-US" sz="1100" dirty="0"/>
              <a:t> </a:t>
            </a:r>
          </a:p>
          <a:p>
            <a:r>
              <a:rPr lang="en-US" sz="1100" dirty="0"/>
              <a:t>In 2012, a fourth-generation (4G) connection generated 19 times more traffic on average than a non-4G connection. Although 4G connections represent only 0.9 percent of mobile connections today, they already account for 14 percent of mobile data traffic. (Cisco VNI)</a:t>
            </a:r>
          </a:p>
          <a:p>
            <a:r>
              <a:rPr lang="en-US" sz="1100" dirty="0"/>
              <a:t> </a:t>
            </a:r>
          </a:p>
          <a:p>
            <a:r>
              <a:rPr lang="en-US" sz="1100" i="1" dirty="0"/>
              <a:t>[NOTE: Consider finding alternate source for above stats to avoid siting Cisco]</a:t>
            </a:r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As you just described (refer to pain points from previous slide), you are living in this world and feeling the pressure every day.</a:t>
            </a:r>
          </a:p>
          <a:p>
            <a:endParaRPr lang="en-US" sz="1100" dirty="0"/>
          </a:p>
          <a:p>
            <a:r>
              <a:rPr lang="en-US" sz="1100" dirty="0" err="1"/>
              <a:t>Pradeep</a:t>
            </a:r>
            <a:r>
              <a:rPr lang="en-US" sz="1100" dirty="0"/>
              <a:t> </a:t>
            </a:r>
            <a:r>
              <a:rPr lang="en-US" sz="1100" dirty="0" err="1"/>
              <a:t>Sindhu</a:t>
            </a:r>
            <a:r>
              <a:rPr lang="en-US" sz="1100" dirty="0"/>
              <a:t> founded Juniper 17 years ago on the belief that we should solve technology problems that matter most to our customers and that make a difference in the world. He recognized the importance of the network and the impact it would have on our world.</a:t>
            </a:r>
          </a:p>
          <a:p>
            <a:endParaRPr lang="en-US" sz="1100" dirty="0"/>
          </a:p>
          <a:p>
            <a:r>
              <a:rPr lang="en-US" sz="1100" dirty="0"/>
              <a:t>Our mission is simple, but powerful; to connect everything and empower everyone. </a:t>
            </a:r>
          </a:p>
          <a:p>
            <a:pPr lvl="0"/>
            <a:endParaRPr lang="en-US" sz="1100" dirty="0"/>
          </a:p>
          <a:p>
            <a:r>
              <a:rPr lang="en-US" sz="1100" dirty="0"/>
              <a:t>In today’s connected world, this mission is more relevant than ever.</a:t>
            </a:r>
          </a:p>
          <a:p>
            <a:pPr lvl="0"/>
            <a:endParaRPr lang="en-US" sz="1100" dirty="0"/>
          </a:p>
          <a:p>
            <a:r>
              <a:rPr lang="en-US" sz="1100" dirty="0"/>
              <a:t>Here at Juniper we are focused on helping alleviate those pain points through our portfolio of high performance networking products.</a:t>
            </a:r>
          </a:p>
          <a:p>
            <a:pPr lvl="0"/>
            <a:endParaRPr lang="en-US" sz="1100" dirty="0"/>
          </a:p>
          <a:p>
            <a:pPr lvl="0"/>
            <a:r>
              <a:rPr lang="en-US" sz="1100" dirty="0"/>
              <a:t>[T] And we do this by listening to our customers and helping them address their challenges and capitalize on their opportunities.</a:t>
            </a:r>
          </a:p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491A7-CDAE-6648-97E4-398EE75EB38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335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5488" y="384175"/>
            <a:ext cx="2798762" cy="1574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10248" y="2144389"/>
            <a:ext cx="5681980" cy="6817847"/>
          </a:xfrm>
        </p:spPr>
        <p:txBody>
          <a:bodyPr/>
          <a:lstStyle/>
          <a:p>
            <a:r>
              <a:rPr lang="en-US" dirty="0" smtClean="0"/>
              <a:t>The pace of change is accelerating at an unprecedented rate &amp; the network plays a critical role in addressing the challenges we face as a global community. </a:t>
            </a:r>
          </a:p>
          <a:p>
            <a:r>
              <a:rPr lang="en-US" dirty="0" smtClean="0"/>
              <a:t>4 major trends are driving the need for high-performance networks:</a:t>
            </a:r>
          </a:p>
          <a:p>
            <a:endParaRPr lang="en-US" dirty="0" smtClean="0"/>
          </a:p>
          <a:p>
            <a:r>
              <a:rPr lang="en-US" dirty="0" smtClean="0"/>
              <a:t>1. Cloud adoption is accelerating: 80% of new enterprise apps are now deployed in the Cloud. Results from a recent Gartner survey: 56% said agility was the top reason for looking at cloud projects; next on the list was cost efficiencies (~33%) And virtualization is a critical part of a cloud infrastructure. Gartner predicts that 75% of all servers will be virtualized by 2015</a:t>
            </a:r>
          </a:p>
          <a:p>
            <a:endParaRPr lang="en-US" dirty="0" smtClean="0"/>
          </a:p>
          <a:p>
            <a:r>
              <a:rPr lang="en-US" dirty="0" smtClean="0"/>
              <a:t>2. The demand for mobile access is exploding on a global scale: Gartner predicts that a billion smartphones will ship this year</a:t>
            </a:r>
          </a:p>
          <a:p>
            <a:endParaRPr lang="en-US" dirty="0" smtClean="0"/>
          </a:p>
          <a:p>
            <a:r>
              <a:rPr lang="en-US" dirty="0" smtClean="0"/>
              <a:t>3. Security is an issue and a challenge that is in the news almost daily. According to a recent </a:t>
            </a:r>
            <a:r>
              <a:rPr lang="en-US" dirty="0" err="1" smtClean="0"/>
              <a:t>Ponemon</a:t>
            </a:r>
            <a:r>
              <a:rPr lang="en-US" dirty="0" smtClean="0"/>
              <a:t> Institute, 60% of IT practitioners surveyed globally say their organization has experienced a “serious” web-based attack or denial of service attacks. </a:t>
            </a:r>
            <a:r>
              <a:rPr lang="en-US" sz="1100" dirty="0"/>
              <a:t>Meanwhile, mobile malware threats are growing at a rapid rate of 614 percent. (Juniper Networks Mobile Threat Center)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4. The growth of Video is not only changing network traffic – it’s changing the very nature of the network itself: By 2015, 60% of broadband internet traffic will be streaming video and audio.  </a:t>
            </a:r>
          </a:p>
          <a:p>
            <a:endParaRPr lang="en-US" dirty="0" smtClean="0"/>
          </a:p>
          <a:p>
            <a:r>
              <a:rPr lang="en-US" dirty="0" smtClean="0"/>
              <a:t>These trends are happening in parallel – and each one is accelerating.</a:t>
            </a:r>
          </a:p>
          <a:p>
            <a:endParaRPr lang="en-US" dirty="0" smtClean="0"/>
          </a:p>
          <a:p>
            <a:r>
              <a:rPr lang="en-US" dirty="0" smtClean="0"/>
              <a:t>As we place more pressure on the network, it increases the need for network innovation – to reduce cost, to provide security, and to enable new applications and experiences.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[T] In the face of such intense demand, the world needs an efficient, secure and flexible network.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30A12-9807-D848-820F-ADA2CFCE4E24}" type="slidenum">
              <a:rPr>
                <a:solidFill>
                  <a:prstClr val="black"/>
                </a:solidFill>
                <a:latin typeface="Calibri"/>
              </a:rPr>
              <a:pPr/>
              <a:t>11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1884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microsoft.com/office/2007/relationships/hdphoto" Target="../media/hdphoto1.wdp"/><Relationship Id="rId5" Type="http://schemas.openxmlformats.org/officeDocument/2006/relationships/image" Target="../media/image11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microsoft.com/office/2007/relationships/hdphoto" Target="../media/hdphoto1.wdp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microsoft.com/office/2007/relationships/hdphoto" Target="../media/hdphoto1.wdp"/><Relationship Id="rId5" Type="http://schemas.openxmlformats.org/officeDocument/2006/relationships/image" Target="../media/image11.jp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843" y="2051920"/>
            <a:ext cx="13167362" cy="5431156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defRPr sz="3200">
                <a:solidFill>
                  <a:schemeClr val="accent2"/>
                </a:solidFill>
              </a:defRPr>
            </a:lvl1pPr>
            <a:lvl2pPr marL="891485" indent="-342878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>
                <a:solidFill>
                  <a:schemeClr val="accent2"/>
                </a:solidFill>
              </a:defRPr>
            </a:lvl2pPr>
            <a:lvl3pPr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defRPr sz="2400">
                <a:solidFill>
                  <a:schemeClr val="accent2"/>
                </a:solidFill>
              </a:defRPr>
            </a:lvl3pPr>
            <a:lvl4pPr marL="1920117" indent="-274304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accent2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85021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_Blue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lower_blue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11443045" y="5243938"/>
            <a:ext cx="3184346" cy="29942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88802" y="1716143"/>
            <a:ext cx="13167550" cy="592454"/>
          </a:xfrm>
          <a:prstGeom prst="rect">
            <a:avLst/>
          </a:prstGeom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400"/>
              </a:spcBef>
              <a:buNone/>
              <a:defRPr sz="3200" cap="none" spc="-61" baseline="0">
                <a:solidFill>
                  <a:schemeClr val="accent2"/>
                </a:solidFill>
              </a:defRPr>
            </a:lvl1pPr>
            <a:lvl2pPr marL="548606" indent="0">
              <a:buNone/>
              <a:defRPr sz="3400">
                <a:solidFill>
                  <a:schemeClr val="tx1"/>
                </a:solidFill>
              </a:defRPr>
            </a:lvl2pPr>
            <a:lvl3pPr marL="1097211" indent="0">
              <a:buNone/>
              <a:defRPr sz="2400">
                <a:solidFill>
                  <a:schemeClr val="tx1"/>
                </a:solidFill>
              </a:defRPr>
            </a:lvl3pPr>
            <a:lvl4pPr marL="1645813" indent="0">
              <a:buNone/>
              <a:defRPr sz="2300">
                <a:solidFill>
                  <a:schemeClr val="tx1"/>
                </a:solidFill>
              </a:defRPr>
            </a:lvl4pPr>
            <a:lvl5pPr marL="2194418" indent="0">
              <a:buNone/>
              <a:defRPr sz="23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440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_Color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lower_blue.png"/>
          <p:cNvPicPr preferRelativeResize="0"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17447" y="5222008"/>
            <a:ext cx="3219992" cy="30061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88802" y="1716143"/>
            <a:ext cx="13167550" cy="592454"/>
          </a:xfrm>
          <a:prstGeom prst="rect">
            <a:avLst/>
          </a:prstGeom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400"/>
              </a:spcBef>
              <a:buNone/>
              <a:defRPr sz="3200" cap="none" spc="-61" baseline="0">
                <a:solidFill>
                  <a:schemeClr val="accent2"/>
                </a:solidFill>
              </a:defRPr>
            </a:lvl1pPr>
            <a:lvl2pPr marL="548606" indent="0">
              <a:buNone/>
              <a:defRPr sz="3400">
                <a:solidFill>
                  <a:schemeClr val="tx1"/>
                </a:solidFill>
              </a:defRPr>
            </a:lvl2pPr>
            <a:lvl3pPr marL="1097211" indent="0">
              <a:buNone/>
              <a:defRPr sz="2400">
                <a:solidFill>
                  <a:schemeClr val="tx1"/>
                </a:solidFill>
              </a:defRPr>
            </a:lvl3pPr>
            <a:lvl4pPr marL="1645813" indent="0">
              <a:buNone/>
              <a:defRPr sz="2300">
                <a:solidFill>
                  <a:schemeClr val="tx1"/>
                </a:solidFill>
              </a:defRPr>
            </a:lvl4pPr>
            <a:lvl5pPr marL="2194418" indent="0">
              <a:buNone/>
              <a:defRPr sz="23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1683224" y="7873007"/>
            <a:ext cx="275425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Copyright © 2014 Juniper Networks, Inc. </a:t>
            </a:r>
          </a:p>
        </p:txBody>
      </p:sp>
    </p:spTree>
    <p:extLst>
      <p:ext uri="{BB962C8B-B14F-4D97-AF65-F5344CB8AC3E}">
        <p14:creationId xmlns:p14="http://schemas.microsoft.com/office/powerpoint/2010/main" val="3170470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871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lower_blue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11443045" y="5243938"/>
            <a:ext cx="3184346" cy="29942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Color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lower_blue.png"/>
          <p:cNvPicPr preferRelativeResize="0"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17447" y="5222008"/>
            <a:ext cx="3219992" cy="30061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1683224" y="7873007"/>
            <a:ext cx="275425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Copyright © 2014 Juniper Networks, Inc. </a:t>
            </a:r>
          </a:p>
        </p:txBody>
      </p:sp>
    </p:spTree>
    <p:extLst>
      <p:ext uri="{BB962C8B-B14F-4D97-AF65-F5344CB8AC3E}">
        <p14:creationId xmlns:p14="http://schemas.microsoft.com/office/powerpoint/2010/main" val="294581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Blue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lower_blue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11443045" y="5243938"/>
            <a:ext cx="3184346" cy="299423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51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lor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lower_blue.png"/>
          <p:cNvPicPr preferRelativeResize="0"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17447" y="5222008"/>
            <a:ext cx="3219992" cy="300611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 userDrawn="1"/>
        </p:nvSpPr>
        <p:spPr>
          <a:xfrm>
            <a:off x="11683224" y="7873007"/>
            <a:ext cx="275425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Copyright © 2014 Juniper Networks, Inc.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85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2883" y="2918809"/>
            <a:ext cx="6309360" cy="4741547"/>
          </a:xfrm>
          <a:prstGeom prst="rect">
            <a:avLst/>
          </a:prstGeom>
        </p:spPr>
        <p:txBody>
          <a:bodyPr lIns="91425" tIns="45713" rIns="91425" bIns="45713"/>
          <a:lstStyle>
            <a:lvl1pPr marL="276624" indent="-276624"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defRPr sz="2800">
                <a:solidFill>
                  <a:schemeClr val="accent2"/>
                </a:solidFill>
              </a:defRPr>
            </a:lvl1pPr>
            <a:lvl2pPr marL="682977" indent="-272810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accent2"/>
                </a:solidFill>
              </a:defRPr>
            </a:lvl2pPr>
            <a:lvl3pPr marL="1102684" indent="-272810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defRPr sz="2000">
                <a:solidFill>
                  <a:schemeClr val="accent2"/>
                </a:solidFill>
              </a:defRPr>
            </a:lvl3pPr>
            <a:lvl4pPr marL="1512852" indent="-272810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defRPr sz="1800">
                <a:solidFill>
                  <a:schemeClr val="accent2"/>
                </a:solidFill>
              </a:defRPr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73051" y="2918809"/>
            <a:ext cx="6309360" cy="4741547"/>
          </a:xfrm>
          <a:prstGeom prst="rect">
            <a:avLst/>
          </a:prstGeom>
        </p:spPr>
        <p:txBody>
          <a:bodyPr lIns="91425" tIns="45713" rIns="91425" bIns="45713"/>
          <a:lstStyle>
            <a:lvl1pPr marL="276624" indent="-276624"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defRPr sz="2800">
                <a:solidFill>
                  <a:schemeClr val="accent2"/>
                </a:solidFill>
              </a:defRPr>
            </a:lvl1pPr>
            <a:lvl2pPr marL="682977" indent="-272810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accent2"/>
                </a:solidFill>
              </a:defRPr>
            </a:lvl2pPr>
            <a:lvl3pPr marL="1241951" indent="-272810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defRPr sz="2000">
                <a:solidFill>
                  <a:schemeClr val="accent2"/>
                </a:solidFill>
              </a:defRPr>
            </a:lvl3pPr>
            <a:lvl4pPr marL="1779938" indent="-272810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tabLst/>
              <a:defRPr sz="1800">
                <a:solidFill>
                  <a:schemeClr val="accent2"/>
                </a:solidFill>
              </a:defRPr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752883" y="1927366"/>
            <a:ext cx="6309360" cy="767716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3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673051" y="1927366"/>
            <a:ext cx="6309360" cy="767716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3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14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itle w Content, Left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-1"/>
            <a:ext cx="14630400" cy="82296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887" tIns="54942" rIns="109887" bIns="54942" rtlCol="0" anchor="ctr"/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pic>
        <p:nvPicPr>
          <p:cNvPr id="2" name="Picture 1" descr="testytest2.png"/>
          <p:cNvPicPr>
            <a:picLocks noChangeAspect="1"/>
          </p:cNvPicPr>
          <p:nvPr userDrawn="1"/>
        </p:nvPicPr>
        <p:blipFill rotWithShape="1">
          <a:blip r:embed="rId2" cstate="screen">
            <a:alphaModFix amt="6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 flipH="1">
            <a:off x="0" y="2"/>
            <a:ext cx="14630400" cy="8229601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887" tIns="54942" rIns="109887" bIns="54942" rtlCol="0" anchor="ctr"/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46871" y="1139566"/>
            <a:ext cx="8970442" cy="590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>
              <a:lnSpc>
                <a:spcPct val="80000"/>
              </a:lnSpc>
              <a:spcAft>
                <a:spcPts val="1199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462255" y="2088304"/>
            <a:ext cx="9033904" cy="5200228"/>
          </a:xfrm>
          <a:prstGeom prst="rect">
            <a:avLst/>
          </a:prstGeom>
        </p:spPr>
        <p:txBody>
          <a:bodyPr lIns="109887" tIns="54942" rIns="109887" bIns="54942"/>
          <a:lstStyle>
            <a:lvl1pPr marL="411455" indent="-411455"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accent2"/>
                </a:solidFill>
              </a:defRPr>
            </a:lvl1pPr>
            <a:lvl2pPr marL="891485" indent="-342878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>
                <a:solidFill>
                  <a:schemeClr val="accent2"/>
                </a:solidFill>
              </a:defRPr>
            </a:lvl2pPr>
            <a:lvl3pPr marL="1371515" indent="-274304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accent2"/>
                </a:solidFill>
              </a:defRPr>
            </a:lvl3pPr>
            <a:lvl4pPr marL="1920117" indent="-274304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accent2"/>
                </a:solidFill>
              </a:defRPr>
            </a:lvl4pPr>
            <a:lvl5pPr marL="2468722" indent="-274304">
              <a:buClr>
                <a:schemeClr val="tx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" y="0"/>
            <a:ext cx="3998081" cy="8229600"/>
          </a:xfrm>
          <a:prstGeom prst="rect">
            <a:avLst/>
          </a:prstGeom>
        </p:spPr>
        <p:txBody>
          <a:bodyPr lIns="109887" tIns="54942" rIns="109887" bIns="54942" anchor="ctr" anchorCtr="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1683224" y="7873007"/>
            <a:ext cx="275425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Copyright © 2014 Juniper Networks, Inc. </a:t>
            </a:r>
          </a:p>
        </p:txBody>
      </p:sp>
      <p:sp>
        <p:nvSpPr>
          <p:cNvPr id="13" name="Rectangle 26"/>
          <p:cNvSpPr>
            <a:spLocks noChangeArrowheads="1"/>
          </p:cNvSpPr>
          <p:nvPr userDrawn="1"/>
        </p:nvSpPr>
        <p:spPr bwMode="black">
          <a:xfrm>
            <a:off x="184797" y="7886143"/>
            <a:ext cx="356157" cy="261596"/>
          </a:xfrm>
          <a:prstGeom prst="rect">
            <a:avLst/>
          </a:prstGeom>
          <a:noFill/>
          <a:extLst/>
        </p:spPr>
        <p:txBody>
          <a:bodyPr wrap="none" lIns="91425" tIns="45713" rIns="91425" bIns="45713" rtlCol="0" anchor="b" anchorCtr="0">
            <a:spAutoFit/>
          </a:bodyPr>
          <a:lstStyle/>
          <a:p>
            <a:pPr lvl="0"/>
            <a:fld id="{5266C0E3-FCB2-4D10-9980-6DFC0D8FABCB}" type="slidenum">
              <a:rPr lang="en-US"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 lvl="0"/>
              <a:t>‹#›</a:t>
            </a:fld>
            <a:endParaRPr lang="en-US" sz="110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587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-1"/>
            <a:ext cx="14630400" cy="82296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887" tIns="54942" rIns="109887" bIns="54942" rtlCol="0" anchor="ctr"/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pic>
        <p:nvPicPr>
          <p:cNvPr id="13" name="Picture 12" descr="longwindowperspective.jpg"/>
          <p:cNvPicPr>
            <a:picLocks noChangeAspect="1"/>
          </p:cNvPicPr>
          <p:nvPr userDrawn="1"/>
        </p:nvPicPr>
        <p:blipFill rotWithShape="1">
          <a:blip r:embed="rId2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42" b="10558"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46871" y="1139566"/>
            <a:ext cx="8970442" cy="590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 anchorCtr="0">
            <a:spAutoFit/>
          </a:bodyPr>
          <a:lstStyle>
            <a:lvl1pPr>
              <a:lnSpc>
                <a:spcPct val="90000"/>
              </a:lnSpc>
              <a:spcAft>
                <a:spcPts val="1441"/>
              </a:spcAft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>
              <a:lnSpc>
                <a:spcPct val="80000"/>
              </a:lnSpc>
              <a:spcAft>
                <a:spcPts val="1199"/>
              </a:spcAft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" y="0"/>
            <a:ext cx="3998081" cy="8229600"/>
          </a:xfrm>
          <a:prstGeom prst="rect">
            <a:avLst/>
          </a:prstGeom>
        </p:spPr>
        <p:txBody>
          <a:bodyPr lIns="109887" tIns="54942" rIns="109887" bIns="54942" anchor="ctr" anchorCtr="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988644" y="3366639"/>
            <a:ext cx="7698751" cy="1891666"/>
          </a:xfrm>
          <a:prstGeom prst="rect">
            <a:avLst/>
          </a:prstGeom>
        </p:spPr>
        <p:txBody>
          <a:bodyPr lIns="109887" tIns="54942" rIns="109887" bIns="54942" anchor="ctr" anchorCtr="0"/>
          <a:lstStyle>
            <a:lvl1pPr marL="139267" indent="-139267">
              <a:lnSpc>
                <a:spcPct val="95000"/>
              </a:lnSpc>
              <a:spcBef>
                <a:spcPts val="900"/>
              </a:spcBef>
              <a:buNone/>
              <a:tabLst>
                <a:tab pos="8115599" algn="r"/>
              </a:tabLst>
              <a:defRPr sz="2900">
                <a:solidFill>
                  <a:schemeClr val="accent2"/>
                </a:solidFill>
              </a:defRPr>
            </a:lvl1pPr>
            <a:lvl2pPr marL="548606" indent="0">
              <a:buNone/>
              <a:defRPr sz="2900">
                <a:solidFill>
                  <a:schemeClr val="accent2"/>
                </a:solidFill>
              </a:defRPr>
            </a:lvl2pPr>
            <a:lvl3pPr marL="1097211" indent="0">
              <a:buNone/>
              <a:defRPr sz="2900">
                <a:solidFill>
                  <a:schemeClr val="accent2"/>
                </a:solidFill>
              </a:defRPr>
            </a:lvl3pPr>
            <a:lvl4pPr marL="1645813" indent="0">
              <a:buNone/>
              <a:defRPr sz="2900">
                <a:solidFill>
                  <a:schemeClr val="accent2"/>
                </a:solidFill>
              </a:defRPr>
            </a:lvl4pPr>
            <a:lvl5pPr marL="2194418" indent="0">
              <a:buNone/>
              <a:defRPr sz="29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683224" y="7873007"/>
            <a:ext cx="275425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Copyright © 2014 Juniper Networks, Inc. </a:t>
            </a:r>
          </a:p>
        </p:txBody>
      </p:sp>
      <p:sp>
        <p:nvSpPr>
          <p:cNvPr id="12" name="Rectangle 26"/>
          <p:cNvSpPr>
            <a:spLocks noChangeArrowheads="1"/>
          </p:cNvSpPr>
          <p:nvPr userDrawn="1"/>
        </p:nvSpPr>
        <p:spPr bwMode="black">
          <a:xfrm>
            <a:off x="184797" y="7886143"/>
            <a:ext cx="356157" cy="261596"/>
          </a:xfrm>
          <a:prstGeom prst="rect">
            <a:avLst/>
          </a:prstGeom>
          <a:noFill/>
          <a:extLst/>
        </p:spPr>
        <p:txBody>
          <a:bodyPr wrap="none" lIns="91425" tIns="45713" rIns="91425" bIns="45713" rtlCol="0" anchor="b" anchorCtr="0">
            <a:spAutoFit/>
          </a:bodyPr>
          <a:lstStyle/>
          <a:p>
            <a:pPr lvl="0"/>
            <a:fld id="{5266C0E3-FCB2-4D10-9980-6DFC0D8FABCB}" type="slidenum">
              <a:rPr lang="en-US"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 lvl="0"/>
              <a:t>‹#›</a:t>
            </a:fld>
            <a:endParaRPr lang="en-US" sz="110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938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-1"/>
            <a:ext cx="14630400" cy="82296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887" tIns="54942" rIns="109887" bIns="54942" rtlCol="0" anchor="ctr"/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pic>
        <p:nvPicPr>
          <p:cNvPr id="2" name="Picture 1" descr="testytest2.png"/>
          <p:cNvPicPr>
            <a:picLocks noChangeAspect="1"/>
          </p:cNvPicPr>
          <p:nvPr userDrawn="1"/>
        </p:nvPicPr>
        <p:blipFill rotWithShape="1">
          <a:blip r:embed="rId2" cstate="screen">
            <a:alphaModFix amt="6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3" name="Picture 2" descr="responsive_pallete.png"/>
          <p:cNvPicPr preferRelativeResize="0"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4956" y="4503152"/>
            <a:ext cx="7700009" cy="93128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06220" y="2579408"/>
            <a:ext cx="8055056" cy="1772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 anchorCtr="0">
            <a:spAutoFit/>
          </a:bodyPr>
          <a:lstStyle>
            <a:lvl1pPr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defRPr lang="en-US" sz="72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>
              <a:lnSpc>
                <a:spcPct val="80000"/>
              </a:lnSpc>
              <a:spcAft>
                <a:spcPts val="1199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0"/>
          </p:nvPr>
        </p:nvSpPr>
        <p:spPr>
          <a:xfrm>
            <a:off x="1109174" y="4747696"/>
            <a:ext cx="8055218" cy="548788"/>
          </a:xfrm>
          <a:prstGeom prst="rect">
            <a:avLst/>
          </a:prstGeom>
          <a:noFill/>
          <a:ln>
            <a:noFill/>
          </a:ln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900"/>
              </a:spcBef>
              <a:buNone/>
              <a:defRPr sz="3400" cap="none" spc="-61" baseline="0">
                <a:solidFill>
                  <a:schemeClr val="tx1"/>
                </a:solidFill>
              </a:defRPr>
            </a:lvl1pPr>
            <a:lvl2pPr marL="548606" indent="0">
              <a:buNone/>
              <a:defRPr sz="2900" cap="all" baseline="0">
                <a:solidFill>
                  <a:schemeClr val="accent2"/>
                </a:solidFill>
              </a:defRPr>
            </a:lvl2pPr>
            <a:lvl3pPr marL="1097211" indent="0">
              <a:buNone/>
              <a:defRPr sz="2900" cap="all" baseline="0">
                <a:solidFill>
                  <a:schemeClr val="accent2"/>
                </a:solidFill>
              </a:defRPr>
            </a:lvl3pPr>
            <a:lvl4pPr marL="1645813" indent="0">
              <a:buNone/>
              <a:defRPr sz="2900" cap="all" baseline="0">
                <a:solidFill>
                  <a:schemeClr val="accent2"/>
                </a:solidFill>
              </a:defRPr>
            </a:lvl4pPr>
            <a:lvl5pPr marL="2194418" indent="0">
              <a:buNone/>
              <a:defRPr sz="2900" cap="all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1"/>
          </p:nvPr>
        </p:nvSpPr>
        <p:spPr>
          <a:xfrm>
            <a:off x="1109174" y="5928803"/>
            <a:ext cx="8034064" cy="781050"/>
          </a:xfrm>
          <a:prstGeom prst="rect">
            <a:avLst/>
          </a:prstGeom>
          <a:noFill/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900"/>
              </a:spcBef>
              <a:buNone/>
              <a:defRPr sz="3000" cap="none" spc="-61" baseline="0">
                <a:solidFill>
                  <a:schemeClr val="accent2"/>
                </a:solidFill>
              </a:defRPr>
            </a:lvl1pPr>
            <a:lvl2pPr marL="548606" indent="0">
              <a:buNone/>
              <a:defRPr sz="2400" cap="all" baseline="0">
                <a:solidFill>
                  <a:schemeClr val="accent2"/>
                </a:solidFill>
              </a:defRPr>
            </a:lvl2pPr>
            <a:lvl3pPr marL="1097211" indent="0">
              <a:buNone/>
              <a:defRPr sz="2400" cap="all" baseline="0">
                <a:solidFill>
                  <a:schemeClr val="accent2"/>
                </a:solidFill>
              </a:defRPr>
            </a:lvl3pPr>
            <a:lvl4pPr marL="1645813" indent="0">
              <a:buNone/>
              <a:defRPr sz="2400" cap="all" baseline="0">
                <a:solidFill>
                  <a:schemeClr val="accent2"/>
                </a:solidFill>
              </a:defRPr>
            </a:lvl4pPr>
            <a:lvl5pPr marL="2194418" indent="0">
              <a:buNone/>
              <a:defRPr sz="2400" cap="all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8" descr="juniper_cmyk.png"/>
          <p:cNvPicPr>
            <a:picLocks noChangeAspect="1"/>
          </p:cNvPicPr>
          <p:nvPr userDrawn="1"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30000"/>
                    </a14:imgEffect>
                    <a14:imgEffect>
                      <a14:colorTemperature colorTemp="11500"/>
                    </a14:imgEffect>
                    <a14:imgEffect>
                      <a14:saturation sat="0"/>
                    </a14:imgEffect>
                    <a14:imgEffect>
                      <a14:brightnessContrast bright="-100000" contras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09631" y="432094"/>
            <a:ext cx="2280998" cy="62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24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lternate Background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room.jpg"/>
          <p:cNvPicPr>
            <a:picLocks noChangeAspect="1"/>
          </p:cNvPicPr>
          <p:nvPr userDrawn="1"/>
        </p:nvPicPr>
        <p:blipFill rotWithShape="1">
          <a:blip r:embed="rId2" cstate="screen">
            <a:alphaModFix amt="8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0"/>
            <a:ext cx="14630401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683224" y="7873007"/>
            <a:ext cx="275425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Copyright © 2014 Juniper Networks, Inc. </a:t>
            </a:r>
          </a:p>
        </p:txBody>
      </p:sp>
      <p:sp>
        <p:nvSpPr>
          <p:cNvPr id="8" name="Rectangle 26"/>
          <p:cNvSpPr>
            <a:spLocks noChangeArrowheads="1"/>
          </p:cNvSpPr>
          <p:nvPr userDrawn="1"/>
        </p:nvSpPr>
        <p:spPr bwMode="black">
          <a:xfrm>
            <a:off x="184797" y="7886143"/>
            <a:ext cx="356157" cy="261596"/>
          </a:xfrm>
          <a:prstGeom prst="rect">
            <a:avLst/>
          </a:prstGeom>
          <a:noFill/>
          <a:extLst/>
        </p:spPr>
        <p:txBody>
          <a:bodyPr wrap="none" lIns="91425" tIns="45713" rIns="91425" bIns="45713" rtlCol="0" anchor="b" anchorCtr="0">
            <a:spAutoFit/>
          </a:bodyPr>
          <a:lstStyle/>
          <a:p>
            <a:pPr lvl="0"/>
            <a:fld id="{5266C0E3-FCB2-4D10-9980-6DFC0D8FABCB}" type="slidenum">
              <a:rPr lang="en-US"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 lvl="0"/>
              <a:t>‹#›</a:t>
            </a:fld>
            <a:endParaRPr lang="en-US" sz="110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3663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lternate Background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ngwindowperspective.jpg"/>
          <p:cNvPicPr>
            <a:picLocks noChangeAspect="1"/>
          </p:cNvPicPr>
          <p:nvPr userDrawn="1"/>
        </p:nvPicPr>
        <p:blipFill rotWithShape="1">
          <a:blip r:embed="rId2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42" b="10558"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683224" y="7873007"/>
            <a:ext cx="275425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Copyright © 2014 Juniper Networks, Inc. </a:t>
            </a:r>
          </a:p>
        </p:txBody>
      </p:sp>
      <p:sp>
        <p:nvSpPr>
          <p:cNvPr id="9" name="Rectangle 26"/>
          <p:cNvSpPr>
            <a:spLocks noChangeArrowheads="1"/>
          </p:cNvSpPr>
          <p:nvPr userDrawn="1"/>
        </p:nvSpPr>
        <p:spPr bwMode="black">
          <a:xfrm>
            <a:off x="184797" y="7886143"/>
            <a:ext cx="356157" cy="261596"/>
          </a:xfrm>
          <a:prstGeom prst="rect">
            <a:avLst/>
          </a:prstGeom>
          <a:noFill/>
          <a:extLst/>
        </p:spPr>
        <p:txBody>
          <a:bodyPr wrap="none" lIns="91425" tIns="45713" rIns="91425" bIns="45713" rtlCol="0" anchor="b" anchorCtr="0">
            <a:spAutoFit/>
          </a:bodyPr>
          <a:lstStyle/>
          <a:p>
            <a:pPr lvl="0"/>
            <a:fld id="{5266C0E3-FCB2-4D10-9980-6DFC0D8FABCB}" type="slidenum">
              <a:rPr lang="en-US"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 lvl="0"/>
              <a:t>‹#›</a:t>
            </a:fld>
            <a:endParaRPr lang="en-US" sz="110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87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lternate Background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estytest5.png"/>
          <p:cNvPicPr>
            <a:picLocks noChangeAspect="1"/>
          </p:cNvPicPr>
          <p:nvPr userDrawn="1"/>
        </p:nvPicPr>
        <p:blipFill rotWithShape="1">
          <a:blip r:embed="rId2">
            <a:alphaModFix amt="6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16"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683224" y="7873007"/>
            <a:ext cx="275425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Copyright © 2014 Juniper Networks, Inc. </a:t>
            </a:r>
          </a:p>
        </p:txBody>
      </p:sp>
      <p:sp>
        <p:nvSpPr>
          <p:cNvPr id="10" name="Rectangle 26"/>
          <p:cNvSpPr>
            <a:spLocks noChangeArrowheads="1"/>
          </p:cNvSpPr>
          <p:nvPr userDrawn="1"/>
        </p:nvSpPr>
        <p:spPr bwMode="black">
          <a:xfrm>
            <a:off x="184797" y="7886143"/>
            <a:ext cx="356157" cy="261596"/>
          </a:xfrm>
          <a:prstGeom prst="rect">
            <a:avLst/>
          </a:prstGeom>
          <a:noFill/>
          <a:extLst/>
        </p:spPr>
        <p:txBody>
          <a:bodyPr wrap="none" lIns="91425" tIns="45713" rIns="91425" bIns="45713" rtlCol="0" anchor="b" anchorCtr="0">
            <a:spAutoFit/>
          </a:bodyPr>
          <a:lstStyle/>
          <a:p>
            <a:pPr lvl="0"/>
            <a:fld id="{5266C0E3-FCB2-4D10-9980-6DFC0D8FABCB}" type="slidenum">
              <a:rPr lang="en-US"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 lvl="0"/>
              <a:t>‹#›</a:t>
            </a:fld>
            <a:endParaRPr lang="en-US" sz="110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82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longwindowperspective.jpg"/>
          <p:cNvPicPr>
            <a:picLocks noChangeAspect="1"/>
          </p:cNvPicPr>
          <p:nvPr userDrawn="1"/>
        </p:nvPicPr>
        <p:blipFill rotWithShape="1">
          <a:blip r:embed="rId2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42" b="10558"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7" name="Picture 6" descr="juniper_cmyk.png"/>
          <p:cNvPicPr>
            <a:picLocks noChangeAspect="1"/>
          </p:cNvPicPr>
          <p:nvPr userDrawn="1"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0000"/>
                    </a14:imgEffect>
                    <a14:imgEffect>
                      <a14:colorTemperature colorTemp="11500"/>
                    </a14:imgEffect>
                    <a14:imgEffect>
                      <a14:saturation sat="0"/>
                    </a14:imgEffect>
                    <a14:imgEffect>
                      <a14:brightnessContrast bright="-100000" contras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09631" y="432094"/>
            <a:ext cx="2280998" cy="623615"/>
          </a:xfrm>
          <a:prstGeom prst="rect">
            <a:avLst/>
          </a:prstGeom>
        </p:spPr>
      </p:pic>
      <p:pic>
        <p:nvPicPr>
          <p:cNvPr id="8" name="Picture 7" descr="Slide16 copy.jp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5766" y="4824065"/>
            <a:ext cx="6050008" cy="1052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543" y="3323490"/>
            <a:ext cx="6674148" cy="1371600"/>
          </a:xfrm>
          <a:prstGeom prst="rect">
            <a:avLst/>
          </a:prstGeom>
        </p:spPr>
        <p:txBody>
          <a:bodyPr lIns="91425" tIns="45713" rIns="91425" bIns="45713" anchor="b" anchorCtr="0"/>
          <a:lstStyle>
            <a:lvl1pPr>
              <a:lnSpc>
                <a:spcPct val="95000"/>
              </a:lnSpc>
              <a:spcBef>
                <a:spcPts val="900"/>
              </a:spcBef>
              <a:defRPr lang="en-US" sz="10000" b="0" cap="none" spc="-6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25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Restricted &amp; Confidential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68589107-detail-of-modern-architecture-and-empty-gettyimages copy.jpg"/>
          <p:cNvPicPr>
            <a:picLocks noChangeAspect="1"/>
          </p:cNvPicPr>
          <p:nvPr userDrawn="1"/>
        </p:nvPicPr>
        <p:blipFill rotWithShape="1">
          <a:blip r:embed="rId2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4" b="24289"/>
          <a:stretch/>
        </p:blipFill>
        <p:spPr>
          <a:xfrm>
            <a:off x="-23504" y="-1"/>
            <a:ext cx="14653904" cy="822960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-1"/>
            <a:ext cx="14630400" cy="8229601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887" tIns="54942" rIns="109887" bIns="54942"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504345" y="7873007"/>
            <a:ext cx="286646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algn="r" eaLnBrk="1" hangingPunct="1">
              <a:spcBef>
                <a:spcPct val="50000"/>
              </a:spcBef>
            </a:pPr>
            <a:r>
              <a:rPr lang="en-US" sz="1100" kern="1200" dirty="0" smtClean="0">
                <a:solidFill>
                  <a:srgbClr val="344A58">
                    <a:alpha val="50000"/>
                  </a:srgbClr>
                </a:solidFill>
                <a:latin typeface="Arial"/>
                <a:ea typeface="+mn-ea"/>
                <a:cs typeface="Arial"/>
              </a:rPr>
              <a:t>Juniper Networks Restricted &amp; Confidential</a:t>
            </a:r>
            <a:endParaRPr lang="en-US" sz="1100" kern="1200" dirty="0">
              <a:solidFill>
                <a:srgbClr val="344A58">
                  <a:alpha val="50000"/>
                </a:srgbClr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0" name="Rectangle 26"/>
          <p:cNvSpPr>
            <a:spLocks noChangeArrowheads="1"/>
          </p:cNvSpPr>
          <p:nvPr userDrawn="1"/>
        </p:nvSpPr>
        <p:spPr bwMode="black">
          <a:xfrm>
            <a:off x="184797" y="7886143"/>
            <a:ext cx="356157" cy="261596"/>
          </a:xfrm>
          <a:prstGeom prst="rect">
            <a:avLst/>
          </a:prstGeom>
          <a:noFill/>
          <a:extLst/>
        </p:spPr>
        <p:txBody>
          <a:bodyPr wrap="none" lIns="91425" tIns="45713" rIns="91425" bIns="45713" rtlCol="0" anchor="b" anchorCtr="0">
            <a:spAutoFit/>
          </a:bodyPr>
          <a:lstStyle/>
          <a:p>
            <a:pPr lvl="0"/>
            <a:fld id="{5266C0E3-FCB2-4D10-9980-6DFC0D8FABCB}" type="slidenum">
              <a:rPr lang="en-US"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 lvl="0"/>
              <a:t>‹#›</a:t>
            </a:fld>
            <a:endParaRPr lang="en-US" sz="110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843" y="2051920"/>
            <a:ext cx="13167362" cy="5431156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defRPr sz="3200">
                <a:solidFill>
                  <a:schemeClr val="accent2"/>
                </a:solidFill>
              </a:defRPr>
            </a:lvl1pPr>
            <a:lvl2pPr marL="891485" indent="-342878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>
                <a:solidFill>
                  <a:schemeClr val="accent2"/>
                </a:solidFill>
              </a:defRPr>
            </a:lvl2pPr>
            <a:lvl3pPr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defRPr sz="2400">
                <a:solidFill>
                  <a:schemeClr val="accent2"/>
                </a:solidFill>
              </a:defRPr>
            </a:lvl3pPr>
            <a:lvl4pPr marL="1920117" indent="-274304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accent2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8773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stricted &amp; Confidential_Title,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68589107-detail-of-modern-architecture-and-empty-gettyimages copy.jpg"/>
          <p:cNvPicPr>
            <a:picLocks noChangeAspect="1"/>
          </p:cNvPicPr>
          <p:nvPr userDrawn="1"/>
        </p:nvPicPr>
        <p:blipFill rotWithShape="1">
          <a:blip r:embed="rId2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4" b="24289"/>
          <a:stretch/>
        </p:blipFill>
        <p:spPr>
          <a:xfrm>
            <a:off x="-23504" y="-1"/>
            <a:ext cx="14653904" cy="8229601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-1"/>
            <a:ext cx="14630400" cy="8229601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887" tIns="54942" rIns="109887" bIns="54942"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" name="Rectangle 26"/>
          <p:cNvSpPr>
            <a:spLocks noChangeArrowheads="1"/>
          </p:cNvSpPr>
          <p:nvPr userDrawn="1"/>
        </p:nvSpPr>
        <p:spPr bwMode="black">
          <a:xfrm>
            <a:off x="184797" y="7886143"/>
            <a:ext cx="356157" cy="261596"/>
          </a:xfrm>
          <a:prstGeom prst="rect">
            <a:avLst/>
          </a:prstGeom>
          <a:noFill/>
          <a:extLst/>
        </p:spPr>
        <p:txBody>
          <a:bodyPr wrap="none" lIns="91425" tIns="45713" rIns="91425" bIns="45713" rtlCol="0" anchor="b" anchorCtr="0">
            <a:spAutoFit/>
          </a:bodyPr>
          <a:lstStyle/>
          <a:p>
            <a:pPr lvl="0"/>
            <a:fld id="{5266C0E3-FCB2-4D10-9980-6DFC0D8FABCB}" type="slidenum">
              <a:rPr lang="en-US"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 lvl="0"/>
              <a:t>‹#›</a:t>
            </a:fld>
            <a:endParaRPr lang="en-US" sz="110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88802" y="1716143"/>
            <a:ext cx="13167550" cy="592454"/>
          </a:xfrm>
          <a:prstGeom prst="rect">
            <a:avLst/>
          </a:prstGeom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400"/>
              </a:spcBef>
              <a:buNone/>
              <a:defRPr sz="3200" cap="none" spc="-61" baseline="0">
                <a:solidFill>
                  <a:schemeClr val="accent2"/>
                </a:solidFill>
              </a:defRPr>
            </a:lvl1pPr>
            <a:lvl2pPr marL="548606" indent="0">
              <a:buNone/>
              <a:defRPr sz="3400">
                <a:solidFill>
                  <a:schemeClr val="tx1"/>
                </a:solidFill>
              </a:defRPr>
            </a:lvl2pPr>
            <a:lvl3pPr marL="1097211" indent="0">
              <a:buNone/>
              <a:defRPr sz="2400">
                <a:solidFill>
                  <a:schemeClr val="tx1"/>
                </a:solidFill>
              </a:defRPr>
            </a:lvl3pPr>
            <a:lvl4pPr marL="1645813" indent="0">
              <a:buNone/>
              <a:defRPr sz="2300">
                <a:solidFill>
                  <a:schemeClr val="tx1"/>
                </a:solidFill>
              </a:defRPr>
            </a:lvl4pPr>
            <a:lvl5pPr marL="2194418" indent="0">
              <a:buNone/>
              <a:defRPr sz="23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1504345" y="7873007"/>
            <a:ext cx="286646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algn="r" eaLnBrk="1" hangingPunct="1">
              <a:spcBef>
                <a:spcPct val="50000"/>
              </a:spcBef>
            </a:pPr>
            <a:r>
              <a:rPr lang="en-US" sz="1100" kern="1200" dirty="0" smtClean="0">
                <a:solidFill>
                  <a:srgbClr val="344A58">
                    <a:alpha val="50000"/>
                  </a:srgbClr>
                </a:solidFill>
                <a:latin typeface="Arial"/>
                <a:ea typeface="+mn-ea"/>
                <a:cs typeface="Arial"/>
              </a:rPr>
              <a:t>Juniper Networks Restricted &amp; Confidential</a:t>
            </a:r>
            <a:endParaRPr lang="en-US" sz="1100" kern="1200" dirty="0">
              <a:solidFill>
                <a:srgbClr val="344A58">
                  <a:alpha val="50000"/>
                </a:srgbClr>
              </a:solidFill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611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onfidential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68589107-detail-of-modern-architecture-and-empty-gettyimages copy.jpg"/>
          <p:cNvPicPr>
            <a:picLocks noChangeAspect="1"/>
          </p:cNvPicPr>
          <p:nvPr userDrawn="1"/>
        </p:nvPicPr>
        <p:blipFill rotWithShape="1">
          <a:blip r:embed="rId2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4" b="24289"/>
          <a:stretch/>
        </p:blipFill>
        <p:spPr>
          <a:xfrm>
            <a:off x="-23504" y="-1"/>
            <a:ext cx="14653904" cy="822960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-1"/>
            <a:ext cx="14630400" cy="8229601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887" tIns="54942" rIns="109887" bIns="54942"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2310656" y="7873007"/>
            <a:ext cx="2060149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algn="r" eaLnBrk="1" hangingPunct="1">
              <a:spcBef>
                <a:spcPct val="50000"/>
              </a:spcBef>
            </a:pPr>
            <a:r>
              <a:rPr lang="en-US" sz="1100" kern="1200" dirty="0" smtClean="0">
                <a:solidFill>
                  <a:srgbClr val="344A58">
                    <a:alpha val="50000"/>
                  </a:srgbClr>
                </a:solidFill>
                <a:latin typeface="Arial"/>
                <a:ea typeface="+mn-ea"/>
                <a:cs typeface="Arial"/>
              </a:rPr>
              <a:t>Juniper Networks Confidential</a:t>
            </a:r>
            <a:endParaRPr lang="en-US" sz="1100" kern="1200" dirty="0">
              <a:solidFill>
                <a:srgbClr val="344A58">
                  <a:alpha val="50000"/>
                </a:srgbClr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0" name="Rectangle 26"/>
          <p:cNvSpPr>
            <a:spLocks noChangeArrowheads="1"/>
          </p:cNvSpPr>
          <p:nvPr userDrawn="1"/>
        </p:nvSpPr>
        <p:spPr bwMode="black">
          <a:xfrm>
            <a:off x="184797" y="7886143"/>
            <a:ext cx="356157" cy="261596"/>
          </a:xfrm>
          <a:prstGeom prst="rect">
            <a:avLst/>
          </a:prstGeom>
          <a:noFill/>
          <a:extLst/>
        </p:spPr>
        <p:txBody>
          <a:bodyPr wrap="none" lIns="91425" tIns="45713" rIns="91425" bIns="45713" rtlCol="0" anchor="b" anchorCtr="0">
            <a:spAutoFit/>
          </a:bodyPr>
          <a:lstStyle/>
          <a:p>
            <a:pPr lvl="0"/>
            <a:fld id="{5266C0E3-FCB2-4D10-9980-6DFC0D8FABCB}" type="slidenum">
              <a:rPr lang="en-US"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 lvl="0"/>
              <a:t>‹#›</a:t>
            </a:fld>
            <a:endParaRPr lang="en-US" sz="110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843" y="2051920"/>
            <a:ext cx="13167362" cy="5431156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defRPr sz="3200">
                <a:solidFill>
                  <a:schemeClr val="accent2"/>
                </a:solidFill>
              </a:defRPr>
            </a:lvl1pPr>
            <a:lvl2pPr marL="891485" indent="-342878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>
                <a:solidFill>
                  <a:schemeClr val="accent2"/>
                </a:solidFill>
              </a:defRPr>
            </a:lvl2pPr>
            <a:lvl3pPr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defRPr sz="2400">
                <a:solidFill>
                  <a:schemeClr val="accent2"/>
                </a:solidFill>
              </a:defRPr>
            </a:lvl3pPr>
            <a:lvl4pPr marL="1920117" indent="-274304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accent2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0521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Title,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68589107-detail-of-modern-architecture-and-empty-gettyimages copy.jpg"/>
          <p:cNvPicPr>
            <a:picLocks noChangeAspect="1"/>
          </p:cNvPicPr>
          <p:nvPr userDrawn="1"/>
        </p:nvPicPr>
        <p:blipFill rotWithShape="1">
          <a:blip r:embed="rId2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4" b="24289"/>
          <a:stretch/>
        </p:blipFill>
        <p:spPr>
          <a:xfrm>
            <a:off x="-23504" y="-1"/>
            <a:ext cx="14653904" cy="8229601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-1"/>
            <a:ext cx="14630400" cy="8229601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887" tIns="54942" rIns="109887" bIns="54942"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" name="Rectangle 26"/>
          <p:cNvSpPr>
            <a:spLocks noChangeArrowheads="1"/>
          </p:cNvSpPr>
          <p:nvPr userDrawn="1"/>
        </p:nvSpPr>
        <p:spPr bwMode="black">
          <a:xfrm>
            <a:off x="184797" y="7886143"/>
            <a:ext cx="356157" cy="261596"/>
          </a:xfrm>
          <a:prstGeom prst="rect">
            <a:avLst/>
          </a:prstGeom>
          <a:noFill/>
          <a:extLst/>
        </p:spPr>
        <p:txBody>
          <a:bodyPr wrap="none" lIns="91425" tIns="45713" rIns="91425" bIns="45713" rtlCol="0" anchor="b" anchorCtr="0">
            <a:spAutoFit/>
          </a:bodyPr>
          <a:lstStyle/>
          <a:p>
            <a:pPr lvl="0"/>
            <a:fld id="{5266C0E3-FCB2-4D10-9980-6DFC0D8FABCB}" type="slidenum">
              <a:rPr lang="en-US"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 lvl="0"/>
              <a:t>‹#›</a:t>
            </a:fld>
            <a:endParaRPr lang="en-US" sz="110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88802" y="1716143"/>
            <a:ext cx="13167550" cy="592454"/>
          </a:xfrm>
          <a:prstGeom prst="rect">
            <a:avLst/>
          </a:prstGeom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400"/>
              </a:spcBef>
              <a:buNone/>
              <a:defRPr sz="3200" cap="none" spc="-61" baseline="0">
                <a:solidFill>
                  <a:schemeClr val="accent2"/>
                </a:solidFill>
              </a:defRPr>
            </a:lvl1pPr>
            <a:lvl2pPr marL="548606" indent="0">
              <a:buNone/>
              <a:defRPr sz="3400">
                <a:solidFill>
                  <a:schemeClr val="tx1"/>
                </a:solidFill>
              </a:defRPr>
            </a:lvl2pPr>
            <a:lvl3pPr marL="1097211" indent="0">
              <a:buNone/>
              <a:defRPr sz="2400">
                <a:solidFill>
                  <a:schemeClr val="tx1"/>
                </a:solidFill>
              </a:defRPr>
            </a:lvl3pPr>
            <a:lvl4pPr marL="1645813" indent="0">
              <a:buNone/>
              <a:defRPr sz="2300">
                <a:solidFill>
                  <a:schemeClr val="tx1"/>
                </a:solidFill>
              </a:defRPr>
            </a:lvl4pPr>
            <a:lvl5pPr marL="2194418" indent="0">
              <a:buNone/>
              <a:defRPr sz="23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310656" y="7873007"/>
            <a:ext cx="2060149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algn="r" eaLnBrk="1" hangingPunct="1">
              <a:spcBef>
                <a:spcPct val="50000"/>
              </a:spcBef>
            </a:pPr>
            <a:r>
              <a:rPr lang="en-US" sz="1100" kern="1200" dirty="0" smtClean="0">
                <a:solidFill>
                  <a:srgbClr val="344A58">
                    <a:alpha val="50000"/>
                  </a:srgbClr>
                </a:solidFill>
                <a:latin typeface="Arial"/>
                <a:ea typeface="+mn-ea"/>
                <a:cs typeface="Arial"/>
              </a:rPr>
              <a:t>Juniper Networks Confidential</a:t>
            </a:r>
            <a:endParaRPr lang="en-US" sz="1100" kern="1200" dirty="0">
              <a:solidFill>
                <a:srgbClr val="344A58">
                  <a:alpha val="50000"/>
                </a:srgbClr>
              </a:solidFill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377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021" y="548640"/>
            <a:ext cx="13032739" cy="1005840"/>
          </a:xfrm>
          <a:prstGeom prst="rect">
            <a:avLst/>
          </a:prstGeom>
        </p:spPr>
        <p:txBody>
          <a:bodyPr lIns="130622" tIns="65311" rIns="130622" bIns="6531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49022" y="2137411"/>
            <a:ext cx="6230619" cy="4286250"/>
          </a:xfrm>
          <a:prstGeom prst="rect">
            <a:avLst/>
          </a:prstGeom>
        </p:spPr>
        <p:txBody>
          <a:bodyPr lIns="130622" tIns="65311" rIns="130622" bIns="6531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23480" y="2137411"/>
            <a:ext cx="6230621" cy="4286250"/>
          </a:xfrm>
          <a:prstGeom prst="rect">
            <a:avLst/>
          </a:prstGeom>
        </p:spPr>
        <p:txBody>
          <a:bodyPr lIns="130622" tIns="65311" rIns="130622" bIns="6531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345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49021" y="548640"/>
            <a:ext cx="13032739" cy="1005840"/>
          </a:xfrm>
          <a:prstGeom prst="rect">
            <a:avLst/>
          </a:prstGeom>
        </p:spPr>
        <p:txBody>
          <a:bodyPr lIns="130622" tIns="65311" rIns="130622" bIns="6531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49022" y="2137410"/>
            <a:ext cx="6230619" cy="2051686"/>
          </a:xfrm>
          <a:prstGeom prst="rect">
            <a:avLst/>
          </a:prstGeom>
        </p:spPr>
        <p:txBody>
          <a:bodyPr lIns="130622" tIns="65311" rIns="130622" bIns="6531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7523480" y="2137410"/>
            <a:ext cx="6230621" cy="2051686"/>
          </a:xfrm>
          <a:prstGeom prst="rect">
            <a:avLst/>
          </a:prstGeom>
        </p:spPr>
        <p:txBody>
          <a:bodyPr lIns="130622" tIns="65311" rIns="130622" bIns="6531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049022" y="4371976"/>
            <a:ext cx="6230619" cy="2051684"/>
          </a:xfrm>
          <a:prstGeom prst="rect">
            <a:avLst/>
          </a:prstGeom>
        </p:spPr>
        <p:txBody>
          <a:bodyPr lIns="130622" tIns="65311" rIns="130622" bIns="6531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23480" y="4371976"/>
            <a:ext cx="6230621" cy="2051684"/>
          </a:xfrm>
          <a:prstGeom prst="rect">
            <a:avLst/>
          </a:prstGeom>
        </p:spPr>
        <p:txBody>
          <a:bodyPr lIns="130622" tIns="65311" rIns="130622" bIns="6531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83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stytest8.png"/>
          <p:cNvPicPr>
            <a:picLocks noChangeAspect="1"/>
          </p:cNvPicPr>
          <p:nvPr userDrawn="1"/>
        </p:nvPicPr>
        <p:blipFill rotWithShape="1">
          <a:blip r:embed="rId2" cstate="screen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53" t="16137"/>
          <a:stretch/>
        </p:blipFill>
        <p:spPr>
          <a:xfrm>
            <a:off x="3" y="0"/>
            <a:ext cx="14630399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3" y="4629915"/>
            <a:ext cx="9052311" cy="1634491"/>
          </a:xfrm>
          <a:prstGeom prst="rect">
            <a:avLst/>
          </a:prstGeom>
        </p:spPr>
        <p:txBody>
          <a:bodyPr lIns="91425" tIns="45713" rIns="91425" bIns="45713" anchor="t"/>
          <a:lstStyle>
            <a:lvl1pPr algn="l">
              <a:lnSpc>
                <a:spcPct val="95000"/>
              </a:lnSpc>
              <a:spcBef>
                <a:spcPts val="400"/>
              </a:spcBef>
              <a:defRPr sz="5800" b="0" cap="none" spc="-61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1" name="Picture 10" descr="responsive_pallete.png"/>
          <p:cNvPicPr preferRelativeResize="0"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4956" y="4452512"/>
            <a:ext cx="8800012" cy="9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55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843" y="2051920"/>
            <a:ext cx="13167362" cy="5431156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defRPr sz="3200">
                <a:solidFill>
                  <a:schemeClr val="accent2"/>
                </a:solidFill>
              </a:defRPr>
            </a:lvl1pPr>
            <a:lvl2pPr marL="891485" indent="-342878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>
                <a:solidFill>
                  <a:schemeClr val="accent2"/>
                </a:solidFill>
              </a:defRPr>
            </a:lvl2pPr>
            <a:lvl3pPr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defRPr sz="2400">
                <a:solidFill>
                  <a:schemeClr val="accent2"/>
                </a:solidFill>
              </a:defRPr>
            </a:lvl3pPr>
            <a:lvl4pPr marL="1920117" indent="-274304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accent2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84723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-1"/>
            <a:ext cx="14630400" cy="82296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887" tIns="54942" rIns="109887" bIns="54942" rtlCol="0" anchor="ctr"/>
          <a:lstStyle/>
          <a:p>
            <a:pPr algn="ctr"/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2" name="Picture 1" descr="testytest2.png"/>
          <p:cNvPicPr>
            <a:picLocks noChangeAspect="1"/>
          </p:cNvPicPr>
          <p:nvPr userDrawn="1"/>
        </p:nvPicPr>
        <p:blipFill rotWithShape="1">
          <a:blip r:embed="rId2" cstate="screen">
            <a:alphaModFix amt="6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3" name="Picture 2" descr="responsive_pallete.png"/>
          <p:cNvPicPr preferRelativeResize="0"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4956" y="4503152"/>
            <a:ext cx="7700009" cy="93128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06220" y="2579408"/>
            <a:ext cx="8055056" cy="1772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 anchorCtr="0">
            <a:spAutoFit/>
          </a:bodyPr>
          <a:lstStyle>
            <a:lvl1pPr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defRPr lang="en-US" sz="72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>
              <a:lnSpc>
                <a:spcPct val="80000"/>
              </a:lnSpc>
              <a:spcAft>
                <a:spcPts val="1199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0"/>
          </p:nvPr>
        </p:nvSpPr>
        <p:spPr>
          <a:xfrm>
            <a:off x="1109174" y="4747696"/>
            <a:ext cx="8055218" cy="548788"/>
          </a:xfrm>
          <a:prstGeom prst="rect">
            <a:avLst/>
          </a:prstGeom>
          <a:noFill/>
          <a:ln>
            <a:noFill/>
          </a:ln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900"/>
              </a:spcBef>
              <a:buNone/>
              <a:defRPr sz="3400" cap="none" spc="-61" baseline="0">
                <a:solidFill>
                  <a:schemeClr val="tx1"/>
                </a:solidFill>
              </a:defRPr>
            </a:lvl1pPr>
            <a:lvl2pPr marL="548606" indent="0">
              <a:buNone/>
              <a:defRPr sz="2900" cap="all" baseline="0">
                <a:solidFill>
                  <a:schemeClr val="accent2"/>
                </a:solidFill>
              </a:defRPr>
            </a:lvl2pPr>
            <a:lvl3pPr marL="1097211" indent="0">
              <a:buNone/>
              <a:defRPr sz="2900" cap="all" baseline="0">
                <a:solidFill>
                  <a:schemeClr val="accent2"/>
                </a:solidFill>
              </a:defRPr>
            </a:lvl3pPr>
            <a:lvl4pPr marL="1645813" indent="0">
              <a:buNone/>
              <a:defRPr sz="2900" cap="all" baseline="0">
                <a:solidFill>
                  <a:schemeClr val="accent2"/>
                </a:solidFill>
              </a:defRPr>
            </a:lvl4pPr>
            <a:lvl5pPr marL="2194418" indent="0">
              <a:buNone/>
              <a:defRPr sz="2900" cap="all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1"/>
          </p:nvPr>
        </p:nvSpPr>
        <p:spPr>
          <a:xfrm>
            <a:off x="1109174" y="5928803"/>
            <a:ext cx="8034064" cy="781050"/>
          </a:xfrm>
          <a:prstGeom prst="rect">
            <a:avLst/>
          </a:prstGeom>
          <a:noFill/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900"/>
              </a:spcBef>
              <a:buNone/>
              <a:defRPr sz="3000" cap="none" spc="-61" baseline="0">
                <a:solidFill>
                  <a:schemeClr val="accent2"/>
                </a:solidFill>
              </a:defRPr>
            </a:lvl1pPr>
            <a:lvl2pPr marL="548606" indent="0">
              <a:buNone/>
              <a:defRPr sz="2400" cap="all" baseline="0">
                <a:solidFill>
                  <a:schemeClr val="accent2"/>
                </a:solidFill>
              </a:defRPr>
            </a:lvl2pPr>
            <a:lvl3pPr marL="1097211" indent="0">
              <a:buNone/>
              <a:defRPr sz="2400" cap="all" baseline="0">
                <a:solidFill>
                  <a:schemeClr val="accent2"/>
                </a:solidFill>
              </a:defRPr>
            </a:lvl3pPr>
            <a:lvl4pPr marL="1645813" indent="0">
              <a:buNone/>
              <a:defRPr sz="2400" cap="all" baseline="0">
                <a:solidFill>
                  <a:schemeClr val="accent2"/>
                </a:solidFill>
              </a:defRPr>
            </a:lvl4pPr>
            <a:lvl5pPr marL="2194418" indent="0">
              <a:buNone/>
              <a:defRPr sz="2400" cap="all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8" descr="juniper_cmyk.png"/>
          <p:cNvPicPr>
            <a:picLocks noChangeAspect="1"/>
          </p:cNvPicPr>
          <p:nvPr userDrawn="1"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30000"/>
                    </a14:imgEffect>
                    <a14:imgEffect>
                      <a14:colorTemperature colorTemp="11500"/>
                    </a14:imgEffect>
                    <a14:imgEffect>
                      <a14:saturation sat="0"/>
                    </a14:imgEffect>
                    <a14:imgEffect>
                      <a14:brightnessContrast bright="-100000" contras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09631" y="432094"/>
            <a:ext cx="2280998" cy="62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2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stytest8.png"/>
          <p:cNvPicPr>
            <a:picLocks noChangeAspect="1"/>
          </p:cNvPicPr>
          <p:nvPr userDrawn="1"/>
        </p:nvPicPr>
        <p:blipFill rotWithShape="1">
          <a:blip r:embed="rId2" cstate="screen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53" t="16137"/>
          <a:stretch/>
        </p:blipFill>
        <p:spPr>
          <a:xfrm>
            <a:off x="3" y="0"/>
            <a:ext cx="14630399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3" y="4629915"/>
            <a:ext cx="9052311" cy="1634491"/>
          </a:xfrm>
          <a:prstGeom prst="rect">
            <a:avLst/>
          </a:prstGeom>
        </p:spPr>
        <p:txBody>
          <a:bodyPr lIns="91425" tIns="45713" rIns="91425" bIns="45713" anchor="t"/>
          <a:lstStyle>
            <a:lvl1pPr algn="l">
              <a:lnSpc>
                <a:spcPct val="95000"/>
              </a:lnSpc>
              <a:spcBef>
                <a:spcPts val="400"/>
              </a:spcBef>
              <a:defRPr sz="5800" b="0" cap="none" spc="-61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1" name="Picture 10" descr="responsive_pallete.png"/>
          <p:cNvPicPr preferRelativeResize="0"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4956" y="4452512"/>
            <a:ext cx="8800012" cy="9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45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_Blue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flower_blue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11443045" y="5243938"/>
            <a:ext cx="3184346" cy="29942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843" y="2051920"/>
            <a:ext cx="13167362" cy="5431156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defRPr sz="3200">
                <a:solidFill>
                  <a:schemeClr val="accent2"/>
                </a:solidFill>
              </a:defRPr>
            </a:lvl1pPr>
            <a:lvl2pPr marL="891485" indent="-342878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 baseline="0">
                <a:solidFill>
                  <a:schemeClr val="accent2"/>
                </a:solidFill>
              </a:defRPr>
            </a:lvl2pPr>
            <a:lvl3pPr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defRPr sz="2400" baseline="0">
                <a:solidFill>
                  <a:schemeClr val="accent2"/>
                </a:solidFill>
              </a:defRPr>
            </a:lvl3pPr>
            <a:lvl4pPr marL="1920117" indent="-274304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baseline="0">
                <a:solidFill>
                  <a:schemeClr val="accent2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7213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_Color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flower_blue.png"/>
          <p:cNvPicPr preferRelativeResize="0"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17447" y="5222008"/>
            <a:ext cx="3219992" cy="30061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720843" y="2051920"/>
            <a:ext cx="13167362" cy="5431156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defRPr sz="3200">
                <a:solidFill>
                  <a:schemeClr val="accent2"/>
                </a:solidFill>
              </a:defRPr>
            </a:lvl1pPr>
            <a:lvl2pPr marL="891485" indent="-342878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>
                <a:solidFill>
                  <a:schemeClr val="accent2"/>
                </a:solidFill>
              </a:defRPr>
            </a:lvl2pPr>
            <a:lvl3pPr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defRPr sz="2400">
                <a:solidFill>
                  <a:schemeClr val="accent2"/>
                </a:solidFill>
              </a:defRPr>
            </a:lvl3pPr>
            <a:lvl4pPr marL="1920117" indent="-274304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accent2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683224" y="7873007"/>
            <a:ext cx="275425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Copyright © 2014 Juniper Networks, Inc. </a:t>
            </a:r>
          </a:p>
        </p:txBody>
      </p:sp>
    </p:spTree>
    <p:extLst>
      <p:ext uri="{BB962C8B-B14F-4D97-AF65-F5344CB8AC3E}">
        <p14:creationId xmlns:p14="http://schemas.microsoft.com/office/powerpoint/2010/main" val="257369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843" y="2628298"/>
            <a:ext cx="13167362" cy="488289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defRPr sz="3200" baseline="0">
                <a:solidFill>
                  <a:schemeClr val="accent2"/>
                </a:solidFill>
              </a:defRPr>
            </a:lvl1pPr>
            <a:lvl2pPr marL="891485" indent="-342878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>
                <a:solidFill>
                  <a:schemeClr val="accent2"/>
                </a:solidFill>
              </a:defRPr>
            </a:lvl2pPr>
            <a:lvl3pPr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defRPr sz="2400">
                <a:solidFill>
                  <a:schemeClr val="accent2"/>
                </a:solidFill>
              </a:defRPr>
            </a:lvl3pPr>
            <a:lvl4pPr marL="1920117" indent="-274304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accent2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88802" y="1716143"/>
            <a:ext cx="13167550" cy="592454"/>
          </a:xfrm>
          <a:prstGeom prst="rect">
            <a:avLst/>
          </a:prstGeom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400"/>
              </a:spcBef>
              <a:buNone/>
              <a:defRPr sz="3200" cap="none" spc="-61" baseline="0">
                <a:solidFill>
                  <a:schemeClr val="accent2"/>
                </a:solidFill>
              </a:defRPr>
            </a:lvl1pPr>
            <a:lvl2pPr marL="548606" indent="0">
              <a:buNone/>
              <a:defRPr sz="3400">
                <a:solidFill>
                  <a:schemeClr val="tx1"/>
                </a:solidFill>
              </a:defRPr>
            </a:lvl2pPr>
            <a:lvl3pPr marL="1097211" indent="0">
              <a:buNone/>
              <a:defRPr sz="2400">
                <a:solidFill>
                  <a:schemeClr val="tx1"/>
                </a:solidFill>
              </a:defRPr>
            </a:lvl3pPr>
            <a:lvl4pPr marL="1645813" indent="0">
              <a:buNone/>
              <a:defRPr sz="2300">
                <a:solidFill>
                  <a:schemeClr val="tx1"/>
                </a:solidFill>
              </a:defRPr>
            </a:lvl4pPr>
            <a:lvl5pPr marL="2194418" indent="0">
              <a:buNone/>
              <a:defRPr sz="23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569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, and Content_Blue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lower_blue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11443045" y="5243938"/>
            <a:ext cx="3184346" cy="29942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88802" y="1716143"/>
            <a:ext cx="13167550" cy="592454"/>
          </a:xfrm>
          <a:prstGeom prst="rect">
            <a:avLst/>
          </a:prstGeom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400"/>
              </a:spcBef>
              <a:buNone/>
              <a:defRPr sz="3200" cap="none" spc="-61" baseline="0">
                <a:solidFill>
                  <a:schemeClr val="accent2"/>
                </a:solidFill>
              </a:defRPr>
            </a:lvl1pPr>
            <a:lvl2pPr marL="548606" indent="0">
              <a:buNone/>
              <a:defRPr sz="3400">
                <a:solidFill>
                  <a:schemeClr val="tx1"/>
                </a:solidFill>
              </a:defRPr>
            </a:lvl2pPr>
            <a:lvl3pPr marL="1097211" indent="0">
              <a:buNone/>
              <a:defRPr sz="2400">
                <a:solidFill>
                  <a:schemeClr val="tx1"/>
                </a:solidFill>
              </a:defRPr>
            </a:lvl3pPr>
            <a:lvl4pPr marL="1645813" indent="0">
              <a:buNone/>
              <a:defRPr sz="2300">
                <a:solidFill>
                  <a:schemeClr val="tx1"/>
                </a:solidFill>
              </a:defRPr>
            </a:lvl4pPr>
            <a:lvl5pPr marL="2194418" indent="0">
              <a:buNone/>
              <a:defRPr sz="23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843" y="2628298"/>
            <a:ext cx="13167362" cy="488289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defRPr sz="3200">
                <a:solidFill>
                  <a:schemeClr val="accent2"/>
                </a:solidFill>
              </a:defRPr>
            </a:lvl1pPr>
            <a:lvl2pPr marL="891485" indent="-342878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>
                <a:solidFill>
                  <a:schemeClr val="accent2"/>
                </a:solidFill>
              </a:defRPr>
            </a:lvl2pPr>
            <a:lvl3pPr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defRPr sz="2400">
                <a:solidFill>
                  <a:schemeClr val="accent2"/>
                </a:solidFill>
              </a:defRPr>
            </a:lvl3pPr>
            <a:lvl4pPr marL="1920117" indent="-274304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accent2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9911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, and Content_Color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lower_blue.png"/>
          <p:cNvPicPr preferRelativeResize="0"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17447" y="5222008"/>
            <a:ext cx="3219992" cy="30061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88802" y="1716143"/>
            <a:ext cx="13167550" cy="592454"/>
          </a:xfrm>
          <a:prstGeom prst="rect">
            <a:avLst/>
          </a:prstGeom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400"/>
              </a:spcBef>
              <a:buNone/>
              <a:defRPr sz="3200" cap="none" spc="-61" baseline="0">
                <a:solidFill>
                  <a:schemeClr val="accent2"/>
                </a:solidFill>
              </a:defRPr>
            </a:lvl1pPr>
            <a:lvl2pPr marL="548606" indent="0">
              <a:buNone/>
              <a:defRPr sz="3400">
                <a:solidFill>
                  <a:schemeClr val="tx1"/>
                </a:solidFill>
              </a:defRPr>
            </a:lvl2pPr>
            <a:lvl3pPr marL="1097211" indent="0">
              <a:buNone/>
              <a:defRPr sz="2400">
                <a:solidFill>
                  <a:schemeClr val="tx1"/>
                </a:solidFill>
              </a:defRPr>
            </a:lvl3pPr>
            <a:lvl4pPr marL="1645813" indent="0">
              <a:buNone/>
              <a:defRPr sz="2300">
                <a:solidFill>
                  <a:schemeClr val="tx1"/>
                </a:solidFill>
              </a:defRPr>
            </a:lvl4pPr>
            <a:lvl5pPr marL="2194418" indent="0">
              <a:buNone/>
              <a:defRPr sz="23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843" y="2628298"/>
            <a:ext cx="13167362" cy="488289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defRPr sz="3200">
                <a:solidFill>
                  <a:schemeClr val="accent2"/>
                </a:solidFill>
              </a:defRPr>
            </a:lvl1pPr>
            <a:lvl2pPr marL="891485" indent="-342878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>
                <a:solidFill>
                  <a:schemeClr val="accent2"/>
                </a:solidFill>
              </a:defRPr>
            </a:lvl2pPr>
            <a:lvl3pPr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defRPr sz="2400">
                <a:solidFill>
                  <a:schemeClr val="accent2"/>
                </a:solidFill>
              </a:defRPr>
            </a:lvl3pPr>
            <a:lvl4pPr marL="1920117" indent="-274304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accent2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683224" y="7873007"/>
            <a:ext cx="275425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Copyright © 2014 Juniper Networks, Inc. </a:t>
            </a:r>
          </a:p>
        </p:txBody>
      </p:sp>
    </p:spTree>
    <p:extLst>
      <p:ext uri="{BB962C8B-B14F-4D97-AF65-F5344CB8AC3E}">
        <p14:creationId xmlns:p14="http://schemas.microsoft.com/office/powerpoint/2010/main" val="181029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88802" y="1716143"/>
            <a:ext cx="13167550" cy="592454"/>
          </a:xfrm>
          <a:prstGeom prst="rect">
            <a:avLst/>
          </a:prstGeom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400"/>
              </a:spcBef>
              <a:buNone/>
              <a:defRPr sz="3200" cap="none" spc="-61" baseline="0">
                <a:solidFill>
                  <a:schemeClr val="accent2"/>
                </a:solidFill>
              </a:defRPr>
            </a:lvl1pPr>
            <a:lvl2pPr marL="548606" indent="0">
              <a:buNone/>
              <a:defRPr sz="3400">
                <a:solidFill>
                  <a:schemeClr val="tx1"/>
                </a:solidFill>
              </a:defRPr>
            </a:lvl2pPr>
            <a:lvl3pPr marL="1097211" indent="0">
              <a:buNone/>
              <a:defRPr sz="2400">
                <a:solidFill>
                  <a:schemeClr val="tx1"/>
                </a:solidFill>
              </a:defRPr>
            </a:lvl3pPr>
            <a:lvl4pPr marL="1645813" indent="0">
              <a:buNone/>
              <a:defRPr sz="2300">
                <a:solidFill>
                  <a:schemeClr val="tx1"/>
                </a:solidFill>
              </a:defRPr>
            </a:lvl4pPr>
            <a:lvl5pPr marL="2194418" indent="0">
              <a:buNone/>
              <a:defRPr sz="23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584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_Blue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lower_blue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11443045" y="5243938"/>
            <a:ext cx="3184346" cy="29942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88802" y="1716143"/>
            <a:ext cx="13167550" cy="592454"/>
          </a:xfrm>
          <a:prstGeom prst="rect">
            <a:avLst/>
          </a:prstGeom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400"/>
              </a:spcBef>
              <a:buNone/>
              <a:defRPr sz="3200" cap="none" spc="-61" baseline="0">
                <a:solidFill>
                  <a:schemeClr val="accent2"/>
                </a:solidFill>
              </a:defRPr>
            </a:lvl1pPr>
            <a:lvl2pPr marL="548606" indent="0">
              <a:buNone/>
              <a:defRPr sz="3400">
                <a:solidFill>
                  <a:schemeClr val="tx1"/>
                </a:solidFill>
              </a:defRPr>
            </a:lvl2pPr>
            <a:lvl3pPr marL="1097211" indent="0">
              <a:buNone/>
              <a:defRPr sz="2400">
                <a:solidFill>
                  <a:schemeClr val="tx1"/>
                </a:solidFill>
              </a:defRPr>
            </a:lvl3pPr>
            <a:lvl4pPr marL="1645813" indent="0">
              <a:buNone/>
              <a:defRPr sz="2300">
                <a:solidFill>
                  <a:schemeClr val="tx1"/>
                </a:solidFill>
              </a:defRPr>
            </a:lvl4pPr>
            <a:lvl5pPr marL="2194418" indent="0">
              <a:buNone/>
              <a:defRPr sz="23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950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_Blue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flower_blue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11443045" y="5243938"/>
            <a:ext cx="3184346" cy="29942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843" y="2051920"/>
            <a:ext cx="13167362" cy="5431156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defRPr sz="3200">
                <a:solidFill>
                  <a:schemeClr val="accent2"/>
                </a:solidFill>
              </a:defRPr>
            </a:lvl1pPr>
            <a:lvl2pPr marL="891485" indent="-342878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 baseline="0">
                <a:solidFill>
                  <a:schemeClr val="accent2"/>
                </a:solidFill>
              </a:defRPr>
            </a:lvl2pPr>
            <a:lvl3pPr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defRPr sz="2400" baseline="0">
                <a:solidFill>
                  <a:schemeClr val="accent2"/>
                </a:solidFill>
              </a:defRPr>
            </a:lvl3pPr>
            <a:lvl4pPr marL="1920117" indent="-274304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baseline="0">
                <a:solidFill>
                  <a:schemeClr val="accent2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2306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_Color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lower_blue.png"/>
          <p:cNvPicPr preferRelativeResize="0"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17447" y="5222008"/>
            <a:ext cx="3219992" cy="30061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88802" y="1716143"/>
            <a:ext cx="13167550" cy="592454"/>
          </a:xfrm>
          <a:prstGeom prst="rect">
            <a:avLst/>
          </a:prstGeom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400"/>
              </a:spcBef>
              <a:buNone/>
              <a:defRPr sz="3200" cap="none" spc="-61" baseline="0">
                <a:solidFill>
                  <a:schemeClr val="accent2"/>
                </a:solidFill>
              </a:defRPr>
            </a:lvl1pPr>
            <a:lvl2pPr marL="548606" indent="0">
              <a:buNone/>
              <a:defRPr sz="3400">
                <a:solidFill>
                  <a:schemeClr val="tx1"/>
                </a:solidFill>
              </a:defRPr>
            </a:lvl2pPr>
            <a:lvl3pPr marL="1097211" indent="0">
              <a:buNone/>
              <a:defRPr sz="2400">
                <a:solidFill>
                  <a:schemeClr val="tx1"/>
                </a:solidFill>
              </a:defRPr>
            </a:lvl3pPr>
            <a:lvl4pPr marL="1645813" indent="0">
              <a:buNone/>
              <a:defRPr sz="2300">
                <a:solidFill>
                  <a:schemeClr val="tx1"/>
                </a:solidFill>
              </a:defRPr>
            </a:lvl4pPr>
            <a:lvl5pPr marL="2194418" indent="0">
              <a:buNone/>
              <a:defRPr sz="23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1683224" y="7873007"/>
            <a:ext cx="275425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Copyright © 2014 Juniper Networks, Inc. </a:t>
            </a:r>
          </a:p>
        </p:txBody>
      </p:sp>
    </p:spTree>
    <p:extLst>
      <p:ext uri="{BB962C8B-B14F-4D97-AF65-F5344CB8AC3E}">
        <p14:creationId xmlns:p14="http://schemas.microsoft.com/office/powerpoint/2010/main" val="232226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86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lower_blue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11443045" y="5243938"/>
            <a:ext cx="3184346" cy="29942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Color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lower_blue.png"/>
          <p:cNvPicPr preferRelativeResize="0"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17447" y="5222008"/>
            <a:ext cx="3219992" cy="30061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1683224" y="7873007"/>
            <a:ext cx="275425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Copyright © 2014 Juniper Networks, Inc. </a:t>
            </a:r>
          </a:p>
        </p:txBody>
      </p:sp>
    </p:spTree>
    <p:extLst>
      <p:ext uri="{BB962C8B-B14F-4D97-AF65-F5344CB8AC3E}">
        <p14:creationId xmlns:p14="http://schemas.microsoft.com/office/powerpoint/2010/main" val="178857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Blue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lower_blue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11443045" y="5243938"/>
            <a:ext cx="3184346" cy="299423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600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lor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lower_blue.png"/>
          <p:cNvPicPr preferRelativeResize="0"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17447" y="5222008"/>
            <a:ext cx="3219992" cy="300611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 userDrawn="1"/>
        </p:nvSpPr>
        <p:spPr>
          <a:xfrm>
            <a:off x="11683224" y="7873007"/>
            <a:ext cx="275425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Copyright © 2014 Juniper Networks, Inc.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507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2883" y="2918809"/>
            <a:ext cx="6309360" cy="4741547"/>
          </a:xfrm>
          <a:prstGeom prst="rect">
            <a:avLst/>
          </a:prstGeom>
        </p:spPr>
        <p:txBody>
          <a:bodyPr lIns="91425" tIns="45713" rIns="91425" bIns="45713"/>
          <a:lstStyle>
            <a:lvl1pPr marL="276624" indent="-276624"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defRPr sz="2800">
                <a:solidFill>
                  <a:schemeClr val="accent2"/>
                </a:solidFill>
              </a:defRPr>
            </a:lvl1pPr>
            <a:lvl2pPr marL="682977" indent="-272810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accent2"/>
                </a:solidFill>
              </a:defRPr>
            </a:lvl2pPr>
            <a:lvl3pPr marL="1102684" indent="-272810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defRPr sz="2000">
                <a:solidFill>
                  <a:schemeClr val="accent2"/>
                </a:solidFill>
              </a:defRPr>
            </a:lvl3pPr>
            <a:lvl4pPr marL="1512852" indent="-272810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defRPr sz="1800">
                <a:solidFill>
                  <a:schemeClr val="accent2"/>
                </a:solidFill>
              </a:defRPr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73051" y="2918809"/>
            <a:ext cx="6309360" cy="4741547"/>
          </a:xfrm>
          <a:prstGeom prst="rect">
            <a:avLst/>
          </a:prstGeom>
        </p:spPr>
        <p:txBody>
          <a:bodyPr lIns="91425" tIns="45713" rIns="91425" bIns="45713"/>
          <a:lstStyle>
            <a:lvl1pPr marL="276624" indent="-276624"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defRPr sz="2800">
                <a:solidFill>
                  <a:schemeClr val="accent2"/>
                </a:solidFill>
              </a:defRPr>
            </a:lvl1pPr>
            <a:lvl2pPr marL="682977" indent="-272810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accent2"/>
                </a:solidFill>
              </a:defRPr>
            </a:lvl2pPr>
            <a:lvl3pPr marL="1241951" indent="-272810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defRPr sz="2000">
                <a:solidFill>
                  <a:schemeClr val="accent2"/>
                </a:solidFill>
              </a:defRPr>
            </a:lvl3pPr>
            <a:lvl4pPr marL="1779938" indent="-272810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tabLst/>
              <a:defRPr sz="1800">
                <a:solidFill>
                  <a:schemeClr val="accent2"/>
                </a:solidFill>
              </a:defRPr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752883" y="1927366"/>
            <a:ext cx="6309360" cy="767716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3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673051" y="1927366"/>
            <a:ext cx="6309360" cy="767716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3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4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itle w Content, Left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-1"/>
            <a:ext cx="14630400" cy="82296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887" tIns="54942" rIns="109887" bIns="54942" rtlCol="0" anchor="ctr"/>
          <a:lstStyle/>
          <a:p>
            <a:pPr algn="ctr"/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2" name="Picture 1" descr="testytest2.png"/>
          <p:cNvPicPr>
            <a:picLocks noChangeAspect="1"/>
          </p:cNvPicPr>
          <p:nvPr userDrawn="1"/>
        </p:nvPicPr>
        <p:blipFill rotWithShape="1">
          <a:blip r:embed="rId2" cstate="screen">
            <a:alphaModFix amt="6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 flipH="1">
            <a:off x="0" y="2"/>
            <a:ext cx="14630400" cy="8229601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887" tIns="54942" rIns="109887" bIns="54942" rtlCol="0" anchor="ctr"/>
          <a:lstStyle/>
          <a:p>
            <a:pPr algn="ctr"/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46871" y="1139566"/>
            <a:ext cx="8970442" cy="590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>
              <a:lnSpc>
                <a:spcPct val="80000"/>
              </a:lnSpc>
              <a:spcAft>
                <a:spcPts val="1199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462255" y="2088304"/>
            <a:ext cx="9033904" cy="5200228"/>
          </a:xfrm>
          <a:prstGeom prst="rect">
            <a:avLst/>
          </a:prstGeom>
        </p:spPr>
        <p:txBody>
          <a:bodyPr lIns="109887" tIns="54942" rIns="109887" bIns="54942"/>
          <a:lstStyle>
            <a:lvl1pPr marL="411455" indent="-411455"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accent2"/>
                </a:solidFill>
              </a:defRPr>
            </a:lvl1pPr>
            <a:lvl2pPr marL="891485" indent="-342878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>
                <a:solidFill>
                  <a:schemeClr val="accent2"/>
                </a:solidFill>
              </a:defRPr>
            </a:lvl2pPr>
            <a:lvl3pPr marL="1371515" indent="-274304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accent2"/>
                </a:solidFill>
              </a:defRPr>
            </a:lvl3pPr>
            <a:lvl4pPr marL="1920117" indent="-274304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accent2"/>
                </a:solidFill>
              </a:defRPr>
            </a:lvl4pPr>
            <a:lvl5pPr marL="2468722" indent="-274304">
              <a:buClr>
                <a:schemeClr val="tx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" y="0"/>
            <a:ext cx="3998081" cy="8229600"/>
          </a:xfrm>
          <a:prstGeom prst="rect">
            <a:avLst/>
          </a:prstGeom>
        </p:spPr>
        <p:txBody>
          <a:bodyPr lIns="109887" tIns="54942" rIns="109887" bIns="54942" anchor="ctr" anchorCtr="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1683224" y="7873007"/>
            <a:ext cx="275425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Copyright © 2014 Juniper Networks, Inc. </a:t>
            </a:r>
          </a:p>
        </p:txBody>
      </p:sp>
      <p:sp>
        <p:nvSpPr>
          <p:cNvPr id="13" name="Rectangle 26"/>
          <p:cNvSpPr>
            <a:spLocks noChangeArrowheads="1"/>
          </p:cNvSpPr>
          <p:nvPr userDrawn="1"/>
        </p:nvSpPr>
        <p:spPr bwMode="black">
          <a:xfrm>
            <a:off x="184797" y="7886143"/>
            <a:ext cx="356157" cy="261596"/>
          </a:xfrm>
          <a:prstGeom prst="rect">
            <a:avLst/>
          </a:prstGeom>
          <a:noFill/>
          <a:extLst/>
        </p:spPr>
        <p:txBody>
          <a:bodyPr wrap="none" lIns="91425" tIns="45713" rIns="91425" bIns="45713" rtlCol="0" anchor="b" anchorCtr="0">
            <a:spAutoFit/>
          </a:bodyPr>
          <a:lstStyle/>
          <a:p>
            <a:fld id="{5266C0E3-FCB2-4D10-9980-6DFC0D8FABCB}" type="slidenum">
              <a:rPr lang="en-US"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/>
              <a:t>‹#›</a:t>
            </a:fld>
            <a:endParaRPr lang="en-US" sz="110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991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-1"/>
            <a:ext cx="14630400" cy="82296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887" tIns="54942" rIns="109887" bIns="54942" rtlCol="0" anchor="ctr"/>
          <a:lstStyle/>
          <a:p>
            <a:pPr algn="ctr"/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13" name="Picture 12" descr="longwindowperspective.jpg"/>
          <p:cNvPicPr>
            <a:picLocks noChangeAspect="1"/>
          </p:cNvPicPr>
          <p:nvPr userDrawn="1"/>
        </p:nvPicPr>
        <p:blipFill rotWithShape="1">
          <a:blip r:embed="rId2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42" b="10558"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46871" y="1139566"/>
            <a:ext cx="8970442" cy="590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 anchorCtr="0">
            <a:spAutoFit/>
          </a:bodyPr>
          <a:lstStyle>
            <a:lvl1pPr>
              <a:lnSpc>
                <a:spcPct val="90000"/>
              </a:lnSpc>
              <a:spcAft>
                <a:spcPts val="1441"/>
              </a:spcAft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>
              <a:lnSpc>
                <a:spcPct val="80000"/>
              </a:lnSpc>
              <a:spcAft>
                <a:spcPts val="1199"/>
              </a:spcAft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" y="0"/>
            <a:ext cx="3998081" cy="8229600"/>
          </a:xfrm>
          <a:prstGeom prst="rect">
            <a:avLst/>
          </a:prstGeom>
        </p:spPr>
        <p:txBody>
          <a:bodyPr lIns="109887" tIns="54942" rIns="109887" bIns="54942" anchor="ctr" anchorCtr="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988644" y="3366639"/>
            <a:ext cx="7698751" cy="1891666"/>
          </a:xfrm>
          <a:prstGeom prst="rect">
            <a:avLst/>
          </a:prstGeom>
        </p:spPr>
        <p:txBody>
          <a:bodyPr lIns="109887" tIns="54942" rIns="109887" bIns="54942" anchor="ctr" anchorCtr="0"/>
          <a:lstStyle>
            <a:lvl1pPr marL="139267" indent="-139267">
              <a:lnSpc>
                <a:spcPct val="95000"/>
              </a:lnSpc>
              <a:spcBef>
                <a:spcPts val="900"/>
              </a:spcBef>
              <a:buNone/>
              <a:tabLst>
                <a:tab pos="8115599" algn="r"/>
              </a:tabLst>
              <a:defRPr sz="2900">
                <a:solidFill>
                  <a:schemeClr val="accent2"/>
                </a:solidFill>
              </a:defRPr>
            </a:lvl1pPr>
            <a:lvl2pPr marL="548606" indent="0">
              <a:buNone/>
              <a:defRPr sz="2900">
                <a:solidFill>
                  <a:schemeClr val="accent2"/>
                </a:solidFill>
              </a:defRPr>
            </a:lvl2pPr>
            <a:lvl3pPr marL="1097211" indent="0">
              <a:buNone/>
              <a:defRPr sz="2900">
                <a:solidFill>
                  <a:schemeClr val="accent2"/>
                </a:solidFill>
              </a:defRPr>
            </a:lvl3pPr>
            <a:lvl4pPr marL="1645813" indent="0">
              <a:buNone/>
              <a:defRPr sz="2900">
                <a:solidFill>
                  <a:schemeClr val="accent2"/>
                </a:solidFill>
              </a:defRPr>
            </a:lvl4pPr>
            <a:lvl5pPr marL="2194418" indent="0">
              <a:buNone/>
              <a:defRPr sz="29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683224" y="7873007"/>
            <a:ext cx="275425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Copyright © 2014 Juniper Networks, Inc. </a:t>
            </a:r>
          </a:p>
        </p:txBody>
      </p:sp>
      <p:sp>
        <p:nvSpPr>
          <p:cNvPr id="12" name="Rectangle 26"/>
          <p:cNvSpPr>
            <a:spLocks noChangeArrowheads="1"/>
          </p:cNvSpPr>
          <p:nvPr userDrawn="1"/>
        </p:nvSpPr>
        <p:spPr bwMode="black">
          <a:xfrm>
            <a:off x="184797" y="7886143"/>
            <a:ext cx="356157" cy="261596"/>
          </a:xfrm>
          <a:prstGeom prst="rect">
            <a:avLst/>
          </a:prstGeom>
          <a:noFill/>
          <a:extLst/>
        </p:spPr>
        <p:txBody>
          <a:bodyPr wrap="none" lIns="91425" tIns="45713" rIns="91425" bIns="45713" rtlCol="0" anchor="b" anchorCtr="0">
            <a:spAutoFit/>
          </a:bodyPr>
          <a:lstStyle/>
          <a:p>
            <a:fld id="{5266C0E3-FCB2-4D10-9980-6DFC0D8FABCB}" type="slidenum">
              <a:rPr lang="en-US"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/>
              <a:t>‹#›</a:t>
            </a:fld>
            <a:endParaRPr lang="en-US" sz="110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463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lternate Background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room.jpg"/>
          <p:cNvPicPr>
            <a:picLocks noChangeAspect="1"/>
          </p:cNvPicPr>
          <p:nvPr userDrawn="1"/>
        </p:nvPicPr>
        <p:blipFill rotWithShape="1">
          <a:blip r:embed="rId2" cstate="screen">
            <a:alphaModFix amt="8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0"/>
            <a:ext cx="14630401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683224" y="7873007"/>
            <a:ext cx="275425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Copyright © 2014 Juniper Networks, Inc. </a:t>
            </a:r>
          </a:p>
        </p:txBody>
      </p:sp>
      <p:sp>
        <p:nvSpPr>
          <p:cNvPr id="8" name="Rectangle 26"/>
          <p:cNvSpPr>
            <a:spLocks noChangeArrowheads="1"/>
          </p:cNvSpPr>
          <p:nvPr userDrawn="1"/>
        </p:nvSpPr>
        <p:spPr bwMode="black">
          <a:xfrm>
            <a:off x="184797" y="7886143"/>
            <a:ext cx="356157" cy="261596"/>
          </a:xfrm>
          <a:prstGeom prst="rect">
            <a:avLst/>
          </a:prstGeom>
          <a:noFill/>
          <a:extLst/>
        </p:spPr>
        <p:txBody>
          <a:bodyPr wrap="none" lIns="91425" tIns="45713" rIns="91425" bIns="45713" rtlCol="0" anchor="b" anchorCtr="0">
            <a:spAutoFit/>
          </a:bodyPr>
          <a:lstStyle/>
          <a:p>
            <a:fld id="{5266C0E3-FCB2-4D10-9980-6DFC0D8FABCB}" type="slidenum">
              <a:rPr lang="en-US"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/>
              <a:t>‹#›</a:t>
            </a:fld>
            <a:endParaRPr lang="en-US" sz="110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231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_Color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flower_blue.png"/>
          <p:cNvPicPr preferRelativeResize="0"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17447" y="5222008"/>
            <a:ext cx="3219992" cy="30061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720843" y="2051920"/>
            <a:ext cx="13167362" cy="5431156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defRPr sz="3200">
                <a:solidFill>
                  <a:schemeClr val="accent2"/>
                </a:solidFill>
              </a:defRPr>
            </a:lvl1pPr>
            <a:lvl2pPr marL="891485" indent="-342878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>
                <a:solidFill>
                  <a:schemeClr val="accent2"/>
                </a:solidFill>
              </a:defRPr>
            </a:lvl2pPr>
            <a:lvl3pPr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defRPr sz="2400">
                <a:solidFill>
                  <a:schemeClr val="accent2"/>
                </a:solidFill>
              </a:defRPr>
            </a:lvl3pPr>
            <a:lvl4pPr marL="1920117" indent="-274304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accent2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683224" y="7873007"/>
            <a:ext cx="275425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Copyright © 2014 Juniper Networks, Inc. </a:t>
            </a:r>
          </a:p>
        </p:txBody>
      </p:sp>
    </p:spTree>
    <p:extLst>
      <p:ext uri="{BB962C8B-B14F-4D97-AF65-F5344CB8AC3E}">
        <p14:creationId xmlns:p14="http://schemas.microsoft.com/office/powerpoint/2010/main" val="97033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lternate Background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ngwindowperspective.jpg"/>
          <p:cNvPicPr>
            <a:picLocks noChangeAspect="1"/>
          </p:cNvPicPr>
          <p:nvPr userDrawn="1"/>
        </p:nvPicPr>
        <p:blipFill rotWithShape="1">
          <a:blip r:embed="rId2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42" b="10558"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683224" y="7873007"/>
            <a:ext cx="275425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Copyright © 2014 Juniper Networks, Inc. </a:t>
            </a:r>
          </a:p>
        </p:txBody>
      </p:sp>
      <p:sp>
        <p:nvSpPr>
          <p:cNvPr id="9" name="Rectangle 26"/>
          <p:cNvSpPr>
            <a:spLocks noChangeArrowheads="1"/>
          </p:cNvSpPr>
          <p:nvPr userDrawn="1"/>
        </p:nvSpPr>
        <p:spPr bwMode="black">
          <a:xfrm>
            <a:off x="184797" y="7886143"/>
            <a:ext cx="356157" cy="261596"/>
          </a:xfrm>
          <a:prstGeom prst="rect">
            <a:avLst/>
          </a:prstGeom>
          <a:noFill/>
          <a:extLst/>
        </p:spPr>
        <p:txBody>
          <a:bodyPr wrap="none" lIns="91425" tIns="45713" rIns="91425" bIns="45713" rtlCol="0" anchor="b" anchorCtr="0">
            <a:spAutoFit/>
          </a:bodyPr>
          <a:lstStyle/>
          <a:p>
            <a:fld id="{5266C0E3-FCB2-4D10-9980-6DFC0D8FABCB}" type="slidenum">
              <a:rPr lang="en-US"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/>
              <a:t>‹#›</a:t>
            </a:fld>
            <a:endParaRPr lang="en-US" sz="110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780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lternate Background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estytest5.png"/>
          <p:cNvPicPr>
            <a:picLocks noChangeAspect="1"/>
          </p:cNvPicPr>
          <p:nvPr userDrawn="1"/>
        </p:nvPicPr>
        <p:blipFill rotWithShape="1">
          <a:blip r:embed="rId2">
            <a:alphaModFix amt="6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16"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683224" y="7873007"/>
            <a:ext cx="275425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Copyright © 2014 Juniper Networks, Inc. </a:t>
            </a:r>
          </a:p>
        </p:txBody>
      </p:sp>
      <p:sp>
        <p:nvSpPr>
          <p:cNvPr id="10" name="Rectangle 26"/>
          <p:cNvSpPr>
            <a:spLocks noChangeArrowheads="1"/>
          </p:cNvSpPr>
          <p:nvPr userDrawn="1"/>
        </p:nvSpPr>
        <p:spPr bwMode="black">
          <a:xfrm>
            <a:off x="184797" y="7886143"/>
            <a:ext cx="356157" cy="261596"/>
          </a:xfrm>
          <a:prstGeom prst="rect">
            <a:avLst/>
          </a:prstGeom>
          <a:noFill/>
          <a:extLst/>
        </p:spPr>
        <p:txBody>
          <a:bodyPr wrap="none" lIns="91425" tIns="45713" rIns="91425" bIns="45713" rtlCol="0" anchor="b" anchorCtr="0">
            <a:spAutoFit/>
          </a:bodyPr>
          <a:lstStyle/>
          <a:p>
            <a:fld id="{5266C0E3-FCB2-4D10-9980-6DFC0D8FABCB}" type="slidenum">
              <a:rPr lang="en-US"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/>
              <a:t>‹#›</a:t>
            </a:fld>
            <a:endParaRPr lang="en-US" sz="110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939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longwindowperspective.jpg"/>
          <p:cNvPicPr>
            <a:picLocks noChangeAspect="1"/>
          </p:cNvPicPr>
          <p:nvPr userDrawn="1"/>
        </p:nvPicPr>
        <p:blipFill rotWithShape="1">
          <a:blip r:embed="rId2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42" b="10558"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7" name="Picture 6" descr="juniper_cmyk.png"/>
          <p:cNvPicPr>
            <a:picLocks noChangeAspect="1"/>
          </p:cNvPicPr>
          <p:nvPr userDrawn="1"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0000"/>
                    </a14:imgEffect>
                    <a14:imgEffect>
                      <a14:colorTemperature colorTemp="11500"/>
                    </a14:imgEffect>
                    <a14:imgEffect>
                      <a14:saturation sat="0"/>
                    </a14:imgEffect>
                    <a14:imgEffect>
                      <a14:brightnessContrast bright="-100000" contras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09631" y="432094"/>
            <a:ext cx="2280998" cy="623615"/>
          </a:xfrm>
          <a:prstGeom prst="rect">
            <a:avLst/>
          </a:prstGeom>
        </p:spPr>
      </p:pic>
      <p:pic>
        <p:nvPicPr>
          <p:cNvPr id="8" name="Picture 7" descr="Slide16 copy.jp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5766" y="4824065"/>
            <a:ext cx="6050008" cy="1052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543" y="3323490"/>
            <a:ext cx="6674148" cy="1371600"/>
          </a:xfrm>
          <a:prstGeom prst="rect">
            <a:avLst/>
          </a:prstGeom>
        </p:spPr>
        <p:txBody>
          <a:bodyPr lIns="91425" tIns="45713" rIns="91425" bIns="45713" anchor="b" anchorCtr="0"/>
          <a:lstStyle>
            <a:lvl1pPr>
              <a:lnSpc>
                <a:spcPct val="95000"/>
              </a:lnSpc>
              <a:spcBef>
                <a:spcPts val="900"/>
              </a:spcBef>
              <a:defRPr lang="en-US" sz="10000" b="0" cap="none" spc="-6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34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Restricted &amp; Confidential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68589107-detail-of-modern-architecture-and-empty-gettyimages copy.jpg"/>
          <p:cNvPicPr>
            <a:picLocks noChangeAspect="1"/>
          </p:cNvPicPr>
          <p:nvPr userDrawn="1"/>
        </p:nvPicPr>
        <p:blipFill rotWithShape="1">
          <a:blip r:embed="rId2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4" b="24289"/>
          <a:stretch/>
        </p:blipFill>
        <p:spPr>
          <a:xfrm>
            <a:off x="-23504" y="-1"/>
            <a:ext cx="14653904" cy="822960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-1"/>
            <a:ext cx="14630400" cy="8229601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887" tIns="54942" rIns="109887" bIns="54942"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504345" y="7873007"/>
            <a:ext cx="286646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>
              <a:spcBef>
                <a:spcPct val="50000"/>
              </a:spcBef>
            </a:pPr>
            <a:r>
              <a:rPr lang="en-US" dirty="0" smtClean="0"/>
              <a:t>Juniper Networks Restricted &amp; Confidential</a:t>
            </a:r>
            <a:endParaRPr lang="en-US" dirty="0"/>
          </a:p>
        </p:txBody>
      </p:sp>
      <p:sp>
        <p:nvSpPr>
          <p:cNvPr id="10" name="Rectangle 26"/>
          <p:cNvSpPr>
            <a:spLocks noChangeArrowheads="1"/>
          </p:cNvSpPr>
          <p:nvPr userDrawn="1"/>
        </p:nvSpPr>
        <p:spPr bwMode="black">
          <a:xfrm>
            <a:off x="184797" y="7886143"/>
            <a:ext cx="356157" cy="261596"/>
          </a:xfrm>
          <a:prstGeom prst="rect">
            <a:avLst/>
          </a:prstGeom>
          <a:noFill/>
          <a:extLst/>
        </p:spPr>
        <p:txBody>
          <a:bodyPr wrap="none" lIns="91425" tIns="45713" rIns="91425" bIns="45713" rtlCol="0" anchor="b" anchorCtr="0">
            <a:spAutoFit/>
          </a:bodyPr>
          <a:lstStyle/>
          <a:p>
            <a:fld id="{5266C0E3-FCB2-4D10-9980-6DFC0D8FABCB}" type="slidenum">
              <a:rPr lang="en-US"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/>
              <a:t>‹#›</a:t>
            </a:fld>
            <a:endParaRPr lang="en-US" sz="110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843" y="2051920"/>
            <a:ext cx="13167362" cy="5431156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defRPr sz="3200">
                <a:solidFill>
                  <a:schemeClr val="accent2"/>
                </a:solidFill>
              </a:defRPr>
            </a:lvl1pPr>
            <a:lvl2pPr marL="891485" indent="-342878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>
                <a:solidFill>
                  <a:schemeClr val="accent2"/>
                </a:solidFill>
              </a:defRPr>
            </a:lvl2pPr>
            <a:lvl3pPr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defRPr sz="2400">
                <a:solidFill>
                  <a:schemeClr val="accent2"/>
                </a:solidFill>
              </a:defRPr>
            </a:lvl3pPr>
            <a:lvl4pPr marL="1920117" indent="-274304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accent2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413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stricted &amp; Confidential_Title,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68589107-detail-of-modern-architecture-and-empty-gettyimages copy.jpg"/>
          <p:cNvPicPr>
            <a:picLocks noChangeAspect="1"/>
          </p:cNvPicPr>
          <p:nvPr userDrawn="1"/>
        </p:nvPicPr>
        <p:blipFill rotWithShape="1">
          <a:blip r:embed="rId2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4" b="24289"/>
          <a:stretch/>
        </p:blipFill>
        <p:spPr>
          <a:xfrm>
            <a:off x="-23504" y="-1"/>
            <a:ext cx="14653904" cy="8229601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-1"/>
            <a:ext cx="14630400" cy="8229601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887" tIns="54942" rIns="109887" bIns="54942"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26"/>
          <p:cNvSpPr>
            <a:spLocks noChangeArrowheads="1"/>
          </p:cNvSpPr>
          <p:nvPr userDrawn="1"/>
        </p:nvSpPr>
        <p:spPr bwMode="black">
          <a:xfrm>
            <a:off x="184797" y="7886143"/>
            <a:ext cx="356157" cy="261596"/>
          </a:xfrm>
          <a:prstGeom prst="rect">
            <a:avLst/>
          </a:prstGeom>
          <a:noFill/>
          <a:extLst/>
        </p:spPr>
        <p:txBody>
          <a:bodyPr wrap="none" lIns="91425" tIns="45713" rIns="91425" bIns="45713" rtlCol="0" anchor="b" anchorCtr="0">
            <a:spAutoFit/>
          </a:bodyPr>
          <a:lstStyle/>
          <a:p>
            <a:fld id="{5266C0E3-FCB2-4D10-9980-6DFC0D8FABCB}" type="slidenum">
              <a:rPr lang="en-US"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/>
              <a:t>‹#›</a:t>
            </a:fld>
            <a:endParaRPr lang="en-US" sz="110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88802" y="1716143"/>
            <a:ext cx="13167550" cy="592454"/>
          </a:xfrm>
          <a:prstGeom prst="rect">
            <a:avLst/>
          </a:prstGeom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400"/>
              </a:spcBef>
              <a:buNone/>
              <a:defRPr sz="3200" cap="none" spc="-61" baseline="0">
                <a:solidFill>
                  <a:schemeClr val="accent2"/>
                </a:solidFill>
              </a:defRPr>
            </a:lvl1pPr>
            <a:lvl2pPr marL="548606" indent="0">
              <a:buNone/>
              <a:defRPr sz="3400">
                <a:solidFill>
                  <a:schemeClr val="tx1"/>
                </a:solidFill>
              </a:defRPr>
            </a:lvl2pPr>
            <a:lvl3pPr marL="1097211" indent="0">
              <a:buNone/>
              <a:defRPr sz="2400">
                <a:solidFill>
                  <a:schemeClr val="tx1"/>
                </a:solidFill>
              </a:defRPr>
            </a:lvl3pPr>
            <a:lvl4pPr marL="1645813" indent="0">
              <a:buNone/>
              <a:defRPr sz="2300">
                <a:solidFill>
                  <a:schemeClr val="tx1"/>
                </a:solidFill>
              </a:defRPr>
            </a:lvl4pPr>
            <a:lvl5pPr marL="2194418" indent="0">
              <a:buNone/>
              <a:defRPr sz="23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1504345" y="7873007"/>
            <a:ext cx="286646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>
              <a:spcBef>
                <a:spcPct val="50000"/>
              </a:spcBef>
            </a:pPr>
            <a:r>
              <a:rPr lang="en-US" dirty="0" smtClean="0"/>
              <a:t>Juniper Networks Restricted &amp;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75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onfidential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68589107-detail-of-modern-architecture-and-empty-gettyimages copy.jpg"/>
          <p:cNvPicPr>
            <a:picLocks noChangeAspect="1"/>
          </p:cNvPicPr>
          <p:nvPr userDrawn="1"/>
        </p:nvPicPr>
        <p:blipFill rotWithShape="1">
          <a:blip r:embed="rId2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4" b="24289"/>
          <a:stretch/>
        </p:blipFill>
        <p:spPr>
          <a:xfrm>
            <a:off x="-23504" y="-1"/>
            <a:ext cx="14653904" cy="822960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-1"/>
            <a:ext cx="14630400" cy="8229601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887" tIns="54942" rIns="109887" bIns="54942"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2310656" y="7873007"/>
            <a:ext cx="2060149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>
              <a:spcBef>
                <a:spcPct val="50000"/>
              </a:spcBef>
            </a:pPr>
            <a:r>
              <a:rPr lang="en-US" dirty="0" smtClean="0"/>
              <a:t>Juniper Networks Confidential</a:t>
            </a:r>
            <a:endParaRPr lang="en-US" dirty="0"/>
          </a:p>
        </p:txBody>
      </p:sp>
      <p:sp>
        <p:nvSpPr>
          <p:cNvPr id="10" name="Rectangle 26"/>
          <p:cNvSpPr>
            <a:spLocks noChangeArrowheads="1"/>
          </p:cNvSpPr>
          <p:nvPr userDrawn="1"/>
        </p:nvSpPr>
        <p:spPr bwMode="black">
          <a:xfrm>
            <a:off x="184797" y="7886143"/>
            <a:ext cx="356157" cy="261596"/>
          </a:xfrm>
          <a:prstGeom prst="rect">
            <a:avLst/>
          </a:prstGeom>
          <a:noFill/>
          <a:extLst/>
        </p:spPr>
        <p:txBody>
          <a:bodyPr wrap="none" lIns="91425" tIns="45713" rIns="91425" bIns="45713" rtlCol="0" anchor="b" anchorCtr="0">
            <a:spAutoFit/>
          </a:bodyPr>
          <a:lstStyle/>
          <a:p>
            <a:fld id="{5266C0E3-FCB2-4D10-9980-6DFC0D8FABCB}" type="slidenum">
              <a:rPr lang="en-US"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/>
              <a:t>‹#›</a:t>
            </a:fld>
            <a:endParaRPr lang="en-US" sz="110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843" y="2051920"/>
            <a:ext cx="13167362" cy="5431156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defRPr sz="3200">
                <a:solidFill>
                  <a:schemeClr val="accent2"/>
                </a:solidFill>
              </a:defRPr>
            </a:lvl1pPr>
            <a:lvl2pPr marL="891485" indent="-342878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>
                <a:solidFill>
                  <a:schemeClr val="accent2"/>
                </a:solidFill>
              </a:defRPr>
            </a:lvl2pPr>
            <a:lvl3pPr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defRPr sz="2400">
                <a:solidFill>
                  <a:schemeClr val="accent2"/>
                </a:solidFill>
              </a:defRPr>
            </a:lvl3pPr>
            <a:lvl4pPr marL="1920117" indent="-274304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accent2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7029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Title,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68589107-detail-of-modern-architecture-and-empty-gettyimages copy.jpg"/>
          <p:cNvPicPr>
            <a:picLocks noChangeAspect="1"/>
          </p:cNvPicPr>
          <p:nvPr userDrawn="1"/>
        </p:nvPicPr>
        <p:blipFill rotWithShape="1">
          <a:blip r:embed="rId2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4" b="24289"/>
          <a:stretch/>
        </p:blipFill>
        <p:spPr>
          <a:xfrm>
            <a:off x="-23504" y="-1"/>
            <a:ext cx="14653904" cy="8229601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-1"/>
            <a:ext cx="14630400" cy="8229601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887" tIns="54942" rIns="109887" bIns="54942"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26"/>
          <p:cNvSpPr>
            <a:spLocks noChangeArrowheads="1"/>
          </p:cNvSpPr>
          <p:nvPr userDrawn="1"/>
        </p:nvSpPr>
        <p:spPr bwMode="black">
          <a:xfrm>
            <a:off x="184797" y="7886143"/>
            <a:ext cx="356157" cy="261596"/>
          </a:xfrm>
          <a:prstGeom prst="rect">
            <a:avLst/>
          </a:prstGeom>
          <a:noFill/>
          <a:extLst/>
        </p:spPr>
        <p:txBody>
          <a:bodyPr wrap="none" lIns="91425" tIns="45713" rIns="91425" bIns="45713" rtlCol="0" anchor="b" anchorCtr="0">
            <a:spAutoFit/>
          </a:bodyPr>
          <a:lstStyle/>
          <a:p>
            <a:fld id="{5266C0E3-FCB2-4D10-9980-6DFC0D8FABCB}" type="slidenum">
              <a:rPr lang="en-US"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/>
              <a:t>‹#›</a:t>
            </a:fld>
            <a:endParaRPr lang="en-US" sz="110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88802" y="1716143"/>
            <a:ext cx="13167550" cy="592454"/>
          </a:xfrm>
          <a:prstGeom prst="rect">
            <a:avLst/>
          </a:prstGeom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400"/>
              </a:spcBef>
              <a:buNone/>
              <a:defRPr sz="3200" cap="none" spc="-61" baseline="0">
                <a:solidFill>
                  <a:schemeClr val="accent2"/>
                </a:solidFill>
              </a:defRPr>
            </a:lvl1pPr>
            <a:lvl2pPr marL="548606" indent="0">
              <a:buNone/>
              <a:defRPr sz="3400">
                <a:solidFill>
                  <a:schemeClr val="tx1"/>
                </a:solidFill>
              </a:defRPr>
            </a:lvl2pPr>
            <a:lvl3pPr marL="1097211" indent="0">
              <a:buNone/>
              <a:defRPr sz="2400">
                <a:solidFill>
                  <a:schemeClr val="tx1"/>
                </a:solidFill>
              </a:defRPr>
            </a:lvl3pPr>
            <a:lvl4pPr marL="1645813" indent="0">
              <a:buNone/>
              <a:defRPr sz="2300">
                <a:solidFill>
                  <a:schemeClr val="tx1"/>
                </a:solidFill>
              </a:defRPr>
            </a:lvl4pPr>
            <a:lvl5pPr marL="2194418" indent="0">
              <a:buNone/>
              <a:defRPr sz="23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310656" y="7873007"/>
            <a:ext cx="2060149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>
              <a:spcBef>
                <a:spcPct val="50000"/>
              </a:spcBef>
            </a:pPr>
            <a:r>
              <a:rPr lang="en-US" dirty="0" smtClean="0"/>
              <a:t>Juniper Networks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22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843" y="2628298"/>
            <a:ext cx="13167362" cy="488289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defRPr sz="3200" baseline="0">
                <a:solidFill>
                  <a:schemeClr val="accent2"/>
                </a:solidFill>
              </a:defRPr>
            </a:lvl1pPr>
            <a:lvl2pPr marL="891485" indent="-342878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>
                <a:solidFill>
                  <a:schemeClr val="accent2"/>
                </a:solidFill>
              </a:defRPr>
            </a:lvl2pPr>
            <a:lvl3pPr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defRPr sz="2400">
                <a:solidFill>
                  <a:schemeClr val="accent2"/>
                </a:solidFill>
              </a:defRPr>
            </a:lvl3pPr>
            <a:lvl4pPr marL="1920117" indent="-274304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accent2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88802" y="1716143"/>
            <a:ext cx="13167550" cy="592454"/>
          </a:xfrm>
          <a:prstGeom prst="rect">
            <a:avLst/>
          </a:prstGeom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400"/>
              </a:spcBef>
              <a:buNone/>
              <a:defRPr sz="3200" cap="none" spc="-61" baseline="0">
                <a:solidFill>
                  <a:schemeClr val="accent2"/>
                </a:solidFill>
              </a:defRPr>
            </a:lvl1pPr>
            <a:lvl2pPr marL="548606" indent="0">
              <a:buNone/>
              <a:defRPr sz="3400">
                <a:solidFill>
                  <a:schemeClr val="tx1"/>
                </a:solidFill>
              </a:defRPr>
            </a:lvl2pPr>
            <a:lvl3pPr marL="1097211" indent="0">
              <a:buNone/>
              <a:defRPr sz="2400">
                <a:solidFill>
                  <a:schemeClr val="tx1"/>
                </a:solidFill>
              </a:defRPr>
            </a:lvl3pPr>
            <a:lvl4pPr marL="1645813" indent="0">
              <a:buNone/>
              <a:defRPr sz="2300">
                <a:solidFill>
                  <a:schemeClr val="tx1"/>
                </a:solidFill>
              </a:defRPr>
            </a:lvl4pPr>
            <a:lvl5pPr marL="2194418" indent="0">
              <a:buNone/>
              <a:defRPr sz="23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438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, and Content_Blue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lower_blue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11443045" y="5243938"/>
            <a:ext cx="3184346" cy="29942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88802" y="1716143"/>
            <a:ext cx="13167550" cy="592454"/>
          </a:xfrm>
          <a:prstGeom prst="rect">
            <a:avLst/>
          </a:prstGeom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400"/>
              </a:spcBef>
              <a:buNone/>
              <a:defRPr sz="3200" cap="none" spc="-61" baseline="0">
                <a:solidFill>
                  <a:schemeClr val="accent2"/>
                </a:solidFill>
              </a:defRPr>
            </a:lvl1pPr>
            <a:lvl2pPr marL="548606" indent="0">
              <a:buNone/>
              <a:defRPr sz="3400">
                <a:solidFill>
                  <a:schemeClr val="tx1"/>
                </a:solidFill>
              </a:defRPr>
            </a:lvl2pPr>
            <a:lvl3pPr marL="1097211" indent="0">
              <a:buNone/>
              <a:defRPr sz="2400">
                <a:solidFill>
                  <a:schemeClr val="tx1"/>
                </a:solidFill>
              </a:defRPr>
            </a:lvl3pPr>
            <a:lvl4pPr marL="1645813" indent="0">
              <a:buNone/>
              <a:defRPr sz="2300">
                <a:solidFill>
                  <a:schemeClr val="tx1"/>
                </a:solidFill>
              </a:defRPr>
            </a:lvl4pPr>
            <a:lvl5pPr marL="2194418" indent="0">
              <a:buNone/>
              <a:defRPr sz="23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843" y="2628298"/>
            <a:ext cx="13167362" cy="488289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defRPr sz="3200">
                <a:solidFill>
                  <a:schemeClr val="accent2"/>
                </a:solidFill>
              </a:defRPr>
            </a:lvl1pPr>
            <a:lvl2pPr marL="891485" indent="-342878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>
                <a:solidFill>
                  <a:schemeClr val="accent2"/>
                </a:solidFill>
              </a:defRPr>
            </a:lvl2pPr>
            <a:lvl3pPr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defRPr sz="2400">
                <a:solidFill>
                  <a:schemeClr val="accent2"/>
                </a:solidFill>
              </a:defRPr>
            </a:lvl3pPr>
            <a:lvl4pPr marL="1920117" indent="-274304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accent2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0766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, and Content_Color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lower_blue.png"/>
          <p:cNvPicPr preferRelativeResize="0"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17447" y="5222008"/>
            <a:ext cx="3219992" cy="30061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88802" y="1716143"/>
            <a:ext cx="13167550" cy="592454"/>
          </a:xfrm>
          <a:prstGeom prst="rect">
            <a:avLst/>
          </a:prstGeom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400"/>
              </a:spcBef>
              <a:buNone/>
              <a:defRPr sz="3200" cap="none" spc="-61" baseline="0">
                <a:solidFill>
                  <a:schemeClr val="accent2"/>
                </a:solidFill>
              </a:defRPr>
            </a:lvl1pPr>
            <a:lvl2pPr marL="548606" indent="0">
              <a:buNone/>
              <a:defRPr sz="3400">
                <a:solidFill>
                  <a:schemeClr val="tx1"/>
                </a:solidFill>
              </a:defRPr>
            </a:lvl2pPr>
            <a:lvl3pPr marL="1097211" indent="0">
              <a:buNone/>
              <a:defRPr sz="2400">
                <a:solidFill>
                  <a:schemeClr val="tx1"/>
                </a:solidFill>
              </a:defRPr>
            </a:lvl3pPr>
            <a:lvl4pPr marL="1645813" indent="0">
              <a:buNone/>
              <a:defRPr sz="2300">
                <a:solidFill>
                  <a:schemeClr val="tx1"/>
                </a:solidFill>
              </a:defRPr>
            </a:lvl4pPr>
            <a:lvl5pPr marL="2194418" indent="0">
              <a:buNone/>
              <a:defRPr sz="23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843" y="2628298"/>
            <a:ext cx="13167362" cy="488289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defRPr sz="3200">
                <a:solidFill>
                  <a:schemeClr val="accent2"/>
                </a:solidFill>
              </a:defRPr>
            </a:lvl1pPr>
            <a:lvl2pPr marL="891485" indent="-342878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>
                <a:solidFill>
                  <a:schemeClr val="accent2"/>
                </a:solidFill>
              </a:defRPr>
            </a:lvl2pPr>
            <a:lvl3pPr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defRPr sz="2400">
                <a:solidFill>
                  <a:schemeClr val="accent2"/>
                </a:solidFill>
              </a:defRPr>
            </a:lvl3pPr>
            <a:lvl4pPr marL="1920117" indent="-274304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accent2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683224" y="7873007"/>
            <a:ext cx="275425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Copyright © 2014 Juniper Networks, Inc. </a:t>
            </a:r>
          </a:p>
        </p:txBody>
      </p:sp>
    </p:spTree>
    <p:extLst>
      <p:ext uri="{BB962C8B-B14F-4D97-AF65-F5344CB8AC3E}">
        <p14:creationId xmlns:p14="http://schemas.microsoft.com/office/powerpoint/2010/main" val="43658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88802" y="1716143"/>
            <a:ext cx="13167550" cy="592454"/>
          </a:xfrm>
          <a:prstGeom prst="rect">
            <a:avLst/>
          </a:prstGeom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400"/>
              </a:spcBef>
              <a:buNone/>
              <a:defRPr sz="3200" cap="none" spc="-61" baseline="0">
                <a:solidFill>
                  <a:schemeClr val="accent2"/>
                </a:solidFill>
              </a:defRPr>
            </a:lvl1pPr>
            <a:lvl2pPr marL="548606" indent="0">
              <a:buNone/>
              <a:defRPr sz="3400">
                <a:solidFill>
                  <a:schemeClr val="tx1"/>
                </a:solidFill>
              </a:defRPr>
            </a:lvl2pPr>
            <a:lvl3pPr marL="1097211" indent="0">
              <a:buNone/>
              <a:defRPr sz="2400">
                <a:solidFill>
                  <a:schemeClr val="tx1"/>
                </a:solidFill>
              </a:defRPr>
            </a:lvl3pPr>
            <a:lvl4pPr marL="1645813" indent="0">
              <a:buNone/>
              <a:defRPr sz="2300">
                <a:solidFill>
                  <a:schemeClr val="tx1"/>
                </a:solidFill>
              </a:defRPr>
            </a:lvl4pPr>
            <a:lvl5pPr marL="2194418" indent="0">
              <a:buNone/>
              <a:defRPr sz="23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482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theme" Target="../theme/theme1.xml"/><Relationship Id="rId31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9.xml"/><Relationship Id="rId21" Type="http://schemas.openxmlformats.org/officeDocument/2006/relationships/slideLayout" Target="../slideLayouts/slideLayout50.xml"/><Relationship Id="rId22" Type="http://schemas.openxmlformats.org/officeDocument/2006/relationships/slideLayout" Target="../slideLayouts/slideLayout51.xml"/><Relationship Id="rId23" Type="http://schemas.openxmlformats.org/officeDocument/2006/relationships/slideLayout" Target="../slideLayouts/slideLayout52.xml"/><Relationship Id="rId24" Type="http://schemas.openxmlformats.org/officeDocument/2006/relationships/slideLayout" Target="../slideLayouts/slideLayout53.xml"/><Relationship Id="rId25" Type="http://schemas.openxmlformats.org/officeDocument/2006/relationships/slideLayout" Target="../slideLayouts/slideLayout54.xml"/><Relationship Id="rId26" Type="http://schemas.openxmlformats.org/officeDocument/2006/relationships/slideLayout" Target="../slideLayouts/slideLayout55.xml"/><Relationship Id="rId27" Type="http://schemas.openxmlformats.org/officeDocument/2006/relationships/slideLayout" Target="../slideLayouts/slideLayout56.xml"/><Relationship Id="rId28" Type="http://schemas.openxmlformats.org/officeDocument/2006/relationships/theme" Target="../theme/theme2.xml"/><Relationship Id="rId29" Type="http://schemas.openxmlformats.org/officeDocument/2006/relationships/image" Target="../media/image1.jpg"/><Relationship Id="rId10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47.xml"/><Relationship Id="rId19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0.xml"/><Relationship Id="rId2" Type="http://schemas.openxmlformats.org/officeDocument/2006/relationships/slideLayout" Target="../slideLayouts/slideLayout31.xml"/><Relationship Id="rId3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6.xml"/><Relationship Id="rId8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68589107-detail-of-modern-architecture-and-empty-gettyimages copy.jpg"/>
          <p:cNvPicPr>
            <a:picLocks noChangeAspect="1"/>
          </p:cNvPicPr>
          <p:nvPr/>
        </p:nvPicPr>
        <p:blipFill rotWithShape="1">
          <a:blip r:embed="rId31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4" b="24289"/>
          <a:stretch/>
        </p:blipFill>
        <p:spPr>
          <a:xfrm>
            <a:off x="-23504" y="-1"/>
            <a:ext cx="14653904" cy="82296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-1"/>
            <a:ext cx="14630400" cy="8229601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887" tIns="54942" rIns="109887" bIns="54942"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83224" y="7873007"/>
            <a:ext cx="275425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Copyright © 2014 Juniper Networks, Inc. </a:t>
            </a:r>
          </a:p>
        </p:txBody>
      </p:sp>
      <p:sp>
        <p:nvSpPr>
          <p:cNvPr id="11" name="Rectangle 26"/>
          <p:cNvSpPr>
            <a:spLocks noChangeArrowheads="1"/>
          </p:cNvSpPr>
          <p:nvPr/>
        </p:nvSpPr>
        <p:spPr bwMode="black">
          <a:xfrm>
            <a:off x="184797" y="7886143"/>
            <a:ext cx="356157" cy="261596"/>
          </a:xfrm>
          <a:prstGeom prst="rect">
            <a:avLst/>
          </a:prstGeom>
          <a:noFill/>
          <a:extLst/>
        </p:spPr>
        <p:txBody>
          <a:bodyPr wrap="none" lIns="91425" tIns="45713" rIns="91425" bIns="45713" rtlCol="0" anchor="b" anchorCtr="0">
            <a:spAutoFit/>
          </a:bodyPr>
          <a:lstStyle/>
          <a:p>
            <a:pPr lvl="0"/>
            <a:fld id="{5266C0E3-FCB2-4D10-9980-6DFC0D8FABCB}" type="slidenum">
              <a:rPr lang="en-US"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 lvl="0"/>
              <a:t>‹#›</a:t>
            </a:fld>
            <a:endParaRPr lang="en-US" sz="110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156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833" r:id="rId4"/>
    <p:sldLayoutId id="2147483838" r:id="rId5"/>
    <p:sldLayoutId id="2147483825" r:id="rId6"/>
    <p:sldLayoutId id="2147483834" r:id="rId7"/>
    <p:sldLayoutId id="2147483839" r:id="rId8"/>
    <p:sldLayoutId id="2147483832" r:id="rId9"/>
    <p:sldLayoutId id="2147483835" r:id="rId10"/>
    <p:sldLayoutId id="2147483840" r:id="rId11"/>
    <p:sldLayoutId id="2147483826" r:id="rId12"/>
    <p:sldLayoutId id="2147483836" r:id="rId13"/>
    <p:sldLayoutId id="2147483841" r:id="rId14"/>
    <p:sldLayoutId id="2147483837" r:id="rId15"/>
    <p:sldLayoutId id="2147483843" r:id="rId16"/>
    <p:sldLayoutId id="2147483653" r:id="rId17"/>
    <p:sldLayoutId id="2147483844" r:id="rId18"/>
    <p:sldLayoutId id="2147483846" r:id="rId19"/>
    <p:sldLayoutId id="2147483827" r:id="rId20"/>
    <p:sldLayoutId id="2147483828" r:id="rId21"/>
    <p:sldLayoutId id="2147483850" r:id="rId22"/>
    <p:sldLayoutId id="2147483655" r:id="rId23"/>
    <p:sldLayoutId id="2147483851" r:id="rId24"/>
    <p:sldLayoutId id="2147483852" r:id="rId25"/>
    <p:sldLayoutId id="2147483853" r:id="rId26"/>
    <p:sldLayoutId id="2147483854" r:id="rId27"/>
    <p:sldLayoutId id="2147483855" r:id="rId28"/>
    <p:sldLayoutId id="2147483856" r:id="rId2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548606" rtl="0" eaLnBrk="1" latinLnBrk="0" hangingPunct="1">
        <a:spcBef>
          <a:spcPct val="0"/>
        </a:spcBef>
        <a:buNone/>
        <a:defRPr sz="4000" b="1" i="0" kern="1200">
          <a:solidFill>
            <a:schemeClr val="accent6"/>
          </a:solidFill>
          <a:latin typeface="Arial"/>
          <a:ea typeface="+mj-ea"/>
          <a:cs typeface="Arial"/>
        </a:defRPr>
      </a:lvl1pPr>
    </p:titleStyle>
    <p:bodyStyle>
      <a:lvl1pPr marL="411455" indent="-411455" algn="l" defTabSz="548606" rtl="0" eaLnBrk="1" latinLnBrk="0" hangingPunct="1">
        <a:spcBef>
          <a:spcPct val="20000"/>
        </a:spcBef>
        <a:buFont typeface="Arial"/>
        <a:buChar char="•"/>
        <a:defRPr sz="3800" kern="1200">
          <a:solidFill>
            <a:schemeClr val="tx1">
              <a:lumMod val="50000"/>
            </a:schemeClr>
          </a:solidFill>
          <a:latin typeface="Arial"/>
          <a:ea typeface="+mn-ea"/>
          <a:cs typeface="Arial"/>
        </a:defRPr>
      </a:lvl1pPr>
      <a:lvl2pPr marL="891485" indent="-342878" algn="l" defTabSz="548606" rtl="0" eaLnBrk="1" latinLnBrk="0" hangingPunct="1">
        <a:spcBef>
          <a:spcPct val="20000"/>
        </a:spcBef>
        <a:buFont typeface="Arial"/>
        <a:buChar char="–"/>
        <a:defRPr sz="3700" kern="1200">
          <a:solidFill>
            <a:schemeClr val="tx1">
              <a:lumMod val="50000"/>
            </a:schemeClr>
          </a:solidFill>
          <a:latin typeface="Arial"/>
          <a:ea typeface="+mn-ea"/>
          <a:cs typeface="Arial"/>
        </a:defRPr>
      </a:lvl2pPr>
      <a:lvl3pPr marL="1371515" indent="-274304" algn="l" defTabSz="548606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>
              <a:lumMod val="50000"/>
            </a:schemeClr>
          </a:solidFill>
          <a:latin typeface="Arial"/>
          <a:ea typeface="+mn-ea"/>
          <a:cs typeface="Arial"/>
        </a:defRPr>
      </a:lvl3pPr>
      <a:lvl4pPr marL="1920117" indent="-274304" algn="l" defTabSz="548606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>
              <a:lumMod val="50000"/>
            </a:schemeClr>
          </a:solidFill>
          <a:latin typeface="Arial"/>
          <a:ea typeface="+mn-ea"/>
          <a:cs typeface="Arial"/>
        </a:defRPr>
      </a:lvl4pPr>
      <a:lvl5pPr marL="2468722" indent="-274304" algn="l" defTabSz="548606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>
              <a:lumMod val="50000"/>
            </a:schemeClr>
          </a:solidFill>
          <a:latin typeface="Arial"/>
          <a:ea typeface="+mn-ea"/>
          <a:cs typeface="Arial"/>
        </a:defRPr>
      </a:lvl5pPr>
      <a:lvl6pPr marL="3017328" indent="-274304" algn="l" defTabSz="548606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5935" indent="-274304" algn="l" defTabSz="548606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542" indent="-274304" algn="l" defTabSz="548606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146" indent="-274304" algn="l" defTabSz="548606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0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06" algn="l" defTabSz="54860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11" algn="l" defTabSz="54860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817" algn="l" defTabSz="54860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194422" algn="l" defTabSz="54860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025" algn="l" defTabSz="54860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291633" algn="l" defTabSz="54860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40236" algn="l" defTabSz="54860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88842" algn="l" defTabSz="54860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68589107-detail-of-modern-architecture-and-empty-gettyimages copy.jpg"/>
          <p:cNvPicPr>
            <a:picLocks noChangeAspect="1"/>
          </p:cNvPicPr>
          <p:nvPr/>
        </p:nvPicPr>
        <p:blipFill rotWithShape="1">
          <a:blip r:embed="rId29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4" b="24289"/>
          <a:stretch/>
        </p:blipFill>
        <p:spPr>
          <a:xfrm>
            <a:off x="-23504" y="-1"/>
            <a:ext cx="14653904" cy="82296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-1"/>
            <a:ext cx="14630400" cy="8229601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887" tIns="54942" rIns="109887" bIns="54942"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683224" y="7873007"/>
            <a:ext cx="275425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Copyright © 2014 Juniper Networks, Inc. </a:t>
            </a:r>
          </a:p>
        </p:txBody>
      </p:sp>
      <p:sp>
        <p:nvSpPr>
          <p:cNvPr id="11" name="Rectangle 26"/>
          <p:cNvSpPr>
            <a:spLocks noChangeArrowheads="1"/>
          </p:cNvSpPr>
          <p:nvPr userDrawn="1"/>
        </p:nvSpPr>
        <p:spPr bwMode="black">
          <a:xfrm>
            <a:off x="184797" y="7886143"/>
            <a:ext cx="356157" cy="261596"/>
          </a:xfrm>
          <a:prstGeom prst="rect">
            <a:avLst/>
          </a:prstGeom>
          <a:noFill/>
          <a:extLst/>
        </p:spPr>
        <p:txBody>
          <a:bodyPr wrap="none" lIns="91425" tIns="45713" rIns="91425" bIns="45713" rtlCol="0" anchor="b" anchorCtr="0">
            <a:spAutoFit/>
          </a:bodyPr>
          <a:lstStyle/>
          <a:p>
            <a:fld id="{5266C0E3-FCB2-4D10-9980-6DFC0D8FABCB}" type="slidenum">
              <a:rPr lang="en-US"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/>
              <a:t>‹#›</a:t>
            </a:fld>
            <a:endParaRPr lang="en-US" sz="110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3636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  <p:sldLayoutId id="2147483870" r:id="rId13"/>
    <p:sldLayoutId id="2147483871" r:id="rId14"/>
    <p:sldLayoutId id="2147483872" r:id="rId15"/>
    <p:sldLayoutId id="2147483873" r:id="rId16"/>
    <p:sldLayoutId id="2147483874" r:id="rId17"/>
    <p:sldLayoutId id="2147483875" r:id="rId18"/>
    <p:sldLayoutId id="2147483876" r:id="rId19"/>
    <p:sldLayoutId id="2147483877" r:id="rId20"/>
    <p:sldLayoutId id="2147483878" r:id="rId21"/>
    <p:sldLayoutId id="2147483879" r:id="rId22"/>
    <p:sldLayoutId id="2147483880" r:id="rId23"/>
    <p:sldLayoutId id="2147483881" r:id="rId24"/>
    <p:sldLayoutId id="2147483882" r:id="rId25"/>
    <p:sldLayoutId id="2147483883" r:id="rId26"/>
    <p:sldLayoutId id="2147483884" r:id="rId2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548606" rtl="0" eaLnBrk="1" latinLnBrk="0" hangingPunct="1">
        <a:spcBef>
          <a:spcPct val="0"/>
        </a:spcBef>
        <a:buNone/>
        <a:defRPr sz="4000" b="1" i="0" kern="1200">
          <a:solidFill>
            <a:schemeClr val="accent6"/>
          </a:solidFill>
          <a:latin typeface="Arial"/>
          <a:ea typeface="+mj-ea"/>
          <a:cs typeface="Arial"/>
        </a:defRPr>
      </a:lvl1pPr>
    </p:titleStyle>
    <p:bodyStyle>
      <a:lvl1pPr marL="411455" indent="-411455" algn="l" defTabSz="548606" rtl="0" eaLnBrk="1" latinLnBrk="0" hangingPunct="1">
        <a:spcBef>
          <a:spcPct val="20000"/>
        </a:spcBef>
        <a:buFont typeface="Arial"/>
        <a:buChar char="•"/>
        <a:defRPr sz="3800" kern="1200">
          <a:solidFill>
            <a:schemeClr val="tx1">
              <a:lumMod val="50000"/>
            </a:schemeClr>
          </a:solidFill>
          <a:latin typeface="Arial"/>
          <a:ea typeface="+mn-ea"/>
          <a:cs typeface="Arial"/>
        </a:defRPr>
      </a:lvl1pPr>
      <a:lvl2pPr marL="891485" indent="-342878" algn="l" defTabSz="548606" rtl="0" eaLnBrk="1" latinLnBrk="0" hangingPunct="1">
        <a:spcBef>
          <a:spcPct val="20000"/>
        </a:spcBef>
        <a:buFont typeface="Arial"/>
        <a:buChar char="–"/>
        <a:defRPr sz="3700" kern="1200">
          <a:solidFill>
            <a:schemeClr val="tx1">
              <a:lumMod val="50000"/>
            </a:schemeClr>
          </a:solidFill>
          <a:latin typeface="Arial"/>
          <a:ea typeface="+mn-ea"/>
          <a:cs typeface="Arial"/>
        </a:defRPr>
      </a:lvl2pPr>
      <a:lvl3pPr marL="1371515" indent="-274304" algn="l" defTabSz="548606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>
              <a:lumMod val="50000"/>
            </a:schemeClr>
          </a:solidFill>
          <a:latin typeface="Arial"/>
          <a:ea typeface="+mn-ea"/>
          <a:cs typeface="Arial"/>
        </a:defRPr>
      </a:lvl3pPr>
      <a:lvl4pPr marL="1920117" indent="-274304" algn="l" defTabSz="548606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>
              <a:lumMod val="50000"/>
            </a:schemeClr>
          </a:solidFill>
          <a:latin typeface="Arial"/>
          <a:ea typeface="+mn-ea"/>
          <a:cs typeface="Arial"/>
        </a:defRPr>
      </a:lvl4pPr>
      <a:lvl5pPr marL="2468722" indent="-274304" algn="l" defTabSz="548606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>
              <a:lumMod val="50000"/>
            </a:schemeClr>
          </a:solidFill>
          <a:latin typeface="Arial"/>
          <a:ea typeface="+mn-ea"/>
          <a:cs typeface="Arial"/>
        </a:defRPr>
      </a:lvl5pPr>
      <a:lvl6pPr marL="3017328" indent="-274304" algn="l" defTabSz="548606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5935" indent="-274304" algn="l" defTabSz="548606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542" indent="-274304" algn="l" defTabSz="548606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146" indent="-274304" algn="l" defTabSz="548606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0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06" algn="l" defTabSz="54860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11" algn="l" defTabSz="54860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817" algn="l" defTabSz="54860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194422" algn="l" defTabSz="54860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025" algn="l" defTabSz="54860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291633" algn="l" defTabSz="54860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40236" algn="l" defTabSz="54860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88842" algn="l" defTabSz="54860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hyperlink" Target="mailto:vqfx10k-interest@juniper.net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220" y="2237777"/>
            <a:ext cx="8055056" cy="2114425"/>
          </a:xfrm>
        </p:spPr>
        <p:txBody>
          <a:bodyPr/>
          <a:lstStyle/>
          <a:p>
            <a:r>
              <a:rPr lang="en-US" dirty="0" smtClean="0"/>
              <a:t>vQFX10 with Vagrant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1"/>
          </p:nvPr>
        </p:nvSpPr>
        <p:spPr>
          <a:xfrm>
            <a:off x="1109174" y="5928802"/>
            <a:ext cx="8034064" cy="1765438"/>
          </a:xfrm>
        </p:spPr>
        <p:txBody>
          <a:bodyPr/>
          <a:lstStyle/>
          <a:p>
            <a:r>
              <a:rPr lang="en-US" dirty="0" smtClean="0"/>
              <a:t>Thekkar Nishanth Prabhu</a:t>
            </a:r>
          </a:p>
          <a:p>
            <a:r>
              <a:rPr lang="en-US" dirty="0" smtClean="0"/>
              <a:t>Damien </a:t>
            </a:r>
            <a:r>
              <a:rPr lang="en-US" dirty="0" err="1" smtClean="0"/>
              <a:t>Garros</a:t>
            </a:r>
            <a:endParaRPr lang="en-US" dirty="0" smtClean="0"/>
          </a:p>
          <a:p>
            <a:r>
              <a:rPr lang="en-US" dirty="0" smtClean="0"/>
              <a:t>John </a:t>
            </a:r>
            <a:r>
              <a:rPr lang="en-US" dirty="0" err="1" smtClean="0"/>
              <a:t>Deatherage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442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80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84923" y="959329"/>
            <a:ext cx="13167362" cy="664796"/>
          </a:xfrm>
        </p:spPr>
        <p:txBody>
          <a:bodyPr/>
          <a:lstStyle/>
          <a:p>
            <a:r>
              <a:rPr lang="en-US" dirty="0" smtClean="0"/>
              <a:t>Use case for vQFX10K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05583" y="1777919"/>
            <a:ext cx="4114800" cy="5729785"/>
            <a:chOff x="505583" y="1777918"/>
            <a:chExt cx="4114800" cy="5729785"/>
          </a:xfrm>
        </p:grpSpPr>
        <p:sp>
          <p:nvSpPr>
            <p:cNvPr id="62" name="Rectangle 61"/>
            <p:cNvSpPr/>
            <p:nvPr/>
          </p:nvSpPr>
          <p:spPr>
            <a:xfrm>
              <a:off x="505583" y="2875196"/>
              <a:ext cx="4114800" cy="4632507"/>
            </a:xfrm>
            <a:prstGeom prst="rect">
              <a:avLst/>
            </a:prstGeom>
            <a:solidFill>
              <a:srgbClr val="FFFFFF"/>
            </a:solidFill>
            <a:ln w="6350" cmpd="sng">
              <a:solidFill>
                <a:srgbClr val="A6A6A6"/>
              </a:solidFill>
            </a:ln>
            <a:effectLst>
              <a:outerShdw blurRad="190500" dist="63500" dir="5400000" algn="t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274320" rIns="182880" bIns="45643" rtlCol="0" anchor="t"/>
            <a:lstStyle/>
            <a:p>
              <a:pPr>
                <a:lnSpc>
                  <a:spcPct val="95000"/>
                </a:lnSpc>
                <a:spcBef>
                  <a:spcPts val="900"/>
                </a:spcBef>
              </a:pPr>
              <a:endParaRPr lang="en-US" sz="2400" dirty="0">
                <a:solidFill>
                  <a:srgbClr val="3C3C3C">
                    <a:lumMod val="50000"/>
                  </a:srgbClr>
                </a:solidFill>
                <a:latin typeface="Calibri"/>
                <a:cs typeface="Arial"/>
              </a:endParaRPr>
            </a:p>
            <a:p>
              <a:pPr marL="342900" indent="-342900">
                <a:lnSpc>
                  <a:spcPct val="95000"/>
                </a:lnSpc>
                <a:spcBef>
                  <a:spcPts val="900"/>
                </a:spcBef>
                <a:buFont typeface="Arial" panose="020B0604020202020204" pitchFamily="34" charset="0"/>
                <a:buChar char="•"/>
              </a:pPr>
              <a:r>
                <a:rPr lang="en-US" sz="2800" dirty="0" smtClean="0">
                  <a:solidFill>
                    <a:srgbClr val="3C3C3C">
                      <a:lumMod val="50000"/>
                    </a:srgbClr>
                  </a:solidFill>
                  <a:latin typeface="Calibri"/>
                  <a:cs typeface="Arial"/>
                </a:rPr>
                <a:t>Trainings</a:t>
              </a:r>
            </a:p>
            <a:p>
              <a:pPr marL="342900" indent="-342900">
                <a:lnSpc>
                  <a:spcPct val="95000"/>
                </a:lnSpc>
                <a:spcBef>
                  <a:spcPts val="900"/>
                </a:spcBef>
                <a:buFont typeface="Arial" panose="020B0604020202020204" pitchFamily="34" charset="0"/>
                <a:buChar char="•"/>
              </a:pPr>
              <a:r>
                <a:rPr lang="en-US" sz="2800" dirty="0" smtClean="0">
                  <a:solidFill>
                    <a:srgbClr val="3C3C3C">
                      <a:lumMod val="50000"/>
                    </a:srgbClr>
                  </a:solidFill>
                  <a:latin typeface="Calibri"/>
                  <a:cs typeface="Arial"/>
                </a:rPr>
                <a:t>Demos</a:t>
              </a:r>
            </a:p>
            <a:p>
              <a:pPr marL="342900" indent="-342900">
                <a:lnSpc>
                  <a:spcPct val="95000"/>
                </a:lnSpc>
                <a:spcBef>
                  <a:spcPts val="900"/>
                </a:spcBef>
                <a:buFont typeface="Arial" panose="020B0604020202020204" pitchFamily="34" charset="0"/>
                <a:buChar char="•"/>
              </a:pPr>
              <a:r>
                <a:rPr lang="en-US" sz="2800" dirty="0" smtClean="0">
                  <a:solidFill>
                    <a:srgbClr val="3C3C3C">
                      <a:lumMod val="50000"/>
                    </a:srgbClr>
                  </a:solidFill>
                  <a:latin typeface="Calibri"/>
                  <a:cs typeface="Arial"/>
                </a:rPr>
                <a:t>Configuration validation</a:t>
              </a:r>
            </a:p>
            <a:p>
              <a:pPr marL="342900" indent="-342900">
                <a:lnSpc>
                  <a:spcPct val="95000"/>
                </a:lnSpc>
                <a:spcBef>
                  <a:spcPts val="900"/>
                </a:spcBef>
                <a:buFont typeface="Arial" panose="020B0604020202020204" pitchFamily="34" charset="0"/>
                <a:buChar char="•"/>
              </a:pPr>
              <a:r>
                <a:rPr lang="en-US" sz="2800" dirty="0" smtClean="0">
                  <a:solidFill>
                    <a:srgbClr val="3C3C3C">
                      <a:lumMod val="50000"/>
                    </a:srgbClr>
                  </a:solidFill>
                  <a:latin typeface="Calibri"/>
                  <a:cs typeface="Arial"/>
                </a:rPr>
                <a:t>Scripts development</a:t>
              </a:r>
            </a:p>
            <a:p>
              <a:pPr marL="342900" indent="-342900">
                <a:lnSpc>
                  <a:spcPct val="95000"/>
                </a:lnSpc>
                <a:spcBef>
                  <a:spcPts val="900"/>
                </a:spcBef>
                <a:buFont typeface="Arial" panose="020B0604020202020204" pitchFamily="34" charset="0"/>
                <a:buChar char="•"/>
              </a:pPr>
              <a:endParaRPr lang="en-US" sz="2400" dirty="0" smtClean="0">
                <a:solidFill>
                  <a:srgbClr val="3C3C3C">
                    <a:lumMod val="50000"/>
                  </a:srgbClr>
                </a:solidFill>
                <a:latin typeface="Calibri"/>
                <a:cs typeface="Arial"/>
              </a:endParaRPr>
            </a:p>
            <a:p>
              <a:pPr>
                <a:lnSpc>
                  <a:spcPct val="95000"/>
                </a:lnSpc>
                <a:spcBef>
                  <a:spcPts val="900"/>
                </a:spcBef>
              </a:pPr>
              <a:endParaRPr lang="en-US" sz="2400" dirty="0">
                <a:solidFill>
                  <a:srgbClr val="3C3C3C">
                    <a:lumMod val="50000"/>
                  </a:srgbClr>
                </a:solidFill>
                <a:latin typeface="Calibri"/>
                <a:cs typeface="Arial"/>
              </a:endParaRPr>
            </a:p>
            <a:p>
              <a:pPr>
                <a:lnSpc>
                  <a:spcPct val="95000"/>
                </a:lnSpc>
                <a:spcBef>
                  <a:spcPts val="900"/>
                </a:spcBef>
              </a:pPr>
              <a:endParaRPr lang="en-US" sz="2400" dirty="0">
                <a:solidFill>
                  <a:srgbClr val="3C3C3C">
                    <a:lumMod val="50000"/>
                  </a:srgbClr>
                </a:solidFill>
                <a:latin typeface="Calibri"/>
                <a:cs typeface="Arial"/>
              </a:endParaRPr>
            </a:p>
            <a:p>
              <a:pPr algn="ctr"/>
              <a:endParaRPr lang="en-US" dirty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05583" y="1777918"/>
              <a:ext cx="4114800" cy="109728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19773" tIns="54942" rIns="109887" bIns="54942" rtlCol="0" anchor="ctr"/>
            <a:lstStyle/>
            <a:p>
              <a:pPr algn="ctr"/>
              <a:r>
                <a:rPr lang="en-US" sz="28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Juniper SE</a:t>
              </a:r>
            </a:p>
            <a:p>
              <a:pPr algn="ctr"/>
              <a:r>
                <a:rPr lang="en-US" sz="28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Juniper Partner</a:t>
              </a:r>
              <a:endParaRPr lang="en-US" sz="28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256875" y="1777918"/>
            <a:ext cx="4114800" cy="5729787"/>
            <a:chOff x="5385212" y="1777918"/>
            <a:chExt cx="4114800" cy="5729787"/>
          </a:xfrm>
        </p:grpSpPr>
        <p:sp>
          <p:nvSpPr>
            <p:cNvPr id="64" name="Rectangle 63"/>
            <p:cNvSpPr/>
            <p:nvPr/>
          </p:nvSpPr>
          <p:spPr>
            <a:xfrm>
              <a:off x="5385212" y="2875197"/>
              <a:ext cx="4114800" cy="4632508"/>
            </a:xfrm>
            <a:prstGeom prst="rect">
              <a:avLst/>
            </a:prstGeom>
            <a:solidFill>
              <a:srgbClr val="FFFFFF"/>
            </a:solidFill>
            <a:ln w="6350" cmpd="sng">
              <a:solidFill>
                <a:srgbClr val="A6A6A6"/>
              </a:solidFill>
            </a:ln>
            <a:effectLst>
              <a:outerShdw blurRad="190500" dist="63500" dir="5400000" algn="t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274320" rIns="182880" bIns="45643" rtlCol="0" anchor="t"/>
            <a:lstStyle/>
            <a:p>
              <a:pPr marL="342900" indent="-342900">
                <a:lnSpc>
                  <a:spcPct val="95000"/>
                </a:lnSpc>
                <a:spcBef>
                  <a:spcPts val="900"/>
                </a:spcBef>
                <a:buFont typeface="Arial" panose="020B0604020202020204" pitchFamily="34" charset="0"/>
                <a:buChar char="•"/>
              </a:pPr>
              <a:endParaRPr lang="en-US" sz="2400" dirty="0" smtClean="0">
                <a:solidFill>
                  <a:srgbClr val="3C3C3C">
                    <a:lumMod val="50000"/>
                  </a:srgbClr>
                </a:solidFill>
                <a:latin typeface="Calibri"/>
                <a:cs typeface="Arial"/>
              </a:endParaRPr>
            </a:p>
            <a:p>
              <a:pPr marL="342900" indent="-342900">
                <a:lnSpc>
                  <a:spcPct val="95000"/>
                </a:lnSpc>
                <a:spcBef>
                  <a:spcPts val="900"/>
                </a:spcBef>
                <a:buFont typeface="Arial" panose="020B0604020202020204" pitchFamily="34" charset="0"/>
                <a:buChar char="•"/>
              </a:pPr>
              <a:r>
                <a:rPr lang="en-US" sz="2800" dirty="0" smtClean="0">
                  <a:solidFill>
                    <a:srgbClr val="3C3C3C">
                      <a:lumMod val="50000"/>
                    </a:srgbClr>
                  </a:solidFill>
                  <a:latin typeface="Calibri"/>
                  <a:cs typeface="Arial"/>
                </a:rPr>
                <a:t>Trainings</a:t>
              </a:r>
              <a:endParaRPr lang="en-US" sz="2800" dirty="0">
                <a:solidFill>
                  <a:srgbClr val="3C3C3C">
                    <a:lumMod val="50000"/>
                  </a:srgbClr>
                </a:solidFill>
                <a:latin typeface="Calibri"/>
                <a:cs typeface="Arial"/>
              </a:endParaRPr>
            </a:p>
            <a:p>
              <a:pPr marL="342900" indent="-342900">
                <a:lnSpc>
                  <a:spcPct val="95000"/>
                </a:lnSpc>
                <a:spcBef>
                  <a:spcPts val="900"/>
                </a:spcBef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rgbClr val="3C3C3C">
                      <a:lumMod val="50000"/>
                    </a:srgbClr>
                  </a:solidFill>
                  <a:latin typeface="Calibri"/>
                  <a:cs typeface="Arial"/>
                </a:rPr>
                <a:t>Configuration validation</a:t>
              </a:r>
            </a:p>
            <a:p>
              <a:pPr marL="342900" indent="-342900">
                <a:lnSpc>
                  <a:spcPct val="95000"/>
                </a:lnSpc>
                <a:spcBef>
                  <a:spcPts val="900"/>
                </a:spcBef>
                <a:buFont typeface="Arial" panose="020B0604020202020204" pitchFamily="34" charset="0"/>
                <a:buChar char="•"/>
              </a:pPr>
              <a:r>
                <a:rPr lang="en-US" sz="2800" dirty="0" smtClean="0">
                  <a:solidFill>
                    <a:srgbClr val="3C3C3C">
                      <a:lumMod val="50000"/>
                    </a:srgbClr>
                  </a:solidFill>
                  <a:latin typeface="Calibri"/>
                  <a:cs typeface="Arial"/>
                </a:rPr>
                <a:t>Scripts development</a:t>
              </a:r>
            </a:p>
            <a:p>
              <a:pPr marL="342900" indent="-342900">
                <a:lnSpc>
                  <a:spcPct val="95000"/>
                </a:lnSpc>
                <a:spcBef>
                  <a:spcPts val="900"/>
                </a:spcBef>
                <a:buFont typeface="Arial" panose="020B0604020202020204" pitchFamily="34" charset="0"/>
                <a:buChar char="•"/>
              </a:pPr>
              <a:r>
                <a:rPr lang="en-US" sz="2800" dirty="0" smtClean="0">
                  <a:solidFill>
                    <a:srgbClr val="3C3C3C">
                      <a:lumMod val="50000"/>
                    </a:srgbClr>
                  </a:solidFill>
                  <a:latin typeface="Calibri"/>
                  <a:cs typeface="Arial"/>
                </a:rPr>
                <a:t>Test Environment (CI/CD)</a:t>
              </a:r>
              <a:endParaRPr lang="en-US" sz="2800" dirty="0">
                <a:solidFill>
                  <a:srgbClr val="3C3C3C">
                    <a:lumMod val="50000"/>
                  </a:srgbClr>
                </a:solidFill>
                <a:latin typeface="Calibri"/>
                <a:cs typeface="Arial"/>
              </a:endParaRPr>
            </a:p>
            <a:p>
              <a:pPr>
                <a:lnSpc>
                  <a:spcPct val="95000"/>
                </a:lnSpc>
                <a:spcBef>
                  <a:spcPts val="900"/>
                </a:spcBef>
              </a:pPr>
              <a:endParaRPr lang="en-US" sz="2400" dirty="0">
                <a:solidFill>
                  <a:srgbClr val="3C3C3C">
                    <a:lumMod val="50000"/>
                  </a:srgbClr>
                </a:solidFill>
                <a:latin typeface="Arial" panose="020B0604020202020204" pitchFamily="34" charset="0"/>
                <a:cs typeface="Arial"/>
              </a:endParaRPr>
            </a:p>
            <a:p>
              <a:pPr>
                <a:lnSpc>
                  <a:spcPct val="95000"/>
                </a:lnSpc>
                <a:spcBef>
                  <a:spcPts val="900"/>
                </a:spcBef>
              </a:pPr>
              <a:endParaRPr lang="en-US" sz="2400" dirty="0">
                <a:solidFill>
                  <a:srgbClr val="3C3C3C">
                    <a:lumMod val="50000"/>
                  </a:srgbClr>
                </a:solidFill>
                <a:latin typeface="Calibri"/>
                <a:cs typeface="Arial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385212" y="1777918"/>
              <a:ext cx="4114800" cy="109728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19773" tIns="54942" rIns="109887" bIns="54942" rtlCol="0" anchor="ctr"/>
            <a:lstStyle/>
            <a:p>
              <a:pPr algn="ctr"/>
              <a:r>
                <a:rPr lang="en-US" sz="28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Customers</a:t>
              </a:r>
              <a:endParaRPr lang="en-US" sz="28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0008167" y="1777918"/>
            <a:ext cx="4114800" cy="5729786"/>
            <a:chOff x="10008167" y="1777918"/>
            <a:chExt cx="4114800" cy="5729786"/>
          </a:xfrm>
        </p:grpSpPr>
        <p:sp>
          <p:nvSpPr>
            <p:cNvPr id="103" name="Rectangle 102"/>
            <p:cNvSpPr/>
            <p:nvPr/>
          </p:nvSpPr>
          <p:spPr>
            <a:xfrm>
              <a:off x="10008167" y="2875197"/>
              <a:ext cx="4114800" cy="4632507"/>
            </a:xfrm>
            <a:prstGeom prst="rect">
              <a:avLst/>
            </a:prstGeom>
            <a:solidFill>
              <a:srgbClr val="FFFFFF"/>
            </a:solidFill>
            <a:ln w="6350" cmpd="sng">
              <a:solidFill>
                <a:srgbClr val="A6A6A6"/>
              </a:solidFill>
            </a:ln>
            <a:effectLst>
              <a:outerShdw blurRad="190500" dist="63500" dir="5400000" algn="t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274320" rIns="182880" bIns="45643" rtlCol="0" anchor="t"/>
            <a:lstStyle/>
            <a:p>
              <a:pPr>
                <a:lnSpc>
                  <a:spcPct val="95000"/>
                </a:lnSpc>
                <a:spcBef>
                  <a:spcPts val="900"/>
                </a:spcBef>
              </a:pPr>
              <a:endParaRPr lang="en-US" sz="2400" dirty="0">
                <a:solidFill>
                  <a:srgbClr val="3C3C3C">
                    <a:lumMod val="50000"/>
                  </a:srgbClr>
                </a:solidFill>
                <a:latin typeface="Calibri"/>
                <a:cs typeface="Arial"/>
              </a:endParaRPr>
            </a:p>
            <a:p>
              <a:pPr marL="342900" indent="-342900">
                <a:lnSpc>
                  <a:spcPct val="95000"/>
                </a:lnSpc>
                <a:spcBef>
                  <a:spcPts val="900"/>
                </a:spcBef>
                <a:buFont typeface="Arial" panose="020B0604020202020204" pitchFamily="34" charset="0"/>
                <a:buChar char="•"/>
              </a:pPr>
              <a:r>
                <a:rPr lang="en-US" sz="2800" dirty="0" smtClean="0">
                  <a:solidFill>
                    <a:srgbClr val="3C3C3C">
                      <a:lumMod val="50000"/>
                    </a:srgbClr>
                  </a:solidFill>
                  <a:latin typeface="Calibri"/>
                  <a:cs typeface="Arial"/>
                </a:rPr>
                <a:t>Development</a:t>
              </a:r>
              <a:endParaRPr lang="en-US" sz="2800" dirty="0">
                <a:solidFill>
                  <a:srgbClr val="3C3C3C">
                    <a:lumMod val="50000"/>
                  </a:srgbClr>
                </a:solidFill>
                <a:latin typeface="Calibri"/>
                <a:cs typeface="Arial"/>
              </a:endParaRPr>
            </a:p>
            <a:p>
              <a:pPr marL="342900" indent="-342900">
                <a:lnSpc>
                  <a:spcPct val="95000"/>
                </a:lnSpc>
                <a:spcBef>
                  <a:spcPts val="900"/>
                </a:spcBef>
                <a:buFont typeface="Arial" panose="020B0604020202020204" pitchFamily="34" charset="0"/>
                <a:buChar char="•"/>
              </a:pPr>
              <a:r>
                <a:rPr lang="en-US" sz="2800" dirty="0" err="1" smtClean="0">
                  <a:solidFill>
                    <a:srgbClr val="3C3C3C">
                      <a:lumMod val="50000"/>
                    </a:srgbClr>
                  </a:solidFill>
                  <a:latin typeface="Calibri"/>
                  <a:cs typeface="Arial"/>
                </a:rPr>
                <a:t>Systest</a:t>
              </a:r>
              <a:endParaRPr lang="en-US" sz="2800" dirty="0" smtClean="0">
                <a:solidFill>
                  <a:srgbClr val="3C3C3C">
                    <a:lumMod val="50000"/>
                  </a:srgbClr>
                </a:solidFill>
                <a:latin typeface="Calibri"/>
                <a:cs typeface="Arial"/>
              </a:endParaRPr>
            </a:p>
            <a:p>
              <a:pPr marL="342900" indent="-342900">
                <a:lnSpc>
                  <a:spcPct val="95000"/>
                </a:lnSpc>
                <a:spcBef>
                  <a:spcPts val="900"/>
                </a:spcBef>
                <a:buFont typeface="Arial" panose="020B0604020202020204" pitchFamily="34" charset="0"/>
                <a:buChar char="•"/>
              </a:pPr>
              <a:r>
                <a:rPr lang="en-US" sz="2800" dirty="0" smtClean="0">
                  <a:solidFill>
                    <a:srgbClr val="3C3C3C">
                      <a:lumMod val="50000"/>
                    </a:srgbClr>
                  </a:solidFill>
                  <a:latin typeface="Calibri"/>
                  <a:cs typeface="Arial"/>
                </a:rPr>
                <a:t>Regression</a:t>
              </a:r>
            </a:p>
            <a:p>
              <a:pPr marL="342900" indent="-342900">
                <a:lnSpc>
                  <a:spcPct val="95000"/>
                </a:lnSpc>
                <a:spcBef>
                  <a:spcPts val="900"/>
                </a:spcBef>
                <a:buFont typeface="Arial" panose="020B0604020202020204" pitchFamily="34" charset="0"/>
                <a:buChar char="•"/>
              </a:pPr>
              <a:r>
                <a:rPr lang="en-US" sz="2800" dirty="0" smtClean="0">
                  <a:solidFill>
                    <a:srgbClr val="3C3C3C">
                      <a:lumMod val="50000"/>
                    </a:srgbClr>
                  </a:solidFill>
                  <a:latin typeface="Calibri"/>
                  <a:cs typeface="Arial"/>
                </a:rPr>
                <a:t>CI/CD</a:t>
              </a:r>
            </a:p>
            <a:p>
              <a:pPr marL="342900" indent="-342900">
                <a:lnSpc>
                  <a:spcPct val="95000"/>
                </a:lnSpc>
                <a:spcBef>
                  <a:spcPts val="900"/>
                </a:spcBef>
                <a:buFont typeface="Arial" panose="020B0604020202020204" pitchFamily="34" charset="0"/>
                <a:buChar char="•"/>
              </a:pPr>
              <a:r>
                <a:rPr lang="en-US" sz="2800" dirty="0" smtClean="0">
                  <a:solidFill>
                    <a:srgbClr val="3C3C3C">
                      <a:lumMod val="50000"/>
                    </a:srgbClr>
                  </a:solidFill>
                  <a:latin typeface="Calibri"/>
                  <a:cs typeface="Arial"/>
                </a:rPr>
                <a:t>Evolution of vm44 / VMM</a:t>
              </a:r>
              <a:endParaRPr lang="en-US" sz="2800" dirty="0">
                <a:solidFill>
                  <a:srgbClr val="3C3C3C">
                    <a:lumMod val="50000"/>
                  </a:srgbClr>
                </a:solidFill>
                <a:latin typeface="Calibri"/>
                <a:cs typeface="Arial"/>
              </a:endParaRPr>
            </a:p>
            <a:p>
              <a:pPr>
                <a:lnSpc>
                  <a:spcPct val="95000"/>
                </a:lnSpc>
                <a:spcBef>
                  <a:spcPts val="900"/>
                </a:spcBef>
              </a:pPr>
              <a:endParaRPr lang="en-US" sz="2800" dirty="0" smtClean="0">
                <a:solidFill>
                  <a:srgbClr val="3C3C3C">
                    <a:lumMod val="50000"/>
                  </a:srgbClr>
                </a:solidFill>
                <a:latin typeface="Calibri"/>
                <a:cs typeface="Arial"/>
              </a:endParaRPr>
            </a:p>
            <a:p>
              <a:pPr algn="ctr"/>
              <a:endParaRPr lang="en-US" dirty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0008167" y="1777918"/>
              <a:ext cx="4114800" cy="109728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19773" tIns="54942" rIns="109887" bIns="54942" rtlCol="0" anchor="ctr"/>
            <a:lstStyle/>
            <a:p>
              <a:pPr algn="ctr"/>
              <a:r>
                <a:rPr lang="en-US" sz="28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Juniper Innovation and Development </a:t>
              </a:r>
              <a:endParaRPr lang="en-US" sz="28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672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825" y="947018"/>
            <a:ext cx="13167362" cy="677108"/>
          </a:xfrm>
        </p:spPr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 rot="5400000">
            <a:off x="5090723" y="-1911699"/>
            <a:ext cx="5001776" cy="13239376"/>
          </a:xfrm>
          <a:prstGeom prst="rect">
            <a:avLst/>
          </a:prstGeom>
          <a:solidFill>
            <a:srgbClr val="FFFFFF"/>
          </a:solidFill>
          <a:ln w="6350" cmpd="sng">
            <a:solidFill>
              <a:schemeClr val="bg1">
                <a:lumMod val="65000"/>
              </a:schemeClr>
            </a:solidFill>
          </a:ln>
          <a:effectLst>
            <a:outerShdw blurRad="190500" dist="63500" dir="5400000" algn="t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289" tIns="45643" rIns="91289" bIns="45643" rtlCol="0" anchor="ctr"/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55052" y="2570262"/>
            <a:ext cx="12486348" cy="2267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lnSpc>
                <a:spcPct val="150000"/>
              </a:lnSpc>
              <a:buClr>
                <a:schemeClr val="accent6"/>
              </a:buClr>
              <a:buFont typeface="Wingdings" charset="2"/>
              <a:buChar char="§"/>
            </a:pPr>
            <a:r>
              <a:rPr lang="en-US" sz="3200" dirty="0" err="1" smtClean="0">
                <a:solidFill>
                  <a:schemeClr val="accent2">
                    <a:lumMod val="50000"/>
                  </a:schemeClr>
                </a:solidFill>
              </a:rPr>
              <a:t>Cosim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 VM needs 2GB RAM</a:t>
            </a:r>
          </a:p>
          <a:p>
            <a:pPr marL="380990" indent="-380990">
              <a:lnSpc>
                <a:spcPct val="150000"/>
              </a:lnSpc>
              <a:buClr>
                <a:schemeClr val="accent6"/>
              </a:buClr>
              <a:buFont typeface="Wingdings" charset="2"/>
              <a:buChar char="§"/>
            </a:pP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</a:rPr>
              <a:t>Cosim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 VM is a 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CPU 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hog (1 core dedicated at 100% per PFE VM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)</a:t>
            </a:r>
          </a:p>
          <a:p>
            <a:pPr marL="380990" indent="-380990">
              <a:lnSpc>
                <a:spcPct val="150000"/>
              </a:lnSpc>
              <a:buClr>
                <a:schemeClr val="accent6"/>
              </a:buClr>
              <a:buFont typeface="Wingdings" charset="2"/>
              <a:buChar char="§"/>
            </a:pP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vQFX10 is not TVP</a:t>
            </a:r>
          </a:p>
        </p:txBody>
      </p:sp>
      <p:grpSp>
        <p:nvGrpSpPr>
          <p:cNvPr id="20" name="Group 19"/>
          <p:cNvGrpSpPr/>
          <p:nvPr/>
        </p:nvGrpSpPr>
        <p:grpSpPr>
          <a:xfrm rot="5400000">
            <a:off x="-1622466" y="4614489"/>
            <a:ext cx="5001778" cy="187001"/>
            <a:chOff x="4178903" y="1617576"/>
            <a:chExt cx="6603345" cy="155449"/>
          </a:xfrm>
        </p:grpSpPr>
        <p:sp>
          <p:nvSpPr>
            <p:cNvPr id="21" name="Rectangle 20"/>
            <p:cNvSpPr/>
            <p:nvPr/>
          </p:nvSpPr>
          <p:spPr>
            <a:xfrm>
              <a:off x="4178903" y="1617576"/>
              <a:ext cx="2201115" cy="155449"/>
            </a:xfrm>
            <a:prstGeom prst="rect">
              <a:avLst/>
            </a:prstGeom>
            <a:solidFill>
              <a:schemeClr val="accent1"/>
            </a:solidFill>
            <a:ln w="6350" cmpd="sng">
              <a:solidFill>
                <a:schemeClr val="accent1"/>
              </a:solidFill>
            </a:ln>
            <a:effectLst>
              <a:outerShdw blurRad="152400" dist="12700" dir="5400000" algn="t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5964" tIns="37982" rIns="75964" bIns="37982" rtlCol="0" anchor="ctr"/>
            <a:lstStyle/>
            <a:p>
              <a:pPr algn="ctr"/>
              <a:endParaRPr lang="en-US" sz="140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380018" y="1617576"/>
              <a:ext cx="2201115" cy="155449"/>
            </a:xfrm>
            <a:prstGeom prst="rect">
              <a:avLst/>
            </a:prstGeom>
            <a:solidFill>
              <a:schemeClr val="accent6"/>
            </a:solidFill>
            <a:ln w="6350" cmpd="sng">
              <a:solidFill>
                <a:schemeClr val="accent6"/>
              </a:solidFill>
            </a:ln>
            <a:effectLst>
              <a:outerShdw blurRad="152400" dist="12700" dir="5400000" algn="t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5964" tIns="37982" rIns="75964" bIns="37982" rtlCol="0" anchor="ctr"/>
            <a:lstStyle/>
            <a:p>
              <a:pPr algn="ctr"/>
              <a:endParaRPr lang="en-US" sz="140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581133" y="1617576"/>
              <a:ext cx="2201115" cy="155449"/>
            </a:xfrm>
            <a:prstGeom prst="rect">
              <a:avLst/>
            </a:prstGeom>
            <a:solidFill>
              <a:schemeClr val="accent4"/>
            </a:solidFill>
            <a:ln w="6350" cmpd="sng">
              <a:solidFill>
                <a:schemeClr val="accent4"/>
              </a:solidFill>
            </a:ln>
            <a:effectLst>
              <a:outerShdw blurRad="152400" dist="12700" dir="5400000" algn="t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5964" tIns="37982" rIns="75964" bIns="37982" rtlCol="0" anchor="ctr"/>
            <a:lstStyle/>
            <a:p>
              <a:pPr algn="ctr"/>
              <a:endParaRPr lang="en-US" sz="140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492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947018"/>
            <a:ext cx="13167362" cy="677108"/>
          </a:xfrm>
        </p:spPr>
        <p:txBody>
          <a:bodyPr/>
          <a:lstStyle/>
          <a:p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 rot="5400000">
            <a:off x="5090723" y="-1911699"/>
            <a:ext cx="5001776" cy="13239376"/>
          </a:xfrm>
          <a:prstGeom prst="rect">
            <a:avLst/>
          </a:prstGeom>
          <a:solidFill>
            <a:srgbClr val="FFFFFF"/>
          </a:solidFill>
          <a:ln w="6350" cmpd="sng">
            <a:solidFill>
              <a:schemeClr val="bg1">
                <a:lumMod val="65000"/>
              </a:schemeClr>
            </a:solidFill>
          </a:ln>
          <a:effectLst>
            <a:outerShdw blurRad="190500" dist="63500" dir="5400000" algn="t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289" tIns="45643" rIns="91289" bIns="45643" rtlCol="0" anchor="ctr"/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58924" y="2207100"/>
            <a:ext cx="12486348" cy="3005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lnSpc>
                <a:spcPct val="150000"/>
              </a:lnSpc>
              <a:buClr>
                <a:schemeClr val="accent6"/>
              </a:buClr>
              <a:buFont typeface="Wingdings" charset="2"/>
              <a:buChar char="§"/>
            </a:pP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Come up with TVP based vQFX10</a:t>
            </a:r>
          </a:p>
          <a:p>
            <a:pPr marL="380990" indent="-380990">
              <a:lnSpc>
                <a:spcPct val="150000"/>
              </a:lnSpc>
              <a:buClr>
                <a:schemeClr val="accent6"/>
              </a:buClr>
              <a:buFont typeface="Wingdings" charset="2"/>
              <a:buChar char="§"/>
            </a:pP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Publish the vQFX10  (</a:t>
            </a:r>
            <a:r>
              <a:rPr lang="en-US" sz="3200" dirty="0" err="1" smtClean="0">
                <a:solidFill>
                  <a:schemeClr val="accent2">
                    <a:lumMod val="50000"/>
                  </a:schemeClr>
                </a:solidFill>
              </a:rPr>
              <a:t>Junos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 and PFE) vagrant boxes to Vagrant Cloud</a:t>
            </a:r>
          </a:p>
          <a:p>
            <a:pPr marL="380990" indent="-380990">
              <a:lnSpc>
                <a:spcPct val="150000"/>
              </a:lnSpc>
              <a:buClr>
                <a:schemeClr val="accent6"/>
              </a:buClr>
              <a:buFont typeface="Wingdings" charset="2"/>
              <a:buChar char="§"/>
            </a:pP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Reduce the </a:t>
            </a:r>
            <a:r>
              <a:rPr lang="en-US" sz="3200" dirty="0" err="1" smtClean="0">
                <a:solidFill>
                  <a:schemeClr val="accent2">
                    <a:lumMod val="50000"/>
                  </a:schemeClr>
                </a:solidFill>
              </a:rPr>
              <a:t>Cosim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CPU and Memory footprint</a:t>
            </a:r>
          </a:p>
          <a:p>
            <a:pPr marL="380990" indent="-380990">
              <a:lnSpc>
                <a:spcPct val="150000"/>
              </a:lnSpc>
              <a:buClr>
                <a:schemeClr val="accent6"/>
              </a:buClr>
              <a:buFont typeface="Wingdings" charset="2"/>
              <a:buChar char="§"/>
            </a:pP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Create vQFX10 Vagrant 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Box 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for VMware hypervisor</a:t>
            </a:r>
            <a:endParaRPr lang="en-US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 rot="5400000">
            <a:off x="-1622466" y="4614489"/>
            <a:ext cx="5001778" cy="187001"/>
            <a:chOff x="4178903" y="1617576"/>
            <a:chExt cx="6603345" cy="155449"/>
          </a:xfrm>
        </p:grpSpPr>
        <p:sp>
          <p:nvSpPr>
            <p:cNvPr id="21" name="Rectangle 20"/>
            <p:cNvSpPr/>
            <p:nvPr/>
          </p:nvSpPr>
          <p:spPr>
            <a:xfrm>
              <a:off x="4178903" y="1617576"/>
              <a:ext cx="2201115" cy="155449"/>
            </a:xfrm>
            <a:prstGeom prst="rect">
              <a:avLst/>
            </a:prstGeom>
            <a:solidFill>
              <a:schemeClr val="accent1"/>
            </a:solidFill>
            <a:ln w="6350" cmpd="sng">
              <a:solidFill>
                <a:schemeClr val="accent1"/>
              </a:solidFill>
            </a:ln>
            <a:effectLst>
              <a:outerShdw blurRad="152400" dist="12700" dir="5400000" algn="t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5964" tIns="37982" rIns="75964" bIns="37982" rtlCol="0" anchor="ctr"/>
            <a:lstStyle/>
            <a:p>
              <a:pPr algn="ctr"/>
              <a:endParaRPr lang="en-US" sz="140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380018" y="1617576"/>
              <a:ext cx="2201115" cy="155449"/>
            </a:xfrm>
            <a:prstGeom prst="rect">
              <a:avLst/>
            </a:prstGeom>
            <a:solidFill>
              <a:schemeClr val="accent6"/>
            </a:solidFill>
            <a:ln w="6350" cmpd="sng">
              <a:solidFill>
                <a:schemeClr val="accent6"/>
              </a:solidFill>
            </a:ln>
            <a:effectLst>
              <a:outerShdw blurRad="152400" dist="12700" dir="5400000" algn="t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5964" tIns="37982" rIns="75964" bIns="37982" rtlCol="0" anchor="ctr"/>
            <a:lstStyle/>
            <a:p>
              <a:pPr algn="ctr"/>
              <a:endParaRPr lang="en-US" sz="140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581133" y="1617576"/>
              <a:ext cx="2201115" cy="155449"/>
            </a:xfrm>
            <a:prstGeom prst="rect">
              <a:avLst/>
            </a:prstGeom>
            <a:solidFill>
              <a:schemeClr val="accent4"/>
            </a:solidFill>
            <a:ln w="6350" cmpd="sng">
              <a:solidFill>
                <a:schemeClr val="accent4"/>
              </a:solidFill>
            </a:ln>
            <a:effectLst>
              <a:outerShdw blurRad="152400" dist="12700" dir="5400000" algn="t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5964" tIns="37982" rIns="75964" bIns="37982" rtlCol="0" anchor="ctr"/>
            <a:lstStyle/>
            <a:p>
              <a:pPr algn="ctr"/>
              <a:endParaRPr lang="en-US" sz="140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927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947018"/>
            <a:ext cx="13167362" cy="677108"/>
          </a:xfrm>
        </p:spPr>
        <p:txBody>
          <a:bodyPr/>
          <a:lstStyle/>
          <a:p>
            <a:r>
              <a:rPr lang="en-US" dirty="0" smtClean="0"/>
              <a:t>What is the next step for you ?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 rot="5400000">
            <a:off x="5090723" y="-1911699"/>
            <a:ext cx="5001776" cy="13239376"/>
          </a:xfrm>
          <a:prstGeom prst="rect">
            <a:avLst/>
          </a:prstGeom>
          <a:solidFill>
            <a:srgbClr val="FFFFFF"/>
          </a:solidFill>
          <a:ln w="6350" cmpd="sng">
            <a:solidFill>
              <a:schemeClr val="bg1">
                <a:lumMod val="65000"/>
              </a:schemeClr>
            </a:solidFill>
          </a:ln>
          <a:effectLst>
            <a:outerShdw blurRad="190500" dist="63500" dir="5400000" algn="t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289" tIns="45643" rIns="91289" bIns="45643" rtlCol="0" anchor="ctr"/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58924" y="2207100"/>
            <a:ext cx="12486348" cy="2267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lnSpc>
                <a:spcPct val="150000"/>
              </a:lnSpc>
              <a:buClr>
                <a:schemeClr val="accent6"/>
              </a:buClr>
              <a:buFont typeface="Wingdings" charset="2"/>
              <a:buChar char="§"/>
            </a:pP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Send an email to 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hlinkClick r:id="rId2"/>
              </a:rPr>
              <a:t>vqfx10k-interest@juniper.net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pPr marL="380990" indent="-380990">
              <a:lnSpc>
                <a:spcPct val="150000"/>
              </a:lnSpc>
              <a:buClr>
                <a:schemeClr val="accent6"/>
              </a:buClr>
              <a:buFont typeface="Wingdings" charset="2"/>
              <a:buChar char="§"/>
            </a:pP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Get access to the </a:t>
            </a:r>
            <a:r>
              <a:rPr lang="en-US" sz="3200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 repository</a:t>
            </a:r>
          </a:p>
          <a:p>
            <a:pPr marL="380990" indent="-380990">
              <a:lnSpc>
                <a:spcPct val="150000"/>
              </a:lnSpc>
              <a:buClr>
                <a:schemeClr val="accent6"/>
              </a:buClr>
              <a:buFont typeface="Wingdings" charset="2"/>
              <a:buChar char="§"/>
            </a:pP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Run 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vQFX10 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on your laptop !!</a:t>
            </a:r>
          </a:p>
        </p:txBody>
      </p:sp>
      <p:grpSp>
        <p:nvGrpSpPr>
          <p:cNvPr id="20" name="Group 19"/>
          <p:cNvGrpSpPr/>
          <p:nvPr/>
        </p:nvGrpSpPr>
        <p:grpSpPr>
          <a:xfrm rot="5400000">
            <a:off x="-1622466" y="4614489"/>
            <a:ext cx="5001778" cy="187001"/>
            <a:chOff x="4178903" y="1617576"/>
            <a:chExt cx="6603345" cy="155449"/>
          </a:xfrm>
        </p:grpSpPr>
        <p:sp>
          <p:nvSpPr>
            <p:cNvPr id="21" name="Rectangle 20"/>
            <p:cNvSpPr/>
            <p:nvPr/>
          </p:nvSpPr>
          <p:spPr>
            <a:xfrm>
              <a:off x="4178903" y="1617576"/>
              <a:ext cx="2201115" cy="155449"/>
            </a:xfrm>
            <a:prstGeom prst="rect">
              <a:avLst/>
            </a:prstGeom>
            <a:solidFill>
              <a:schemeClr val="accent1"/>
            </a:solidFill>
            <a:ln w="6350" cmpd="sng">
              <a:solidFill>
                <a:schemeClr val="accent1"/>
              </a:solidFill>
            </a:ln>
            <a:effectLst>
              <a:outerShdw blurRad="152400" dist="12700" dir="5400000" algn="t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5964" tIns="37982" rIns="75964" bIns="37982" rtlCol="0" anchor="ctr"/>
            <a:lstStyle/>
            <a:p>
              <a:pPr algn="ctr"/>
              <a:endParaRPr lang="en-US" sz="140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380018" y="1617576"/>
              <a:ext cx="2201115" cy="155449"/>
            </a:xfrm>
            <a:prstGeom prst="rect">
              <a:avLst/>
            </a:prstGeom>
            <a:solidFill>
              <a:schemeClr val="accent6"/>
            </a:solidFill>
            <a:ln w="6350" cmpd="sng">
              <a:solidFill>
                <a:schemeClr val="accent6"/>
              </a:solidFill>
            </a:ln>
            <a:effectLst>
              <a:outerShdw blurRad="152400" dist="12700" dir="5400000" algn="t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5964" tIns="37982" rIns="75964" bIns="37982" rtlCol="0" anchor="ctr"/>
            <a:lstStyle/>
            <a:p>
              <a:pPr algn="ctr"/>
              <a:endParaRPr lang="en-US" sz="140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581133" y="1617576"/>
              <a:ext cx="2201115" cy="155449"/>
            </a:xfrm>
            <a:prstGeom prst="rect">
              <a:avLst/>
            </a:prstGeom>
            <a:solidFill>
              <a:schemeClr val="accent4"/>
            </a:solidFill>
            <a:ln w="6350" cmpd="sng">
              <a:solidFill>
                <a:schemeClr val="accent4"/>
              </a:solidFill>
            </a:ln>
            <a:effectLst>
              <a:outerShdw blurRad="152400" dist="12700" dir="5400000" algn="t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5964" tIns="37982" rIns="75964" bIns="37982" rtlCol="0" anchor="ctr"/>
            <a:lstStyle/>
            <a:p>
              <a:pPr algn="ctr"/>
              <a:endParaRPr lang="en-US" sz="140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835033" y="1294824"/>
            <a:ext cx="92177" cy="243578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endParaRPr lang="en-US" sz="1400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637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7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947018"/>
            <a:ext cx="13167362" cy="677108"/>
          </a:xfrm>
        </p:spPr>
        <p:txBody>
          <a:bodyPr/>
          <a:lstStyle/>
          <a:p>
            <a:r>
              <a:rPr lang="en-US" dirty="0" smtClean="0"/>
              <a:t>Why Vagrant ?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 rot="5400000">
            <a:off x="5090723" y="-1911699"/>
            <a:ext cx="5001776" cy="13239376"/>
          </a:xfrm>
          <a:prstGeom prst="rect">
            <a:avLst/>
          </a:prstGeom>
          <a:solidFill>
            <a:srgbClr val="FFFFFF"/>
          </a:solidFill>
          <a:ln w="6350" cmpd="sng">
            <a:solidFill>
              <a:schemeClr val="bg1">
                <a:lumMod val="65000"/>
              </a:schemeClr>
            </a:solidFill>
          </a:ln>
          <a:effectLst>
            <a:outerShdw blurRad="190500" dist="63500" dir="5400000" algn="t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289" tIns="45643" rIns="91289" bIns="45643" rtlCol="0" anchor="ctr"/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58924" y="2207100"/>
            <a:ext cx="12486348" cy="4483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lnSpc>
                <a:spcPct val="150000"/>
              </a:lnSpc>
              <a:buClr>
                <a:schemeClr val="accent6"/>
              </a:buClr>
              <a:buFont typeface="Wingdings" charset="2"/>
              <a:buChar char="§"/>
            </a:pP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Open Source tool</a:t>
            </a:r>
          </a:p>
          <a:p>
            <a:pPr marL="380990" indent="-380990">
              <a:lnSpc>
                <a:spcPct val="150000"/>
              </a:lnSpc>
              <a:buClr>
                <a:schemeClr val="accent6"/>
              </a:buClr>
              <a:buFont typeface="Wingdings" charset="2"/>
              <a:buChar char="§"/>
            </a:pP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Launch and manage VMs by importing the prebuilt images</a:t>
            </a:r>
          </a:p>
          <a:p>
            <a:pPr marL="380990" indent="-380990">
              <a:lnSpc>
                <a:spcPct val="150000"/>
              </a:lnSpc>
              <a:buClr>
                <a:schemeClr val="accent6"/>
              </a:buClr>
              <a:buFont typeface="Wingdings" charset="2"/>
              <a:buChar char="§"/>
            </a:pP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 Provision VMs using </a:t>
            </a:r>
            <a:r>
              <a:rPr lang="en-US" sz="3200" dirty="0" err="1" smtClean="0">
                <a:solidFill>
                  <a:schemeClr val="accent2">
                    <a:lumMod val="50000"/>
                  </a:schemeClr>
                </a:solidFill>
              </a:rPr>
              <a:t>Ansible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, Puppet or Chef</a:t>
            </a:r>
          </a:p>
          <a:p>
            <a:pPr marL="380990" indent="-380990">
              <a:lnSpc>
                <a:spcPct val="150000"/>
              </a:lnSpc>
              <a:buClr>
                <a:schemeClr val="accent6"/>
              </a:buClr>
              <a:buFont typeface="Wingdings" charset="2"/>
              <a:buChar char="§"/>
            </a:pP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Setup multi VM environment</a:t>
            </a:r>
          </a:p>
          <a:p>
            <a:pPr marL="380990" indent="-380990">
              <a:lnSpc>
                <a:spcPct val="150000"/>
              </a:lnSpc>
              <a:buClr>
                <a:schemeClr val="accent6"/>
              </a:buClr>
              <a:buFont typeface="Wingdings" charset="2"/>
              <a:buChar char="§"/>
            </a:pP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Create and  configure virtual development environment</a:t>
            </a:r>
          </a:p>
          <a:p>
            <a:pPr marL="380990" indent="-380990">
              <a:lnSpc>
                <a:spcPct val="150000"/>
              </a:lnSpc>
              <a:buClr>
                <a:schemeClr val="accent6"/>
              </a:buClr>
              <a:buFont typeface="Wingdings" charset="2"/>
              <a:buChar char="§"/>
            </a:pP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Lowers development environment setup time</a:t>
            </a:r>
          </a:p>
        </p:txBody>
      </p:sp>
      <p:grpSp>
        <p:nvGrpSpPr>
          <p:cNvPr id="20" name="Group 19"/>
          <p:cNvGrpSpPr/>
          <p:nvPr/>
        </p:nvGrpSpPr>
        <p:grpSpPr>
          <a:xfrm rot="5400000">
            <a:off x="-1622466" y="4614489"/>
            <a:ext cx="5001778" cy="187001"/>
            <a:chOff x="4178903" y="1617576"/>
            <a:chExt cx="6603345" cy="155449"/>
          </a:xfrm>
        </p:grpSpPr>
        <p:sp>
          <p:nvSpPr>
            <p:cNvPr id="21" name="Rectangle 20"/>
            <p:cNvSpPr/>
            <p:nvPr/>
          </p:nvSpPr>
          <p:spPr>
            <a:xfrm>
              <a:off x="4178903" y="1617576"/>
              <a:ext cx="2201115" cy="155449"/>
            </a:xfrm>
            <a:prstGeom prst="rect">
              <a:avLst/>
            </a:prstGeom>
            <a:solidFill>
              <a:schemeClr val="accent1"/>
            </a:solidFill>
            <a:ln w="6350" cmpd="sng">
              <a:solidFill>
                <a:schemeClr val="accent1"/>
              </a:solidFill>
            </a:ln>
            <a:effectLst>
              <a:outerShdw blurRad="152400" dist="12700" dir="5400000" algn="t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5964" tIns="37982" rIns="75964" bIns="37982" rtlCol="0" anchor="ctr"/>
            <a:lstStyle/>
            <a:p>
              <a:pPr algn="ctr"/>
              <a:endParaRPr lang="en-US" sz="140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380018" y="1617576"/>
              <a:ext cx="2201115" cy="155449"/>
            </a:xfrm>
            <a:prstGeom prst="rect">
              <a:avLst/>
            </a:prstGeom>
            <a:solidFill>
              <a:schemeClr val="accent6"/>
            </a:solidFill>
            <a:ln w="6350" cmpd="sng">
              <a:solidFill>
                <a:schemeClr val="accent6"/>
              </a:solidFill>
            </a:ln>
            <a:effectLst>
              <a:outerShdw blurRad="152400" dist="12700" dir="5400000" algn="t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5964" tIns="37982" rIns="75964" bIns="37982" rtlCol="0" anchor="ctr"/>
            <a:lstStyle/>
            <a:p>
              <a:pPr algn="ctr"/>
              <a:endParaRPr lang="en-US" sz="140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581133" y="1617576"/>
              <a:ext cx="2201115" cy="155449"/>
            </a:xfrm>
            <a:prstGeom prst="rect">
              <a:avLst/>
            </a:prstGeom>
            <a:solidFill>
              <a:schemeClr val="accent4"/>
            </a:solidFill>
            <a:ln w="6350" cmpd="sng">
              <a:solidFill>
                <a:schemeClr val="accent4"/>
              </a:solidFill>
            </a:ln>
            <a:effectLst>
              <a:outerShdw blurRad="152400" dist="12700" dir="5400000" algn="t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5964" tIns="37982" rIns="75964" bIns="37982" rtlCol="0" anchor="ctr"/>
            <a:lstStyle/>
            <a:p>
              <a:pPr algn="ctr"/>
              <a:endParaRPr lang="en-US" sz="140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837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947018"/>
            <a:ext cx="13167362" cy="677108"/>
          </a:xfrm>
        </p:spPr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81166" y="2004205"/>
            <a:ext cx="8547100" cy="1193779"/>
          </a:xfrm>
          <a:prstGeom prst="rect">
            <a:avLst/>
          </a:prstGeom>
          <a:solidFill>
            <a:srgbClr val="FFFFFF"/>
          </a:solidFill>
          <a:ln w="6350" cmpd="sng">
            <a:solidFill>
              <a:schemeClr val="bg1">
                <a:lumMod val="65000"/>
              </a:schemeClr>
            </a:solidFill>
          </a:ln>
          <a:effectLst>
            <a:outerShdw blurRad="190500" dist="63500" dir="5400000" algn="t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457200" tIns="45643" rIns="91289" bIns="45643" rtlCol="0" anchor="ctr"/>
          <a:lstStyle>
            <a:defPPr>
              <a:defRPr lang="en-US"/>
            </a:defPPr>
            <a:lvl1pPr algn="ctr">
              <a:defRPr sz="3200">
                <a:solidFill>
                  <a:srgbClr val="3C3C3C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3600" dirty="0"/>
              <a:t>A tool for building and distributing virtualized </a:t>
            </a:r>
            <a:r>
              <a:rPr lang="en-US" sz="3600" dirty="0" smtClean="0"/>
              <a:t>environment</a:t>
            </a:r>
            <a:endParaRPr lang="en-US" sz="3600" dirty="0"/>
          </a:p>
        </p:txBody>
      </p:sp>
      <p:sp>
        <p:nvSpPr>
          <p:cNvPr id="18" name="TextBox 17"/>
          <p:cNvSpPr txBox="1"/>
          <p:nvPr/>
        </p:nvSpPr>
        <p:spPr>
          <a:xfrm>
            <a:off x="571500" y="3694022"/>
            <a:ext cx="8547100" cy="4076904"/>
          </a:xfrm>
          <a:prstGeom prst="rect">
            <a:avLst/>
          </a:prstGeom>
          <a:solidFill>
            <a:srgbClr val="FFFFFF"/>
          </a:solidFill>
          <a:ln w="6350" cmpd="sng">
            <a:solidFill>
              <a:schemeClr val="bg1">
                <a:lumMod val="65000"/>
              </a:schemeClr>
            </a:solidFill>
          </a:ln>
          <a:effectLst>
            <a:outerShdw blurRad="190500" dist="63500" dir="5400000" algn="t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457200" tIns="45643" rIns="91289" bIns="45643" rtlCol="0" anchor="t"/>
          <a:lstStyle>
            <a:defPPr>
              <a:defRPr lang="en-US"/>
            </a:defPPr>
            <a:lvl1pPr>
              <a:defRPr sz="2400">
                <a:solidFill>
                  <a:srgbClr val="3C3C3C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sz="3200" u="sng" dirty="0"/>
              <a:t>I</a:t>
            </a:r>
            <a:r>
              <a:rPr lang="en-US" sz="3200" u="sng" dirty="0" smtClean="0"/>
              <a:t>ntegrated </a:t>
            </a:r>
            <a:r>
              <a:rPr lang="en-US" sz="3200" u="sng" dirty="0"/>
              <a:t>with </a:t>
            </a:r>
          </a:p>
          <a:p>
            <a:pPr algn="ctr"/>
            <a:r>
              <a:rPr lang="en-US" sz="3200" dirty="0" err="1" smtClean="0"/>
              <a:t>Virtualbox</a:t>
            </a:r>
            <a:r>
              <a:rPr lang="en-US" sz="3200" dirty="0" smtClean="0"/>
              <a:t>/</a:t>
            </a:r>
            <a:r>
              <a:rPr lang="en-US" sz="3200" dirty="0" err="1" smtClean="0"/>
              <a:t>Vmware</a:t>
            </a:r>
            <a:r>
              <a:rPr lang="en-US" sz="3200" dirty="0" smtClean="0"/>
              <a:t>/KVM/Linux Containers</a:t>
            </a:r>
            <a:endParaRPr lang="en-US" sz="3200" dirty="0"/>
          </a:p>
          <a:p>
            <a:pPr algn="ctr"/>
            <a:r>
              <a:rPr lang="en-US" sz="3200" dirty="0" err="1"/>
              <a:t>Ansible</a:t>
            </a:r>
            <a:r>
              <a:rPr lang="en-US" sz="3200" dirty="0"/>
              <a:t>/chef and puppet</a:t>
            </a:r>
          </a:p>
          <a:p>
            <a:pPr algn="ctr"/>
            <a:r>
              <a:rPr lang="en-US" sz="3200" dirty="0"/>
              <a:t>An “app store” or </a:t>
            </a:r>
            <a:r>
              <a:rPr lang="en-US" sz="3200" dirty="0" smtClean="0"/>
              <a:t>“Box store” </a:t>
            </a:r>
            <a:r>
              <a:rPr lang="en-US" sz="3200" dirty="0"/>
              <a:t>in the </a:t>
            </a:r>
            <a:r>
              <a:rPr lang="en-US" sz="3200" dirty="0" smtClean="0"/>
              <a:t>cloud</a:t>
            </a:r>
          </a:p>
          <a:p>
            <a:pPr algn="ctr"/>
            <a:r>
              <a:rPr lang="en-US" sz="3200" dirty="0" smtClean="0"/>
              <a:t>Packaging tools</a:t>
            </a:r>
            <a:endParaRPr lang="en-US" sz="3200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19" name="Picture 18" descr="cloud_O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868" y="1181099"/>
            <a:ext cx="4753831" cy="1636805"/>
          </a:xfrm>
          <a:prstGeom prst="rect">
            <a:avLst/>
          </a:prstGeom>
        </p:spPr>
      </p:pic>
      <p:pic>
        <p:nvPicPr>
          <p:cNvPr id="20" name="Picture 19" descr="P 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23087" y="3694022"/>
            <a:ext cx="3221065" cy="2837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10018581" y="6612417"/>
            <a:ext cx="41275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rgbClr val="3C3C3C"/>
                </a:solidFill>
              </a:rPr>
              <a:t>Vagrantfile</a:t>
            </a:r>
            <a:r>
              <a:rPr lang="en-US" sz="2400" dirty="0" smtClean="0">
                <a:solidFill>
                  <a:srgbClr val="3C3C3C"/>
                </a:solidFill>
              </a:rPr>
              <a:t/>
            </a:r>
            <a:br>
              <a:rPr lang="en-US" sz="2400" dirty="0" smtClean="0">
                <a:solidFill>
                  <a:srgbClr val="3C3C3C"/>
                </a:solidFill>
              </a:rPr>
            </a:br>
            <a:r>
              <a:rPr lang="en-US" sz="2400" dirty="0" smtClean="0">
                <a:solidFill>
                  <a:srgbClr val="3C3C3C"/>
                </a:solidFill>
              </a:rPr>
              <a:t>Define what type of VM/Box</a:t>
            </a:r>
          </a:p>
          <a:p>
            <a:pPr algn="ctr"/>
            <a:r>
              <a:rPr lang="en-US" sz="2400" dirty="0" smtClean="0">
                <a:solidFill>
                  <a:srgbClr val="3C3C3C"/>
                </a:solidFill>
              </a:rPr>
              <a:t>Define the physical topology</a:t>
            </a:r>
            <a:endParaRPr lang="en-US" dirty="0">
              <a:solidFill>
                <a:srgbClr val="3C3C3C"/>
              </a:solidFill>
            </a:endParaRPr>
          </a:p>
        </p:txBody>
      </p:sp>
      <p:pic>
        <p:nvPicPr>
          <p:cNvPr id="24" name="Picture 23" descr="L2L3_Switch 1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294810" y="4241096"/>
            <a:ext cx="511175" cy="512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24" descr="L2L3_Switch 1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261256" y="4236288"/>
            <a:ext cx="511175" cy="512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25" descr="L2_L3 Switch 1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733563" y="4939552"/>
            <a:ext cx="511175" cy="512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7" name="Straight Connector 26"/>
          <p:cNvCxnSpPr>
            <a:stCxn id="25" idx="2"/>
            <a:endCxn id="26" idx="0"/>
          </p:cNvCxnSpPr>
          <p:nvPr/>
        </p:nvCxnSpPr>
        <p:spPr>
          <a:xfrm>
            <a:off x="11516844" y="4749052"/>
            <a:ext cx="472307" cy="190500"/>
          </a:xfrm>
          <a:prstGeom prst="line">
            <a:avLst/>
          </a:prstGeom>
          <a:ln>
            <a:solidFill>
              <a:schemeClr val="accent2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2"/>
            <a:endCxn id="26" idx="0"/>
          </p:cNvCxnSpPr>
          <p:nvPr/>
        </p:nvCxnSpPr>
        <p:spPr>
          <a:xfrm flipH="1">
            <a:off x="11989151" y="4753860"/>
            <a:ext cx="561247" cy="185692"/>
          </a:xfrm>
          <a:prstGeom prst="line">
            <a:avLst/>
          </a:prstGeom>
          <a:ln>
            <a:solidFill>
              <a:schemeClr val="accent2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1"/>
            <a:endCxn id="25" idx="3"/>
          </p:cNvCxnSpPr>
          <p:nvPr/>
        </p:nvCxnSpPr>
        <p:spPr>
          <a:xfrm flipH="1" flipV="1">
            <a:off x="11772431" y="4492670"/>
            <a:ext cx="522379" cy="4808"/>
          </a:xfrm>
          <a:prstGeom prst="line">
            <a:avLst/>
          </a:prstGeom>
          <a:ln>
            <a:solidFill>
              <a:schemeClr val="accent2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2" name="Picture 41" descr="Juniper Server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815735" y="5785649"/>
            <a:ext cx="346829" cy="602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Picture 49" descr="Juniper Server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07635" y="1364780"/>
            <a:ext cx="346829" cy="602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" name="Picture 50" descr="Juniper Server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60035" y="1517180"/>
            <a:ext cx="346829" cy="602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" name="Picture 51" descr="Juniper Server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12435" y="1669580"/>
            <a:ext cx="346829" cy="602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" name="Picture 52" descr="Juniper Server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64835" y="1821980"/>
            <a:ext cx="346829" cy="602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" name="Picture 53" descr="Juniper Server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17235" y="1974380"/>
            <a:ext cx="346829" cy="602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" name="Picture 54" descr="Juniper Server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69635" y="2126780"/>
            <a:ext cx="346829" cy="602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" name="Picture 55" descr="Juniper Server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72731" y="1364780"/>
            <a:ext cx="346829" cy="602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" name="Picture 56" descr="Juniper Server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625131" y="1517180"/>
            <a:ext cx="346829" cy="602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" name="Picture 57" descr="Juniper Server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777531" y="1669580"/>
            <a:ext cx="346829" cy="602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" name="Picture 58" descr="Juniper Server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929931" y="1821980"/>
            <a:ext cx="346829" cy="602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" name="Picture 59" descr="Juniper Server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082331" y="1974380"/>
            <a:ext cx="346829" cy="602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" name="Picture 60" descr="Juniper Server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207925" y="2114065"/>
            <a:ext cx="346829" cy="602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" name="Picture 61" descr="Juniper Server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395587" y="1364780"/>
            <a:ext cx="346829" cy="602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" name="Picture 62" descr="Juniper Server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547987" y="1517180"/>
            <a:ext cx="346829" cy="602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" name="Picture 63" descr="Juniper Server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700387" y="1669580"/>
            <a:ext cx="346829" cy="602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" name="Rectangle 67"/>
          <p:cNvSpPr/>
          <p:nvPr/>
        </p:nvSpPr>
        <p:spPr>
          <a:xfrm>
            <a:off x="9866181" y="615026"/>
            <a:ext cx="4127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3C3C3C"/>
                </a:solidFill>
              </a:rPr>
              <a:t>Vagrantcloud</a:t>
            </a:r>
            <a:endParaRPr lang="en-US" dirty="0">
              <a:solidFill>
                <a:srgbClr val="3C3C3C"/>
              </a:solidFill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 flipV="1">
            <a:off x="12700387" y="2817904"/>
            <a:ext cx="619408" cy="1277121"/>
          </a:xfrm>
          <a:prstGeom prst="line">
            <a:avLst/>
          </a:prstGeom>
          <a:ln w="57150">
            <a:solidFill>
              <a:schemeClr val="accent2"/>
            </a:solidFill>
            <a:miter lim="800000"/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5" name="Picture 74" descr="L2L3_Switch 1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863869" y="1955799"/>
            <a:ext cx="511175" cy="512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" name="Picture 75" descr="L2L3_Switch 1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93868" y="2177569"/>
            <a:ext cx="511175" cy="512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" name="Picture 76" descr="L2L3_Switch 1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9795" y="2399339"/>
            <a:ext cx="511175" cy="512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9" name="Straight Connector 78"/>
          <p:cNvCxnSpPr/>
          <p:nvPr/>
        </p:nvCxnSpPr>
        <p:spPr>
          <a:xfrm flipV="1">
            <a:off x="11679949" y="2817904"/>
            <a:ext cx="1214867" cy="1212158"/>
          </a:xfrm>
          <a:prstGeom prst="line">
            <a:avLst/>
          </a:prstGeom>
          <a:ln w="57150">
            <a:solidFill>
              <a:schemeClr val="accent2"/>
            </a:solidFill>
            <a:miter lim="800000"/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9314353" y="3001585"/>
            <a:ext cx="32546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3C3C3C"/>
                </a:solidFill>
              </a:rPr>
              <a:t>Automatic download</a:t>
            </a:r>
            <a:endParaRPr lang="en-US" dirty="0">
              <a:solidFill>
                <a:srgbClr val="3C3C3C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71500" y="2004205"/>
            <a:ext cx="176436" cy="119377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739" tIns="54869" rIns="109739" bIns="54869" rtlCol="0" anchor="ctr"/>
          <a:lstStyle/>
          <a:p>
            <a:pPr algn="ctr"/>
            <a:endParaRPr lang="en-US" sz="28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61835" y="3694022"/>
            <a:ext cx="176436" cy="407690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 dirty="0">
              <a:solidFill>
                <a:prstClr val="white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258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8" grpId="0"/>
      <p:bldP spid="82" grpId="0"/>
      <p:bldP spid="8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947018"/>
            <a:ext cx="13167362" cy="677108"/>
          </a:xfrm>
        </p:spPr>
        <p:txBody>
          <a:bodyPr/>
          <a:lstStyle/>
          <a:p>
            <a:r>
              <a:rPr lang="en-US" dirty="0" smtClean="0"/>
              <a:t>Other Alternatives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 rot="5400000">
            <a:off x="5090723" y="-1911699"/>
            <a:ext cx="5001776" cy="13239376"/>
          </a:xfrm>
          <a:prstGeom prst="rect">
            <a:avLst/>
          </a:prstGeom>
          <a:solidFill>
            <a:srgbClr val="FFFFFF"/>
          </a:solidFill>
          <a:ln w="6350" cmpd="sng">
            <a:solidFill>
              <a:schemeClr val="bg1">
                <a:lumMod val="65000"/>
              </a:schemeClr>
            </a:solidFill>
          </a:ln>
          <a:effectLst>
            <a:outerShdw blurRad="190500" dist="63500" dir="5400000" algn="t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289" tIns="45643" rIns="91289" bIns="45643" rtlCol="0" anchor="ctr"/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20627" y="2207100"/>
            <a:ext cx="12650626" cy="4673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lnSpc>
                <a:spcPct val="150000"/>
              </a:lnSpc>
              <a:buClr>
                <a:schemeClr val="accent6"/>
              </a:buClr>
              <a:buFont typeface="Wingdings" charset="2"/>
              <a:buChar char="§"/>
            </a:pP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VMM</a:t>
            </a:r>
          </a:p>
          <a:p>
            <a:pPr marL="929596" lvl="1" indent="-380990">
              <a:lnSpc>
                <a:spcPct val="150000"/>
              </a:lnSpc>
              <a:buClr>
                <a:schemeClr val="accent6"/>
              </a:buClr>
              <a:buFont typeface="Wingdings" charset="2"/>
              <a:buChar char="§"/>
            </a:pP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Availability is not 100%</a:t>
            </a:r>
          </a:p>
          <a:p>
            <a:pPr marL="929596" lvl="1" indent="-380990">
              <a:lnSpc>
                <a:spcPct val="150000"/>
              </a:lnSpc>
              <a:buClr>
                <a:schemeClr val="accent6"/>
              </a:buClr>
              <a:buFont typeface="Wingdings" charset="2"/>
              <a:buChar char="§"/>
            </a:pP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Not Open Source</a:t>
            </a:r>
          </a:p>
          <a:p>
            <a:pPr marL="929596" lvl="1" indent="-380990">
              <a:lnSpc>
                <a:spcPct val="150000"/>
              </a:lnSpc>
              <a:buClr>
                <a:schemeClr val="accent6"/>
              </a:buClr>
              <a:buFont typeface="Wingdings" charset="2"/>
              <a:buChar char="§"/>
            </a:pP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Cannot install Open Source tools</a:t>
            </a:r>
          </a:p>
          <a:p>
            <a:pPr marL="929596" lvl="1" indent="-380990">
              <a:lnSpc>
                <a:spcPct val="150000"/>
              </a:lnSpc>
              <a:buClr>
                <a:schemeClr val="accent6"/>
              </a:buClr>
              <a:buFont typeface="Wingdings" charset="2"/>
              <a:buChar char="§"/>
            </a:pP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Abstracts the internal details from the user</a:t>
            </a:r>
          </a:p>
          <a:p>
            <a:pPr marL="929596" lvl="1" indent="-380990">
              <a:lnSpc>
                <a:spcPct val="150000"/>
              </a:lnSpc>
              <a:buClr>
                <a:schemeClr val="accent6"/>
              </a:buClr>
              <a:buFont typeface="Wingdings" charset="2"/>
              <a:buChar char="§"/>
            </a:pP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Cannot be easily integrated with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Ansible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/Chef and Puppet for configuration management</a:t>
            </a:r>
            <a:endParaRPr lang="en-US" sz="3200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 rot="5400000">
            <a:off x="-1622466" y="4614489"/>
            <a:ext cx="5001778" cy="187001"/>
            <a:chOff x="4178903" y="1617576"/>
            <a:chExt cx="6603345" cy="155449"/>
          </a:xfrm>
        </p:grpSpPr>
        <p:sp>
          <p:nvSpPr>
            <p:cNvPr id="21" name="Rectangle 20"/>
            <p:cNvSpPr/>
            <p:nvPr/>
          </p:nvSpPr>
          <p:spPr>
            <a:xfrm>
              <a:off x="4178903" y="1617576"/>
              <a:ext cx="2201115" cy="155449"/>
            </a:xfrm>
            <a:prstGeom prst="rect">
              <a:avLst/>
            </a:prstGeom>
            <a:solidFill>
              <a:schemeClr val="accent1"/>
            </a:solidFill>
            <a:ln w="6350" cmpd="sng">
              <a:solidFill>
                <a:schemeClr val="accent1"/>
              </a:solidFill>
            </a:ln>
            <a:effectLst>
              <a:outerShdw blurRad="152400" dist="12700" dir="5400000" algn="t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5964" tIns="37982" rIns="75964" bIns="37982" rtlCol="0" anchor="ctr"/>
            <a:lstStyle/>
            <a:p>
              <a:pPr algn="ctr"/>
              <a:endParaRPr lang="en-US" sz="140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380018" y="1617576"/>
              <a:ext cx="2201115" cy="155449"/>
            </a:xfrm>
            <a:prstGeom prst="rect">
              <a:avLst/>
            </a:prstGeom>
            <a:solidFill>
              <a:schemeClr val="accent6"/>
            </a:solidFill>
            <a:ln w="6350" cmpd="sng">
              <a:solidFill>
                <a:schemeClr val="accent6"/>
              </a:solidFill>
            </a:ln>
            <a:effectLst>
              <a:outerShdw blurRad="152400" dist="12700" dir="5400000" algn="t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5964" tIns="37982" rIns="75964" bIns="37982" rtlCol="0" anchor="ctr"/>
            <a:lstStyle/>
            <a:p>
              <a:pPr algn="ctr"/>
              <a:endParaRPr lang="en-US" sz="140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581133" y="1617576"/>
              <a:ext cx="2201115" cy="155449"/>
            </a:xfrm>
            <a:prstGeom prst="rect">
              <a:avLst/>
            </a:prstGeom>
            <a:solidFill>
              <a:schemeClr val="accent4"/>
            </a:solidFill>
            <a:ln w="6350" cmpd="sng">
              <a:solidFill>
                <a:schemeClr val="accent4"/>
              </a:solidFill>
            </a:ln>
            <a:effectLst>
              <a:outerShdw blurRad="152400" dist="12700" dir="5400000" algn="t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5964" tIns="37982" rIns="75964" bIns="37982" rtlCol="0" anchor="ctr"/>
            <a:lstStyle/>
            <a:p>
              <a:pPr algn="ctr"/>
              <a:endParaRPr lang="en-US" sz="140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132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947018"/>
            <a:ext cx="13167362" cy="677108"/>
          </a:xfrm>
        </p:spPr>
        <p:txBody>
          <a:bodyPr/>
          <a:lstStyle/>
          <a:p>
            <a:r>
              <a:rPr lang="en-US" dirty="0" smtClean="0"/>
              <a:t>Other Alternatives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 rot="5400000">
            <a:off x="5090723" y="-1911699"/>
            <a:ext cx="5001776" cy="13239376"/>
          </a:xfrm>
          <a:prstGeom prst="rect">
            <a:avLst/>
          </a:prstGeom>
          <a:solidFill>
            <a:srgbClr val="FFFFFF"/>
          </a:solidFill>
          <a:ln w="6350" cmpd="sng">
            <a:solidFill>
              <a:schemeClr val="bg1">
                <a:lumMod val="65000"/>
              </a:schemeClr>
            </a:solidFill>
          </a:ln>
          <a:effectLst>
            <a:outerShdw blurRad="190500" dist="63500" dir="5400000" algn="t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289" tIns="45643" rIns="91289" bIns="45643" rtlCol="0" anchor="ctr"/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58924" y="2207100"/>
            <a:ext cx="12486348" cy="5498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lnSpc>
                <a:spcPct val="150000"/>
              </a:lnSpc>
              <a:buClr>
                <a:schemeClr val="accent6"/>
              </a:buClr>
              <a:buFont typeface="Wingdings" charset="2"/>
              <a:buChar char="§"/>
            </a:pP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VM44</a:t>
            </a:r>
          </a:p>
          <a:p>
            <a:pPr marL="929596" lvl="1" indent="-380990">
              <a:lnSpc>
                <a:spcPct val="150000"/>
              </a:lnSpc>
              <a:buClr>
                <a:schemeClr val="accent6"/>
              </a:buClr>
              <a:buFont typeface="Wingdings" charset="2"/>
              <a:buChar char="§"/>
            </a:pP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Not Open Source</a:t>
            </a:r>
          </a:p>
          <a:p>
            <a:pPr marL="929596" lvl="1" indent="-380990">
              <a:lnSpc>
                <a:spcPct val="150000"/>
              </a:lnSpc>
              <a:buClr>
                <a:schemeClr val="accent6"/>
              </a:buClr>
              <a:buFont typeface="Wingdings" charset="2"/>
              <a:buChar char="§"/>
            </a:pP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Lot of scripts are used to launch and Manage the VMs</a:t>
            </a:r>
          </a:p>
          <a:p>
            <a:pPr marL="929596" lvl="1" indent="-380990">
              <a:lnSpc>
                <a:spcPct val="150000"/>
              </a:lnSpc>
              <a:buClr>
                <a:schemeClr val="accent6"/>
              </a:buClr>
              <a:buFont typeface="Wingdings" charset="2"/>
              <a:buChar char="§"/>
            </a:pP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Maintaining the scripts is a problem</a:t>
            </a:r>
          </a:p>
          <a:p>
            <a:pPr marL="929596" lvl="1" indent="-380990">
              <a:lnSpc>
                <a:spcPct val="150000"/>
              </a:lnSpc>
              <a:buClr>
                <a:schemeClr val="accent6"/>
              </a:buClr>
              <a:buFont typeface="Wingdings" charset="2"/>
              <a:buChar char="§"/>
            </a:pP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Cannot be easily integrated with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Ansible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/Chef and Puppet for configuration management</a:t>
            </a:r>
          </a:p>
          <a:p>
            <a:pPr marL="929596" lvl="1" indent="-380990">
              <a:lnSpc>
                <a:spcPct val="150000"/>
              </a:lnSpc>
              <a:buClr>
                <a:schemeClr val="accent6"/>
              </a:buClr>
              <a:buFont typeface="Wingdings" charset="2"/>
              <a:buChar char="§"/>
            </a:pPr>
            <a:endParaRPr lang="en-US" sz="32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929596" lvl="1" indent="-380990">
              <a:lnSpc>
                <a:spcPct val="150000"/>
              </a:lnSpc>
              <a:buClr>
                <a:schemeClr val="accent6"/>
              </a:buClr>
              <a:buFont typeface="Wingdings" charset="2"/>
              <a:buChar char="§"/>
            </a:pPr>
            <a:endParaRPr lang="en-US" sz="3200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 rot="5400000">
            <a:off x="-1622466" y="4614489"/>
            <a:ext cx="5001778" cy="187001"/>
            <a:chOff x="4178903" y="1617576"/>
            <a:chExt cx="6603345" cy="155449"/>
          </a:xfrm>
        </p:grpSpPr>
        <p:sp>
          <p:nvSpPr>
            <p:cNvPr id="21" name="Rectangle 20"/>
            <p:cNvSpPr/>
            <p:nvPr/>
          </p:nvSpPr>
          <p:spPr>
            <a:xfrm>
              <a:off x="4178903" y="1617576"/>
              <a:ext cx="2201115" cy="155449"/>
            </a:xfrm>
            <a:prstGeom prst="rect">
              <a:avLst/>
            </a:prstGeom>
            <a:solidFill>
              <a:schemeClr val="accent1"/>
            </a:solidFill>
            <a:ln w="6350" cmpd="sng">
              <a:solidFill>
                <a:schemeClr val="accent1"/>
              </a:solidFill>
            </a:ln>
            <a:effectLst>
              <a:outerShdw blurRad="152400" dist="12700" dir="5400000" algn="t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5964" tIns="37982" rIns="75964" bIns="37982" rtlCol="0" anchor="ctr"/>
            <a:lstStyle/>
            <a:p>
              <a:pPr algn="ctr"/>
              <a:endParaRPr lang="en-US" sz="140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380018" y="1617576"/>
              <a:ext cx="2201115" cy="155449"/>
            </a:xfrm>
            <a:prstGeom prst="rect">
              <a:avLst/>
            </a:prstGeom>
            <a:solidFill>
              <a:schemeClr val="accent6"/>
            </a:solidFill>
            <a:ln w="6350" cmpd="sng">
              <a:solidFill>
                <a:schemeClr val="accent6"/>
              </a:solidFill>
            </a:ln>
            <a:effectLst>
              <a:outerShdw blurRad="152400" dist="12700" dir="5400000" algn="t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5964" tIns="37982" rIns="75964" bIns="37982" rtlCol="0" anchor="ctr"/>
            <a:lstStyle/>
            <a:p>
              <a:pPr algn="ctr"/>
              <a:endParaRPr lang="en-US" sz="140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581133" y="1617576"/>
              <a:ext cx="2201115" cy="155449"/>
            </a:xfrm>
            <a:prstGeom prst="rect">
              <a:avLst/>
            </a:prstGeom>
            <a:solidFill>
              <a:schemeClr val="accent4"/>
            </a:solidFill>
            <a:ln w="6350" cmpd="sng">
              <a:solidFill>
                <a:schemeClr val="accent4"/>
              </a:solidFill>
            </a:ln>
            <a:effectLst>
              <a:outerShdw blurRad="152400" dist="12700" dir="5400000" algn="t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5964" tIns="37982" rIns="75964" bIns="37982" rtlCol="0" anchor="ctr"/>
            <a:lstStyle/>
            <a:p>
              <a:pPr algn="ctr"/>
              <a:endParaRPr lang="en-US" sz="140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244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947018"/>
            <a:ext cx="13167362" cy="677108"/>
          </a:xfrm>
        </p:spPr>
        <p:txBody>
          <a:bodyPr/>
          <a:lstStyle/>
          <a:p>
            <a:r>
              <a:rPr lang="en-US" dirty="0" smtClean="0"/>
              <a:t>How to get started on Vagrant ?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 rot="5400000">
            <a:off x="5090723" y="-1911699"/>
            <a:ext cx="5001776" cy="13239376"/>
          </a:xfrm>
          <a:prstGeom prst="rect">
            <a:avLst/>
          </a:prstGeom>
          <a:solidFill>
            <a:srgbClr val="FFFFFF"/>
          </a:solidFill>
          <a:ln w="6350" cmpd="sng">
            <a:solidFill>
              <a:schemeClr val="bg1">
                <a:lumMod val="65000"/>
              </a:schemeClr>
            </a:solidFill>
          </a:ln>
          <a:effectLst>
            <a:outerShdw blurRad="190500" dist="63500" dir="5400000" algn="t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289" tIns="45643" rIns="91289" bIns="45643" rtlCol="0" anchor="ctr"/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58924" y="2207100"/>
            <a:ext cx="12486348" cy="3744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lnSpc>
                <a:spcPct val="150000"/>
              </a:lnSpc>
              <a:buClr>
                <a:schemeClr val="accent6"/>
              </a:buClr>
              <a:buFont typeface="Wingdings" charset="2"/>
              <a:buChar char="§"/>
            </a:pP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Laptop/Server with at least 3GB RAM (1 </a:t>
            </a:r>
            <a:r>
              <a:rPr lang="en-US" sz="3200" dirty="0" err="1" smtClean="0">
                <a:solidFill>
                  <a:schemeClr val="accent2">
                    <a:lumMod val="50000"/>
                  </a:schemeClr>
                </a:solidFill>
              </a:rPr>
              <a:t>vQFX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 instance)</a:t>
            </a:r>
          </a:p>
          <a:p>
            <a:pPr marL="380990" indent="-380990">
              <a:lnSpc>
                <a:spcPct val="150000"/>
              </a:lnSpc>
              <a:buClr>
                <a:schemeClr val="accent6"/>
              </a:buClr>
              <a:buFont typeface="Wingdings" charset="2"/>
              <a:buChar char="§"/>
            </a:pP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Install </a:t>
            </a:r>
            <a:r>
              <a:rPr lang="en-US" sz="3200" dirty="0" err="1" smtClean="0">
                <a:solidFill>
                  <a:schemeClr val="accent2">
                    <a:lumMod val="50000"/>
                  </a:schemeClr>
                </a:solidFill>
              </a:rPr>
              <a:t>VirtualBox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 (version &gt;=  5.0.10)</a:t>
            </a:r>
          </a:p>
          <a:p>
            <a:pPr marL="380990" indent="-380990">
              <a:lnSpc>
                <a:spcPct val="150000"/>
              </a:lnSpc>
              <a:buClr>
                <a:schemeClr val="accent6"/>
              </a:buClr>
              <a:buFont typeface="Wingdings" charset="2"/>
              <a:buChar char="§"/>
            </a:pP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Install Packer to build the Vagrant Box</a:t>
            </a:r>
          </a:p>
          <a:p>
            <a:pPr marL="380990" indent="-380990">
              <a:lnSpc>
                <a:spcPct val="150000"/>
              </a:lnSpc>
              <a:buClr>
                <a:schemeClr val="accent6"/>
              </a:buClr>
              <a:buFont typeface="Wingdings" charset="2"/>
              <a:buChar char="§"/>
            </a:pP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Install Vagrant (Version &gt;= 1.7)</a:t>
            </a:r>
          </a:p>
          <a:p>
            <a:pPr marL="380990" indent="-380990">
              <a:lnSpc>
                <a:spcPct val="150000"/>
              </a:lnSpc>
              <a:buClr>
                <a:schemeClr val="accent6"/>
              </a:buClr>
              <a:buFont typeface="Wingdings" charset="2"/>
              <a:buChar char="§"/>
            </a:pP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Install </a:t>
            </a:r>
            <a:r>
              <a:rPr lang="en-US" sz="3200" dirty="0" err="1" smtClean="0">
                <a:solidFill>
                  <a:schemeClr val="accent2">
                    <a:lumMod val="50000"/>
                  </a:schemeClr>
                </a:solidFill>
              </a:rPr>
              <a:t>Ansible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 for configuration Management</a:t>
            </a:r>
          </a:p>
        </p:txBody>
      </p:sp>
      <p:grpSp>
        <p:nvGrpSpPr>
          <p:cNvPr id="20" name="Group 19"/>
          <p:cNvGrpSpPr/>
          <p:nvPr/>
        </p:nvGrpSpPr>
        <p:grpSpPr>
          <a:xfrm rot="5400000">
            <a:off x="-1622466" y="4614489"/>
            <a:ext cx="5001778" cy="187001"/>
            <a:chOff x="4178903" y="1617576"/>
            <a:chExt cx="6603345" cy="155449"/>
          </a:xfrm>
        </p:grpSpPr>
        <p:sp>
          <p:nvSpPr>
            <p:cNvPr id="21" name="Rectangle 20"/>
            <p:cNvSpPr/>
            <p:nvPr/>
          </p:nvSpPr>
          <p:spPr>
            <a:xfrm>
              <a:off x="4178903" y="1617576"/>
              <a:ext cx="2201115" cy="155449"/>
            </a:xfrm>
            <a:prstGeom prst="rect">
              <a:avLst/>
            </a:prstGeom>
            <a:solidFill>
              <a:schemeClr val="accent1"/>
            </a:solidFill>
            <a:ln w="6350" cmpd="sng">
              <a:solidFill>
                <a:schemeClr val="accent1"/>
              </a:solidFill>
            </a:ln>
            <a:effectLst>
              <a:outerShdw blurRad="152400" dist="12700" dir="5400000" algn="t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5964" tIns="37982" rIns="75964" bIns="37982" rtlCol="0" anchor="ctr"/>
            <a:lstStyle/>
            <a:p>
              <a:pPr algn="ctr"/>
              <a:endParaRPr lang="en-US" sz="140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380018" y="1617576"/>
              <a:ext cx="2201115" cy="155449"/>
            </a:xfrm>
            <a:prstGeom prst="rect">
              <a:avLst/>
            </a:prstGeom>
            <a:solidFill>
              <a:schemeClr val="accent6"/>
            </a:solidFill>
            <a:ln w="6350" cmpd="sng">
              <a:solidFill>
                <a:schemeClr val="accent6"/>
              </a:solidFill>
            </a:ln>
            <a:effectLst>
              <a:outerShdw blurRad="152400" dist="12700" dir="5400000" algn="t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5964" tIns="37982" rIns="75964" bIns="37982" rtlCol="0" anchor="ctr"/>
            <a:lstStyle/>
            <a:p>
              <a:pPr algn="ctr"/>
              <a:endParaRPr lang="en-US" sz="140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581133" y="1617576"/>
              <a:ext cx="2201115" cy="155449"/>
            </a:xfrm>
            <a:prstGeom prst="rect">
              <a:avLst/>
            </a:prstGeom>
            <a:solidFill>
              <a:schemeClr val="accent4"/>
            </a:solidFill>
            <a:ln w="6350" cmpd="sng">
              <a:solidFill>
                <a:schemeClr val="accent4"/>
              </a:solidFill>
            </a:ln>
            <a:effectLst>
              <a:outerShdw blurRad="152400" dist="12700" dir="5400000" algn="t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5964" tIns="37982" rIns="75964" bIns="37982" rtlCol="0" anchor="ctr"/>
            <a:lstStyle/>
            <a:p>
              <a:pPr algn="ctr"/>
              <a:endParaRPr lang="en-US" sz="140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189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947018"/>
            <a:ext cx="13167362" cy="677108"/>
          </a:xfrm>
        </p:spPr>
        <p:txBody>
          <a:bodyPr/>
          <a:lstStyle/>
          <a:p>
            <a:r>
              <a:rPr lang="en-US" dirty="0" smtClean="0"/>
              <a:t>Steps to build the Vagrant box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 rot="5400000">
            <a:off x="5090723" y="-1911699"/>
            <a:ext cx="5001776" cy="13239376"/>
          </a:xfrm>
          <a:prstGeom prst="rect">
            <a:avLst/>
          </a:prstGeom>
          <a:solidFill>
            <a:srgbClr val="FFFFFF"/>
          </a:solidFill>
          <a:ln w="6350" cmpd="sng">
            <a:solidFill>
              <a:schemeClr val="bg1">
                <a:lumMod val="65000"/>
              </a:schemeClr>
            </a:solidFill>
          </a:ln>
          <a:effectLst>
            <a:outerShdw blurRad="190500" dist="63500" dir="5400000" algn="t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289" tIns="45643" rIns="91289" bIns="45643" rtlCol="0" anchor="ctr"/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58924" y="2207100"/>
            <a:ext cx="12486348" cy="4857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lnSpc>
                <a:spcPct val="150000"/>
              </a:lnSpc>
              <a:buClr>
                <a:schemeClr val="accent6"/>
              </a:buClr>
              <a:buFont typeface="Wingdings" charset="2"/>
              <a:buChar char="§"/>
            </a:pP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Start with daily build </a:t>
            </a:r>
            <a:r>
              <a:rPr lang="en-US" sz="3200" dirty="0" err="1" smtClean="0">
                <a:solidFill>
                  <a:schemeClr val="accent2">
                    <a:lumMod val="50000"/>
                  </a:schemeClr>
                </a:solidFill>
              </a:rPr>
              <a:t>vELIT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 image (.</a:t>
            </a:r>
            <a:r>
              <a:rPr lang="en-US" sz="3200" dirty="0" err="1" smtClean="0">
                <a:solidFill>
                  <a:schemeClr val="accent2">
                    <a:lumMod val="50000"/>
                  </a:schemeClr>
                </a:solidFill>
              </a:rPr>
              <a:t>img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)</a:t>
            </a:r>
          </a:p>
          <a:p>
            <a:pPr marL="380990" indent="-380990">
              <a:lnSpc>
                <a:spcPct val="150000"/>
              </a:lnSpc>
              <a:buClr>
                <a:schemeClr val="accent6"/>
              </a:buClr>
              <a:buFont typeface="Wingdings" charset="2"/>
              <a:buChar char="§"/>
            </a:pP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Convert it into VMDK format</a:t>
            </a:r>
          </a:p>
          <a:p>
            <a:pPr marL="929596" lvl="1" indent="-380990">
              <a:lnSpc>
                <a:spcPct val="150000"/>
              </a:lnSpc>
              <a:buClr>
                <a:schemeClr val="accent6"/>
              </a:buClr>
              <a:buFont typeface="Wingdings" charset="2"/>
              <a:buChar char="§"/>
            </a:pP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</a:rPr>
              <a:t>q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emu-img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convert –O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vmdk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velit.img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velit.vmdk</a:t>
            </a:r>
            <a:endParaRPr lang="en-US" sz="28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380990" indent="-380990">
              <a:lnSpc>
                <a:spcPct val="150000"/>
              </a:lnSpc>
              <a:buClr>
                <a:schemeClr val="accent6"/>
              </a:buClr>
              <a:buFont typeface="Wingdings" charset="2"/>
              <a:buChar char="§"/>
            </a:pP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Packer is used to build Vagrant Box</a:t>
            </a:r>
          </a:p>
          <a:p>
            <a:pPr marL="929596" lvl="1" indent="-380990">
              <a:lnSpc>
                <a:spcPct val="150000"/>
              </a:lnSpc>
              <a:buClr>
                <a:schemeClr val="accent6"/>
              </a:buClr>
              <a:buFont typeface="Wingdings" charset="2"/>
              <a:buChar char="§"/>
            </a:pP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Start with provided sample packer template</a:t>
            </a:r>
          </a:p>
          <a:p>
            <a:pPr marL="929596" lvl="1" indent="-380990">
              <a:lnSpc>
                <a:spcPct val="150000"/>
              </a:lnSpc>
              <a:buClr>
                <a:schemeClr val="accent6"/>
              </a:buClr>
              <a:buFont typeface="Wingdings" charset="2"/>
              <a:buChar char="§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p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acker validate &lt;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template.json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&gt; to validate the template file</a:t>
            </a:r>
          </a:p>
          <a:p>
            <a:pPr marL="929596" lvl="1" indent="-380990">
              <a:lnSpc>
                <a:spcPct val="150000"/>
              </a:lnSpc>
              <a:buClr>
                <a:schemeClr val="accent6"/>
              </a:buClr>
              <a:buFont typeface="Wingdings" charset="2"/>
              <a:buChar char="§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p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acker build &lt;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template.json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&gt; to build the Vagrant Box</a:t>
            </a:r>
          </a:p>
        </p:txBody>
      </p:sp>
      <p:grpSp>
        <p:nvGrpSpPr>
          <p:cNvPr id="20" name="Group 19"/>
          <p:cNvGrpSpPr/>
          <p:nvPr/>
        </p:nvGrpSpPr>
        <p:grpSpPr>
          <a:xfrm rot="5400000">
            <a:off x="-1622466" y="4614489"/>
            <a:ext cx="5001778" cy="187001"/>
            <a:chOff x="4178903" y="1617576"/>
            <a:chExt cx="6603345" cy="155449"/>
          </a:xfrm>
        </p:grpSpPr>
        <p:sp>
          <p:nvSpPr>
            <p:cNvPr id="21" name="Rectangle 20"/>
            <p:cNvSpPr/>
            <p:nvPr/>
          </p:nvSpPr>
          <p:spPr>
            <a:xfrm>
              <a:off x="4178903" y="1617576"/>
              <a:ext cx="2201115" cy="155449"/>
            </a:xfrm>
            <a:prstGeom prst="rect">
              <a:avLst/>
            </a:prstGeom>
            <a:solidFill>
              <a:schemeClr val="accent1"/>
            </a:solidFill>
            <a:ln w="6350" cmpd="sng">
              <a:solidFill>
                <a:schemeClr val="accent1"/>
              </a:solidFill>
            </a:ln>
            <a:effectLst>
              <a:outerShdw blurRad="152400" dist="12700" dir="5400000" algn="t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5964" tIns="37982" rIns="75964" bIns="37982" rtlCol="0" anchor="ctr"/>
            <a:lstStyle/>
            <a:p>
              <a:pPr algn="ctr"/>
              <a:endParaRPr lang="en-US" sz="140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380018" y="1617576"/>
              <a:ext cx="2201115" cy="155449"/>
            </a:xfrm>
            <a:prstGeom prst="rect">
              <a:avLst/>
            </a:prstGeom>
            <a:solidFill>
              <a:schemeClr val="accent6"/>
            </a:solidFill>
            <a:ln w="6350" cmpd="sng">
              <a:solidFill>
                <a:schemeClr val="accent6"/>
              </a:solidFill>
            </a:ln>
            <a:effectLst>
              <a:outerShdw blurRad="152400" dist="12700" dir="5400000" algn="t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5964" tIns="37982" rIns="75964" bIns="37982" rtlCol="0" anchor="ctr"/>
            <a:lstStyle/>
            <a:p>
              <a:pPr algn="ctr"/>
              <a:endParaRPr lang="en-US" sz="140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581133" y="1617576"/>
              <a:ext cx="2201115" cy="155449"/>
            </a:xfrm>
            <a:prstGeom prst="rect">
              <a:avLst/>
            </a:prstGeom>
            <a:solidFill>
              <a:schemeClr val="accent4"/>
            </a:solidFill>
            <a:ln w="6350" cmpd="sng">
              <a:solidFill>
                <a:schemeClr val="accent4"/>
              </a:solidFill>
            </a:ln>
            <a:effectLst>
              <a:outerShdw blurRad="152400" dist="12700" dir="5400000" algn="t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5964" tIns="37982" rIns="75964" bIns="37982" rtlCol="0" anchor="ctr"/>
            <a:lstStyle/>
            <a:p>
              <a:pPr algn="ctr"/>
              <a:endParaRPr lang="en-US" sz="140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873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947018"/>
            <a:ext cx="13167362" cy="677108"/>
          </a:xfrm>
        </p:spPr>
        <p:txBody>
          <a:bodyPr/>
          <a:lstStyle/>
          <a:p>
            <a:r>
              <a:rPr lang="en-US" dirty="0" smtClean="0"/>
              <a:t>Steps to launch VMs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 rot="5400000">
            <a:off x="5090723" y="-1911699"/>
            <a:ext cx="5001776" cy="13239376"/>
          </a:xfrm>
          <a:prstGeom prst="rect">
            <a:avLst/>
          </a:prstGeom>
          <a:solidFill>
            <a:srgbClr val="FFFFFF"/>
          </a:solidFill>
          <a:ln w="6350" cmpd="sng">
            <a:solidFill>
              <a:schemeClr val="bg1">
                <a:lumMod val="65000"/>
              </a:schemeClr>
            </a:solidFill>
          </a:ln>
          <a:effectLst>
            <a:outerShdw blurRad="190500" dist="63500" dir="5400000" algn="t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289" tIns="45643" rIns="91289" bIns="45643" rtlCol="0" anchor="ctr"/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55052" y="2570262"/>
            <a:ext cx="12486348" cy="4483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lnSpc>
                <a:spcPct val="150000"/>
              </a:lnSpc>
              <a:buClr>
                <a:schemeClr val="accent6"/>
              </a:buClr>
              <a:buFont typeface="Wingdings" charset="2"/>
              <a:buChar char="§"/>
            </a:pPr>
            <a:r>
              <a:rPr lang="en-US" sz="3200" dirty="0">
                <a:solidFill>
                  <a:schemeClr val="accent2"/>
                </a:solidFill>
              </a:rPr>
              <a:t>vagrant box add &lt;</a:t>
            </a:r>
            <a:r>
              <a:rPr lang="en-US" sz="3200" dirty="0" err="1">
                <a:solidFill>
                  <a:schemeClr val="accent2"/>
                </a:solidFill>
              </a:rPr>
              <a:t>box_name</a:t>
            </a:r>
            <a:r>
              <a:rPr lang="en-US" sz="3200" dirty="0">
                <a:solidFill>
                  <a:schemeClr val="accent2"/>
                </a:solidFill>
              </a:rPr>
              <a:t>&gt; &lt;</a:t>
            </a:r>
            <a:r>
              <a:rPr lang="en-US" sz="3200" dirty="0" err="1">
                <a:solidFill>
                  <a:schemeClr val="accent2"/>
                </a:solidFill>
              </a:rPr>
              <a:t>box_path</a:t>
            </a:r>
            <a:r>
              <a:rPr lang="en-US" sz="3200" dirty="0" smtClean="0">
                <a:solidFill>
                  <a:schemeClr val="accent2"/>
                </a:solidFill>
              </a:rPr>
              <a:t>&gt;</a:t>
            </a:r>
          </a:p>
          <a:p>
            <a:pPr marL="380990" indent="-380990">
              <a:lnSpc>
                <a:spcPct val="150000"/>
              </a:lnSpc>
              <a:buClr>
                <a:schemeClr val="accent6"/>
              </a:buClr>
              <a:buFont typeface="Wingdings" charset="2"/>
              <a:buChar char="§"/>
            </a:pPr>
            <a:r>
              <a:rPr lang="en-US" sz="3200" dirty="0">
                <a:solidFill>
                  <a:schemeClr val="accent2"/>
                </a:solidFill>
              </a:rPr>
              <a:t>Clone the </a:t>
            </a:r>
            <a:r>
              <a:rPr lang="en-US" sz="3200" dirty="0" err="1">
                <a:solidFill>
                  <a:schemeClr val="accent2"/>
                </a:solidFill>
              </a:rPr>
              <a:t>git</a:t>
            </a:r>
            <a:r>
              <a:rPr lang="en-US" sz="3200" dirty="0">
                <a:solidFill>
                  <a:schemeClr val="accent2"/>
                </a:solidFill>
              </a:rPr>
              <a:t> repository to get some sample </a:t>
            </a:r>
            <a:r>
              <a:rPr lang="en-US" sz="3200" dirty="0" err="1" smtClean="0">
                <a:solidFill>
                  <a:schemeClr val="accent2"/>
                </a:solidFill>
              </a:rPr>
              <a:t>vagrantfiles</a:t>
            </a:r>
            <a:endParaRPr lang="en-US" sz="3200" dirty="0" smtClean="0">
              <a:solidFill>
                <a:schemeClr val="accent2"/>
              </a:solidFill>
            </a:endParaRPr>
          </a:p>
          <a:p>
            <a:pPr marL="380990" indent="-380990">
              <a:lnSpc>
                <a:spcPct val="150000"/>
              </a:lnSpc>
              <a:buClr>
                <a:schemeClr val="accent6"/>
              </a:buClr>
              <a:buFont typeface="Wingdings" charset="2"/>
              <a:buChar char="§"/>
            </a:pPr>
            <a:r>
              <a:rPr lang="en-US" sz="3200" dirty="0">
                <a:solidFill>
                  <a:schemeClr val="accent2"/>
                </a:solidFill>
              </a:rPr>
              <a:t>vagrant up  </a:t>
            </a:r>
            <a:r>
              <a:rPr lang="en-US" sz="3200" dirty="0">
                <a:solidFill>
                  <a:schemeClr val="accent2"/>
                </a:solidFill>
                <a:sym typeface="Wingdings"/>
              </a:rPr>
              <a:t> Start the VM</a:t>
            </a:r>
          </a:p>
          <a:p>
            <a:pPr marL="380990" indent="-380990">
              <a:lnSpc>
                <a:spcPct val="150000"/>
              </a:lnSpc>
              <a:buClr>
                <a:schemeClr val="accent6"/>
              </a:buClr>
              <a:buFont typeface="Wingdings" charset="2"/>
              <a:buChar char="§"/>
            </a:pPr>
            <a:r>
              <a:rPr lang="en-US" sz="3200" dirty="0">
                <a:solidFill>
                  <a:schemeClr val="accent2"/>
                </a:solidFill>
                <a:sym typeface="Wingdings"/>
              </a:rPr>
              <a:t>v</a:t>
            </a:r>
            <a:r>
              <a:rPr lang="en-US" sz="3200" dirty="0" smtClean="0">
                <a:solidFill>
                  <a:schemeClr val="accent2"/>
                </a:solidFill>
                <a:sym typeface="Wingdings"/>
              </a:rPr>
              <a:t>agrant </a:t>
            </a:r>
            <a:r>
              <a:rPr lang="en-US" sz="3200" dirty="0" err="1">
                <a:solidFill>
                  <a:schemeClr val="accent2"/>
                </a:solidFill>
                <a:sym typeface="Wingdings"/>
              </a:rPr>
              <a:t>ssh</a:t>
            </a:r>
            <a:r>
              <a:rPr lang="en-US" sz="3200" dirty="0">
                <a:solidFill>
                  <a:schemeClr val="accent2"/>
                </a:solidFill>
                <a:sym typeface="Wingdings"/>
              </a:rPr>
              <a:t>  Login to the </a:t>
            </a:r>
            <a:r>
              <a:rPr lang="en-US" sz="3200" dirty="0" smtClean="0">
                <a:solidFill>
                  <a:schemeClr val="accent2"/>
                </a:solidFill>
                <a:sym typeface="Wingdings"/>
              </a:rPr>
              <a:t>VM</a:t>
            </a:r>
          </a:p>
          <a:p>
            <a:pPr marL="380990" indent="-380990">
              <a:lnSpc>
                <a:spcPct val="150000"/>
              </a:lnSpc>
              <a:buClr>
                <a:schemeClr val="accent6"/>
              </a:buClr>
              <a:buFont typeface="Wingdings" charset="2"/>
              <a:buChar char="§"/>
            </a:pPr>
            <a:r>
              <a:rPr lang="en-US" sz="3200" dirty="0">
                <a:solidFill>
                  <a:schemeClr val="accent2"/>
                </a:solidFill>
                <a:sym typeface="Wingdings"/>
              </a:rPr>
              <a:t>v</a:t>
            </a:r>
            <a:r>
              <a:rPr lang="en-US" sz="3200" dirty="0" smtClean="0">
                <a:solidFill>
                  <a:schemeClr val="accent2"/>
                </a:solidFill>
                <a:sym typeface="Wingdings"/>
              </a:rPr>
              <a:t>agrant status  Status of  the VM</a:t>
            </a:r>
          </a:p>
          <a:p>
            <a:pPr marL="380990" indent="-380990">
              <a:lnSpc>
                <a:spcPct val="150000"/>
              </a:lnSpc>
              <a:buClr>
                <a:schemeClr val="accent6"/>
              </a:buClr>
              <a:buFont typeface="Wingdings" charset="2"/>
              <a:buChar char="§"/>
            </a:pPr>
            <a:r>
              <a:rPr lang="en-US" sz="3200" dirty="0">
                <a:solidFill>
                  <a:schemeClr val="accent2"/>
                </a:solidFill>
                <a:sym typeface="Wingdings"/>
              </a:rPr>
              <a:t>v</a:t>
            </a:r>
            <a:r>
              <a:rPr lang="en-US" sz="3200" dirty="0" smtClean="0">
                <a:solidFill>
                  <a:schemeClr val="accent2"/>
                </a:solidFill>
                <a:sym typeface="Wingdings"/>
              </a:rPr>
              <a:t>agrant destroy  Destroy the VM</a:t>
            </a:r>
          </a:p>
        </p:txBody>
      </p:sp>
      <p:grpSp>
        <p:nvGrpSpPr>
          <p:cNvPr id="20" name="Group 19"/>
          <p:cNvGrpSpPr/>
          <p:nvPr/>
        </p:nvGrpSpPr>
        <p:grpSpPr>
          <a:xfrm rot="5400000">
            <a:off x="-1622466" y="4614489"/>
            <a:ext cx="5001778" cy="187001"/>
            <a:chOff x="4178903" y="1617576"/>
            <a:chExt cx="6603345" cy="155449"/>
          </a:xfrm>
        </p:grpSpPr>
        <p:sp>
          <p:nvSpPr>
            <p:cNvPr id="21" name="Rectangle 20"/>
            <p:cNvSpPr/>
            <p:nvPr/>
          </p:nvSpPr>
          <p:spPr>
            <a:xfrm>
              <a:off x="4178903" y="1617576"/>
              <a:ext cx="2201115" cy="155449"/>
            </a:xfrm>
            <a:prstGeom prst="rect">
              <a:avLst/>
            </a:prstGeom>
            <a:solidFill>
              <a:schemeClr val="accent1"/>
            </a:solidFill>
            <a:ln w="6350" cmpd="sng">
              <a:solidFill>
                <a:schemeClr val="accent1"/>
              </a:solidFill>
            </a:ln>
            <a:effectLst>
              <a:outerShdw blurRad="152400" dist="12700" dir="5400000" algn="t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5964" tIns="37982" rIns="75964" bIns="37982" rtlCol="0" anchor="ctr"/>
            <a:lstStyle/>
            <a:p>
              <a:pPr algn="ctr"/>
              <a:endParaRPr lang="en-US" sz="140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380018" y="1617576"/>
              <a:ext cx="2201115" cy="155449"/>
            </a:xfrm>
            <a:prstGeom prst="rect">
              <a:avLst/>
            </a:prstGeom>
            <a:solidFill>
              <a:schemeClr val="accent6"/>
            </a:solidFill>
            <a:ln w="6350" cmpd="sng">
              <a:solidFill>
                <a:schemeClr val="accent6"/>
              </a:solidFill>
            </a:ln>
            <a:effectLst>
              <a:outerShdw blurRad="152400" dist="12700" dir="5400000" algn="t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5964" tIns="37982" rIns="75964" bIns="37982" rtlCol="0" anchor="ctr"/>
            <a:lstStyle/>
            <a:p>
              <a:pPr algn="ctr"/>
              <a:endParaRPr lang="en-US" sz="140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581133" y="1617576"/>
              <a:ext cx="2201115" cy="155449"/>
            </a:xfrm>
            <a:prstGeom prst="rect">
              <a:avLst/>
            </a:prstGeom>
            <a:solidFill>
              <a:schemeClr val="accent4"/>
            </a:solidFill>
            <a:ln w="6350" cmpd="sng">
              <a:solidFill>
                <a:schemeClr val="accent4"/>
              </a:solidFill>
            </a:ln>
            <a:effectLst>
              <a:outerShdw blurRad="152400" dist="12700" dir="5400000" algn="t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5964" tIns="37982" rIns="75964" bIns="37982" rtlCol="0" anchor="ctr"/>
            <a:lstStyle/>
            <a:p>
              <a:pPr algn="ctr"/>
              <a:endParaRPr lang="en-US" sz="140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047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282220"/>
            <a:ext cx="13167362" cy="1341906"/>
          </a:xfrm>
        </p:spPr>
        <p:txBody>
          <a:bodyPr/>
          <a:lstStyle/>
          <a:p>
            <a:r>
              <a:rPr lang="en-US" dirty="0" smtClean="0"/>
              <a:t>How to start a Vagrant Box present in Vagrant cloud ?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971923" y="2207101"/>
            <a:ext cx="12782177" cy="5001777"/>
          </a:xfrm>
          <a:prstGeom prst="rect">
            <a:avLst/>
          </a:prstGeom>
          <a:solidFill>
            <a:srgbClr val="FFFFFF"/>
          </a:solidFill>
          <a:ln w="6350" cmpd="sng">
            <a:solidFill>
              <a:schemeClr val="bg1">
                <a:lumMod val="65000"/>
              </a:schemeClr>
            </a:solidFill>
          </a:ln>
          <a:effectLst>
            <a:outerShdw blurRad="190500" dist="63500" dir="5400000" algn="t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289" tIns="45643" rIns="91289" bIns="45643" rtlCol="0" anchor="ctr"/>
          <a:lstStyle/>
          <a:p>
            <a:pPr lvl="0"/>
            <a:r>
              <a:rPr lang="en-US" altLang="en-US" sz="3200" dirty="0" smtClean="0">
                <a:solidFill>
                  <a:schemeClr val="accent2"/>
                </a:solidFill>
                <a:latin typeface="Arial Unicode MS" panose="020B0604020202020204" pitchFamily="34" charset="-128"/>
              </a:rPr>
              <a:t>	vagrant </a:t>
            </a:r>
            <a:r>
              <a:rPr lang="en-US" altLang="en-US" sz="3200" dirty="0" err="1">
                <a:solidFill>
                  <a:schemeClr val="accent2"/>
                </a:solidFill>
                <a:latin typeface="Arial Unicode MS" panose="020B0604020202020204" pitchFamily="34" charset="-128"/>
              </a:rPr>
              <a:t>init</a:t>
            </a:r>
            <a:r>
              <a:rPr lang="en-US" altLang="en-US" sz="3200" dirty="0">
                <a:solidFill>
                  <a:schemeClr val="accent2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3200" dirty="0" smtClean="0">
                <a:solidFill>
                  <a:schemeClr val="accent2"/>
                </a:solidFill>
                <a:latin typeface="Arial Unicode MS" panose="020B0604020202020204" pitchFamily="34" charset="-128"/>
              </a:rPr>
              <a:t>juniper/ffp-12.1X47-D15.4		 </a:t>
            </a:r>
            <a:r>
              <a:rPr lang="en-US" altLang="en-US" sz="3200" dirty="0" smtClean="0">
                <a:solidFill>
                  <a:srgbClr val="00B050"/>
                </a:solidFill>
                <a:latin typeface="Arial Unicode MS" panose="020B0604020202020204" pitchFamily="34" charset="-128"/>
              </a:rPr>
              <a:t>Create </a:t>
            </a:r>
            <a:r>
              <a:rPr lang="en-US" altLang="en-US" sz="3200" dirty="0" err="1" smtClean="0">
                <a:solidFill>
                  <a:srgbClr val="00B050"/>
                </a:solidFill>
                <a:latin typeface="Arial Unicode MS" panose="020B0604020202020204" pitchFamily="34" charset="-128"/>
              </a:rPr>
              <a:t>Vagrantfile</a:t>
            </a:r>
            <a:r>
              <a:rPr lang="en-US" altLang="en-US" sz="3200" dirty="0" smtClean="0">
                <a:solidFill>
                  <a:srgbClr val="00B050"/>
                </a:solidFill>
                <a:latin typeface="Arial Unicode MS" panose="020B0604020202020204" pitchFamily="34" charset="-128"/>
              </a:rPr>
              <a:t> </a:t>
            </a:r>
            <a:endParaRPr lang="en-US" altLang="en-US" sz="3200" dirty="0">
              <a:solidFill>
                <a:srgbClr val="00B050"/>
              </a:solidFill>
              <a:latin typeface="Arial Unicode MS" panose="020B0604020202020204" pitchFamily="34" charset="-128"/>
            </a:endParaRPr>
          </a:p>
          <a:p>
            <a:pPr lvl="0"/>
            <a:r>
              <a:rPr lang="en-US" altLang="en-US" sz="3200" dirty="0" smtClean="0">
                <a:solidFill>
                  <a:schemeClr val="accent2"/>
                </a:solidFill>
                <a:latin typeface="Arial Unicode MS" panose="020B0604020202020204" pitchFamily="34" charset="-128"/>
              </a:rPr>
              <a:t>	vagrant </a:t>
            </a:r>
            <a:r>
              <a:rPr lang="en-US" altLang="en-US" sz="3200" dirty="0">
                <a:solidFill>
                  <a:schemeClr val="accent2"/>
                </a:solidFill>
                <a:latin typeface="Arial Unicode MS" panose="020B0604020202020204" pitchFamily="34" charset="-128"/>
              </a:rPr>
              <a:t>up</a:t>
            </a:r>
            <a:r>
              <a:rPr lang="en-US" altLang="en-US" sz="3200" dirty="0">
                <a:solidFill>
                  <a:schemeClr val="accent2"/>
                </a:solidFill>
              </a:rPr>
              <a:t> </a:t>
            </a:r>
            <a:r>
              <a:rPr lang="en-US" altLang="en-US" sz="3200" dirty="0" smtClean="0">
                <a:solidFill>
                  <a:schemeClr val="accent2"/>
                </a:solidFill>
              </a:rPr>
              <a:t>											</a:t>
            </a:r>
            <a:r>
              <a:rPr lang="en-US" altLang="en-US" sz="3200" dirty="0">
                <a:solidFill>
                  <a:schemeClr val="accent2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3200" dirty="0" smtClean="0">
                <a:solidFill>
                  <a:srgbClr val="00B050"/>
                </a:solidFill>
                <a:latin typeface="Arial Unicode MS" panose="020B0604020202020204" pitchFamily="34" charset="-128"/>
              </a:rPr>
              <a:t>Download and start</a:t>
            </a:r>
            <a:endParaRPr lang="en-US" altLang="en-US" sz="3200" dirty="0" smtClean="0">
              <a:solidFill>
                <a:srgbClr val="00B050"/>
              </a:solidFill>
            </a:endParaRPr>
          </a:p>
          <a:p>
            <a:pPr lvl="0"/>
            <a:r>
              <a:rPr lang="en-US" altLang="en-US" sz="3200" dirty="0" smtClean="0">
                <a:solidFill>
                  <a:schemeClr val="accent2"/>
                </a:solidFill>
                <a:latin typeface="Arial" panose="020B0604020202020204" pitchFamily="34" charset="0"/>
              </a:rPr>
              <a:t>	Vagrant </a:t>
            </a:r>
            <a:r>
              <a:rPr lang="en-US" altLang="en-US" sz="3200" dirty="0" err="1" smtClean="0">
                <a:solidFill>
                  <a:schemeClr val="accent2"/>
                </a:solidFill>
                <a:latin typeface="Arial" panose="020B0604020202020204" pitchFamily="34" charset="0"/>
              </a:rPr>
              <a:t>ssh</a:t>
            </a:r>
            <a:r>
              <a:rPr lang="en-US" altLang="en-US" sz="3200" dirty="0" smtClean="0">
                <a:solidFill>
                  <a:schemeClr val="accent2"/>
                </a:solidFill>
                <a:latin typeface="Arial" panose="020B0604020202020204" pitchFamily="34" charset="0"/>
              </a:rPr>
              <a:t>											</a:t>
            </a:r>
            <a:r>
              <a:rPr lang="en-US" altLang="en-US" sz="3200" dirty="0">
                <a:solidFill>
                  <a:schemeClr val="accent2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3200" dirty="0" smtClean="0">
                <a:solidFill>
                  <a:srgbClr val="00B050"/>
                </a:solidFill>
                <a:latin typeface="Arial Unicode MS" panose="020B0604020202020204" pitchFamily="34" charset="-128"/>
              </a:rPr>
              <a:t>Connect</a:t>
            </a:r>
            <a:endParaRPr lang="en-US" altLang="en-US" sz="3200" dirty="0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 rot="5400000">
            <a:off x="-1622466" y="4614489"/>
            <a:ext cx="5001778" cy="187001"/>
            <a:chOff x="4178903" y="1617576"/>
            <a:chExt cx="6603345" cy="155449"/>
          </a:xfrm>
        </p:grpSpPr>
        <p:sp>
          <p:nvSpPr>
            <p:cNvPr id="43" name="Rectangle 42"/>
            <p:cNvSpPr/>
            <p:nvPr/>
          </p:nvSpPr>
          <p:spPr>
            <a:xfrm>
              <a:off x="4178903" y="1617576"/>
              <a:ext cx="2201115" cy="155449"/>
            </a:xfrm>
            <a:prstGeom prst="rect">
              <a:avLst/>
            </a:prstGeom>
            <a:solidFill>
              <a:schemeClr val="accent1"/>
            </a:solidFill>
            <a:ln w="6350" cmpd="sng">
              <a:solidFill>
                <a:schemeClr val="accent1"/>
              </a:solidFill>
            </a:ln>
            <a:effectLst>
              <a:outerShdw blurRad="152400" dist="12700" dir="5400000" algn="t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5964" tIns="37982" rIns="75964" bIns="37982" rtlCol="0" anchor="ctr"/>
            <a:lstStyle/>
            <a:p>
              <a:pPr algn="ctr"/>
              <a:endParaRPr lang="en-US" sz="140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380018" y="1617576"/>
              <a:ext cx="2201115" cy="155449"/>
            </a:xfrm>
            <a:prstGeom prst="rect">
              <a:avLst/>
            </a:prstGeom>
            <a:solidFill>
              <a:schemeClr val="accent6"/>
            </a:solidFill>
            <a:ln w="6350" cmpd="sng">
              <a:solidFill>
                <a:schemeClr val="accent6"/>
              </a:solidFill>
            </a:ln>
            <a:effectLst>
              <a:outerShdw blurRad="152400" dist="12700" dir="5400000" algn="t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5964" tIns="37982" rIns="75964" bIns="37982" rtlCol="0" anchor="ctr"/>
            <a:lstStyle/>
            <a:p>
              <a:pPr algn="ctr"/>
              <a:endParaRPr lang="en-US" sz="140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581133" y="1617576"/>
              <a:ext cx="2201115" cy="155449"/>
            </a:xfrm>
            <a:prstGeom prst="rect">
              <a:avLst/>
            </a:prstGeom>
            <a:solidFill>
              <a:schemeClr val="accent4"/>
            </a:solidFill>
            <a:ln w="6350" cmpd="sng">
              <a:solidFill>
                <a:schemeClr val="accent4"/>
              </a:solidFill>
            </a:ln>
            <a:effectLst>
              <a:outerShdw blurRad="152400" dist="12700" dir="5400000" algn="t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5964" tIns="37982" rIns="75964" bIns="37982" rtlCol="0" anchor="ctr"/>
            <a:lstStyle/>
            <a:p>
              <a:pPr algn="ctr"/>
              <a:endParaRPr lang="en-US" sz="140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21193"/>
            <a:ext cx="65" cy="414814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3648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30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able Outside Plant">
  <a:themeElements>
    <a:clrScheme name="Juniper Colors 2014">
      <a:dk1>
        <a:srgbClr val="445E88"/>
      </a:dk1>
      <a:lt1>
        <a:srgbClr val="FFFFFF"/>
      </a:lt1>
      <a:dk2>
        <a:srgbClr val="A8B9C8"/>
      </a:dk2>
      <a:lt2>
        <a:srgbClr val="C8C8C8"/>
      </a:lt2>
      <a:accent1>
        <a:srgbClr val="3EBAF1"/>
      </a:accent1>
      <a:accent2>
        <a:srgbClr val="3C3C3C"/>
      </a:accent2>
      <a:accent3>
        <a:srgbClr val="E76252"/>
      </a:accent3>
      <a:accent4>
        <a:srgbClr val="68AE64"/>
      </a:accent4>
      <a:accent5>
        <a:srgbClr val="3095C2"/>
      </a:accent5>
      <a:accent6>
        <a:srgbClr val="00A3A5"/>
      </a:accent6>
      <a:hlink>
        <a:srgbClr val="0067AB"/>
      </a:hlink>
      <a:folHlink>
        <a:srgbClr val="6464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91425" tIns="45713" rIns="91425" bIns="45713" rtlCol="0" anchor="ctr"/>
      <a:lstStyle>
        <a:defPPr algn="ctr">
          <a:defRPr sz="1400"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  <a:miter lim="800000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 lIns="45643" tIns="22821" rIns="45643" bIns="22821"/>
      <a:lstStyle>
        <a:defPPr algn="l">
          <a:lnSpc>
            <a:spcPct val="90000"/>
          </a:lnSpc>
          <a:defRPr sz="1400" dirty="0" smtClean="0">
            <a:solidFill>
              <a:schemeClr val="accent2"/>
            </a:solidFill>
            <a:latin typeface="Arial"/>
            <a:cs typeface="Arial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LATEST_PP-420001 Template_DNP1.potx" id="{C975E7DE-76AB-4592-B4F3-286B9B62D84D}" vid="{DA7756F1-40CB-405D-9F51-3278B39E364F}"/>
    </a:ext>
  </a:extLst>
</a:theme>
</file>

<file path=ppt/theme/theme2.xml><?xml version="1.0" encoding="utf-8"?>
<a:theme xmlns:a="http://schemas.openxmlformats.org/drawingml/2006/main" name="Juniper 2014 Template">
  <a:themeElements>
    <a:clrScheme name="Juniper Colors 2014">
      <a:dk1>
        <a:srgbClr val="445E88"/>
      </a:dk1>
      <a:lt1>
        <a:srgbClr val="FFFFFF"/>
      </a:lt1>
      <a:dk2>
        <a:srgbClr val="A8B9C8"/>
      </a:dk2>
      <a:lt2>
        <a:srgbClr val="C8C8C8"/>
      </a:lt2>
      <a:accent1>
        <a:srgbClr val="3EBAF1"/>
      </a:accent1>
      <a:accent2>
        <a:srgbClr val="3C3C3C"/>
      </a:accent2>
      <a:accent3>
        <a:srgbClr val="E76252"/>
      </a:accent3>
      <a:accent4>
        <a:srgbClr val="68AE64"/>
      </a:accent4>
      <a:accent5>
        <a:srgbClr val="3095C2"/>
      </a:accent5>
      <a:accent6>
        <a:srgbClr val="00A3A5"/>
      </a:accent6>
      <a:hlink>
        <a:srgbClr val="0067AB"/>
      </a:hlink>
      <a:folHlink>
        <a:srgbClr val="6464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91425" tIns="45713" rIns="91425" bIns="45713" rtlCol="0" anchor="ctr"/>
      <a:lstStyle>
        <a:defPPr algn="ctr">
          <a:defRPr sz="1400"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  <a:miter lim="800000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 lIns="45643" tIns="22821" rIns="45643" bIns="22821"/>
      <a:lstStyle>
        <a:defPPr algn="l">
          <a:lnSpc>
            <a:spcPct val="90000"/>
          </a:lnSpc>
          <a:defRPr sz="1400" dirty="0" smtClean="0">
            <a:solidFill>
              <a:schemeClr val="accent2"/>
            </a:solidFill>
            <a:latin typeface="Arial"/>
            <a:cs typeface="Arial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LATEST_PP-420001 Template_DNP1.potx" id="{C975E7DE-76AB-4592-B4F3-286B9B62D84D}" vid="{DA7756F1-40CB-405D-9F51-3278B39E364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SharedContentType xmlns="Microsoft.SharePoint.Taxonomy.ContentTypeSync" SourceId="a3ce5a06-b323-45b4-8d97-2f59321c9a5a" ContentTypeId="0x0101001781C2375787094D81534552B1149B39" PreviousValue="false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Juniper Document" ma:contentTypeID="0x0101001781C2375787094D81534552B1149B390060F4B3B2D3A0A140B02A1984E8E7B817" ma:contentTypeVersion="23" ma:contentTypeDescription="" ma:contentTypeScope="" ma:versionID="c483ef24ee3ce8584712cbb784da93dd">
  <xsd:schema xmlns:xsd="http://www.w3.org/2001/XMLSchema" xmlns:xs="http://www.w3.org/2001/XMLSchema" xmlns:p="http://schemas.microsoft.com/office/2006/metadata/properties" xmlns:ns2="00edd334-30a2-4636-a24d-76e2f5855e6c" targetNamespace="http://schemas.microsoft.com/office/2006/metadata/properties" ma:root="true" ma:fieldsID="1b742c2c70f32afe5af6ca0619ab778e" ns2:_="">
    <xsd:import namespace="00edd334-30a2-4636-a24d-76e2f5855e6c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edd334-30a2-4636-a24d-76e2f5855e6c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0edd334-30a2-4636-a24d-76e2f5855e6c">MATPERSDOCID-1039-61</_dlc_DocId>
    <_dlc_DocIdUrl xmlns="00edd334-30a2-4636-a24d-76e2f5855e6c">
      <Url>https://junipernetworks.sharepoint.com/sites/matrixpersonal/asmith/_layouts/15/DocIdRedir.aspx?ID=MATPERSDOCID-1039-61</Url>
      <Description>MATPERSDOCID-1039-61</Description>
    </_dlc_DocIdUrl>
  </documentManagement>
</p:properties>
</file>

<file path=customXml/itemProps1.xml><?xml version="1.0" encoding="utf-8"?>
<ds:datastoreItem xmlns:ds="http://schemas.openxmlformats.org/officeDocument/2006/customXml" ds:itemID="{DEC89150-8AAD-4B4B-BE1A-44BD6EC88D26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1A43B45A-5E34-4E4E-8961-D2598AFF3A1B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9C55E160-FD82-4DCC-B455-E4868115C0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edd334-30a2-4636-a24d-76e2f5855e6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8C08810E-CFDE-40C1-84F0-9051569E9D2F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9ACCBFF3-44A2-4FEF-838A-F03146CF31BB}">
  <ds:schemaRefs>
    <ds:schemaRef ds:uri="http://schemas.microsoft.com/office/2006/metadata/properties"/>
    <ds:schemaRef ds:uri="http://schemas.microsoft.com/office/infopath/2007/PartnerControls"/>
    <ds:schemaRef ds:uri="00edd334-30a2-4636-a24d-76e2f5855e6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Cable Outside Plant.potx</Template>
  <TotalTime>58503</TotalTime>
  <Words>952</Words>
  <Application>Microsoft Macintosh PowerPoint</Application>
  <PresentationFormat>Custom</PresentationFormat>
  <Paragraphs>155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Cable Outside Plant</vt:lpstr>
      <vt:lpstr>Juniper 2014 Template</vt:lpstr>
      <vt:lpstr>vQFX10 with Vagrant</vt:lpstr>
      <vt:lpstr>Why Vagrant ?</vt:lpstr>
      <vt:lpstr>Background</vt:lpstr>
      <vt:lpstr>Other Alternatives</vt:lpstr>
      <vt:lpstr>Other Alternatives</vt:lpstr>
      <vt:lpstr>How to get started on Vagrant ?</vt:lpstr>
      <vt:lpstr>Steps to build the Vagrant box</vt:lpstr>
      <vt:lpstr>Steps to launch VMs</vt:lpstr>
      <vt:lpstr>How to start a Vagrant Box present in Vagrant cloud ?</vt:lpstr>
      <vt:lpstr>DEMO</vt:lpstr>
      <vt:lpstr>Use case for vQFX10K</vt:lpstr>
      <vt:lpstr>Limitations</vt:lpstr>
      <vt:lpstr>Improvements</vt:lpstr>
      <vt:lpstr>What is the next step for you ?</vt:lpstr>
      <vt:lpstr>Thank You</vt:lpstr>
    </vt:vector>
  </TitlesOfParts>
  <Company>Barker Design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Juniper Networks Corporate PowerPoint Template</dc:title>
  <dc:creator>Gillian Montgomery</dc:creator>
  <cp:keywords>PPT, PPT template, toolkit, PPT toolkit,  corporate template, corporate PPT template, PowerPoint template, Juniper PPT template</cp:keywords>
  <cp:lastModifiedBy>Thekkar Nishanth Prabhu</cp:lastModifiedBy>
  <cp:revision>1245</cp:revision>
  <cp:lastPrinted>2013-12-27T18:52:02Z</cp:lastPrinted>
  <dcterms:created xsi:type="dcterms:W3CDTF">2013-11-15T20:57:24Z</dcterms:created>
  <dcterms:modified xsi:type="dcterms:W3CDTF">2016-02-06T19:19:20Z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0x0101001781C2375787094D81534552B1149B390060F4B3B2D3A0A140B02A1984E8E7B817</vt:lpwstr>
  </property>
  <property fmtid="{D5CDD505-2E9C-101B-9397-08002B2CF9AE}" pid="3" name="TaxKeywordTaxHTField">
    <vt:lpwstr>PowerPoint template|b7faadf5-5ecf-4e7d-96ff-a542d5a47978;ppt|e5e985e7-f448-472e-ba3e-80ff04bdb8b0;corporate PPT template|343dcf9a-55a6-43c7-b95b-fac63ae733aa;corporate template|e151e11c-0932-4f2d-a795-e0ec139f9f59;toolkit|34f92b4b-2a22-4a04-a82a-7445f31fc</vt:lpwstr>
  </property>
  <property fmtid="{D5CDD505-2E9C-101B-9397-08002B2CF9AE}" pid="4" name="TaxKeyword">
    <vt:lpwstr>32;#PowerPoint template|b7faadf5-5ecf-4e7d-96ff-a542d5a47978;#31;#ppt|e5e985e7-f448-472e-ba3e-80ff04bdb8b0;#46;#corporate PPT template|343dcf9a-55a6-43c7-b95b-fac63ae733aa;#45;#corporate template|e151e11c-0932-4f2d-a795-e0ec139f9f59;#44;#toolkit|34f92b4b-</vt:lpwstr>
  </property>
  <property fmtid="{D5CDD505-2E9C-101B-9397-08002B2CF9AE}" pid="5" name="TaxCatchAll">
    <vt:lpwstr>32;#PowerPoint template;#31;#ppt;#46;#corporate PPT template;#45;#corporate template;#44;#toolkit;#43;#PPT template;#42;#PPT toolkit;#41;#Juniper PPT template</vt:lpwstr>
  </property>
  <property fmtid="{D5CDD505-2E9C-101B-9397-08002B2CF9AE}" pid="6" name="_dlc_DocIdItemGuid">
    <vt:lpwstr>b3802c53-2312-40f5-a8fb-eff02b51d9dc</vt:lpwstr>
  </property>
</Properties>
</file>