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g" Extension="jpg"/>
  <Default ContentType="image/png" Extension="pn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524000"/>
            <a:ext cx="4826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