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0" r:id="rId13"/>
    <p:sldId id="304" r:id="rId14"/>
    <p:sldId id="305" r:id="rId15"/>
    <p:sldId id="267" r:id="rId16"/>
    <p:sldId id="281" r:id="rId17"/>
    <p:sldId id="269" r:id="rId18"/>
    <p:sldId id="270" r:id="rId19"/>
    <p:sldId id="271" r:id="rId20"/>
    <p:sldId id="272" r:id="rId21"/>
    <p:sldId id="273" r:id="rId22"/>
    <p:sldId id="277" r:id="rId23"/>
    <p:sldId id="278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39147-9B9C-4BBB-87F8-A82F35993D2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CAF09-4AC6-484B-8696-694822C490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A306-96B3-41D5-BE41-71A453553ED8}" type="datetime1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86D2E91C-F7C6-4B61-8A46-5E90B0148B4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0FFA-0088-4534-9E2A-01493770B30A}" type="datetime1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84FC-2C4E-4264-AF39-689BD44F0266}" type="datetime1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BAD-40FF-4DD7-AF17-8785DE83FF5D}" type="datetime1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86D2E91C-F7C6-4B61-8A46-5E90B0148B4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AB8-1D42-4346-8B07-73065D9EDFA4}" type="datetime1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FC13-09F9-4C48-87B5-A9702DD14D8C}" type="datetime1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EE0B-E403-4BA4-B033-6D54F9D99C6E}" type="datetime1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9497-BDF6-4E2E-8E6F-D3165BCDA2CC}" type="datetime1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256B-911E-4B39-A396-A0DD797406C9}" type="datetime1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9068-EFD1-4774-82DC-3D3D5CEBBC51}" type="datetime1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C51E-9003-4696-AC7E-999305E94782}" type="datetime1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E0DEC-0690-4F7A-8B9C-970E0460B770}" type="datetime1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2E91C-F7C6-4B61-8A46-5E90B0148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pwave-hackathon-iet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etpp.org/doc/omnetpp/InstallGuide.pdf" TargetMode="External"/><Relationship Id="rId2" Type="http://schemas.openxmlformats.org/officeDocument/2006/relationships/hyperlink" Target="https://www.omnetpp.org/omnet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61215"/>
            <a:ext cx="9144000" cy="133432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Installation &amp; </a:t>
            </a:r>
            <a:r>
              <a:rPr lang="x-none" altLang="en-US" b="1" dirty="0">
                <a:solidFill>
                  <a:srgbClr val="0000FF"/>
                </a:solidFill>
              </a:rPr>
              <a:t>Manual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19492" y="1455141"/>
            <a:ext cx="8582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IETF-105 Hackathon</a:t>
            </a:r>
          </a:p>
          <a:p>
            <a:pPr algn="ctr"/>
            <a:r>
              <a:rPr lang="en-US" altLang="zh-CN" sz="4000" dirty="0"/>
              <a:t>IPWAVE Basic Protocols Project </a:t>
            </a:r>
            <a:endParaRPr lang="zh-CN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0" y="88681"/>
            <a:ext cx="4340728" cy="1341236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815460" y="5116067"/>
            <a:ext cx="8568952" cy="96051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Jaehoon Paul Jeong, </a:t>
            </a:r>
            <a:r>
              <a:rPr lang="en-US" altLang="ko-KR" b="1" dirty="0" err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Yiwen</a:t>
            </a:r>
            <a:r>
              <a:rPr lang="en-US" altLang="ko-KR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Chris Shen, and </a:t>
            </a:r>
            <a:r>
              <a:rPr lang="en-US" altLang="zh-CN" b="1" dirty="0" err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Zhong</a:t>
            </a:r>
            <a:r>
              <a:rPr lang="en-US" altLang="zh-CN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Xiang</a:t>
            </a:r>
            <a:endParaRPr lang="en-US" altLang="ko-KR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b="1" dirty="0" err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Sungkyunkwan</a:t>
            </a:r>
            <a:r>
              <a:rPr lang="en-US" altLang="ko-KR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361" y="685931"/>
            <a:ext cx="10515600" cy="258992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dirty="0"/>
              <a:t>6)</a:t>
            </a:r>
            <a:r>
              <a:rPr lang="zh-CN" altLang="en-US" dirty="0"/>
              <a:t> </a:t>
            </a:r>
            <a:r>
              <a:rPr lang="en-US" altLang="zh-CN" dirty="0"/>
              <a:t>In the top-level </a:t>
            </a:r>
            <a:r>
              <a:rPr lang="en-US" altLang="zh-CN" dirty="0" err="1"/>
              <a:t>OMNeT</a:t>
            </a:r>
            <a:r>
              <a:rPr lang="en-US" altLang="zh-CN" dirty="0"/>
              <a:t>++ directory, type the following command: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u="sng" dirty="0"/>
              <a:t>$ ./configure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you see </a:t>
            </a:r>
            <a:r>
              <a:rPr lang="en-US" altLang="zh-CN" u="sng" dirty="0"/>
              <a:t>“Your PATH contains /YOUR PATH/, Good!”,</a:t>
            </a:r>
            <a:r>
              <a:rPr lang="en-US" altLang="zh-CN" dirty="0"/>
              <a:t> then you can continue the next step.</a:t>
            </a:r>
            <a:endParaRPr lang="zh-CN" altLang="zh-CN" dirty="0"/>
          </a:p>
          <a:p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430972" y="3429000"/>
            <a:ext cx="8902813" cy="24479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425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u="sng" dirty="0"/>
              <a:t>7) $ make</a:t>
            </a:r>
            <a:r>
              <a:rPr lang="en-US" altLang="zh-CN" dirty="0"/>
              <a:t>   (It may take over 10 minutes)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If you see </a:t>
            </a:r>
            <a:r>
              <a:rPr lang="en-US" altLang="zh-CN" u="sng" dirty="0"/>
              <a:t>“Now you can type “</a:t>
            </a:r>
            <a:r>
              <a:rPr lang="en-US" altLang="zh-CN" u="sng" dirty="0" err="1"/>
              <a:t>omnetpp</a:t>
            </a:r>
            <a:r>
              <a:rPr lang="en-US" altLang="zh-CN" u="sng" dirty="0"/>
              <a:t>” to start the IDE”</a:t>
            </a:r>
            <a:r>
              <a:rPr lang="en-US" altLang="zh-CN" dirty="0"/>
              <a:t>, then you have succeeded in installing </a:t>
            </a:r>
            <a:r>
              <a:rPr lang="en-US" altLang="zh-CN" dirty="0" err="1"/>
              <a:t>OMNeT</a:t>
            </a:r>
            <a:r>
              <a:rPr lang="en-US" altLang="zh-CN" dirty="0"/>
              <a:t>++.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8) Type “</a:t>
            </a:r>
            <a:r>
              <a:rPr lang="en-US" altLang="zh-CN" u="sng" dirty="0" err="1"/>
              <a:t>omnetpp</a:t>
            </a:r>
            <a:r>
              <a:rPr lang="en-US" altLang="zh-CN" dirty="0"/>
              <a:t>” to start the IDE: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917294" y="3830237"/>
            <a:ext cx="7353432" cy="12636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38200" y="25416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Install SUMO   Version: 0.32.0 </a:t>
            </a:r>
            <a:endParaRPr lang="zh-CN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en-US"/>
              <a:t>Install Required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$ sudo apt-get install autoconf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sudo apt-get install libproj-dev proj-bin proj-data libtool libgdal1-dev libxerces-c3-dev libfox-1.6-0 libfox-1.6-dev python-dev python3-dev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Configure </a:t>
            </a:r>
            <a:r>
              <a:rPr lang="x-none" altLang="en-US">
                <a:sym typeface="+mn-ea"/>
              </a:rPr>
              <a:t>&amp;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Download </a:t>
            </a:r>
            <a:r>
              <a:rPr lang="x-none" altLang="en-US" dirty="0">
                <a:sym typeface="+mn-ea"/>
              </a:rPr>
              <a:t>source </a:t>
            </a:r>
            <a:r>
              <a:rPr lang="en-US" altLang="zh-CN" dirty="0">
                <a:sym typeface="+mn-ea"/>
              </a:rPr>
              <a:t>code on  </a:t>
            </a:r>
            <a:r>
              <a:rPr lang="en-US" altLang="zh-CN" u="sng" dirty="0">
                <a:sym typeface="+mn-ea"/>
                <a:hlinkClick r:id="rId2"/>
              </a:rPr>
              <a:t>https://github.com/ipwave-hackathon-ietf</a:t>
            </a:r>
          </a:p>
          <a:p>
            <a:pPr marL="0" indent="0">
              <a:buNone/>
            </a:pPr>
            <a:endParaRPr lang="x-none" altLang="en-US" dirty="0"/>
          </a:p>
          <a:p>
            <a:pPr marL="0" indent="0">
              <a:buNone/>
            </a:pPr>
            <a:r>
              <a:rPr lang="x-none" altLang="en-US" dirty="0"/>
              <a:t>Go to sumo-</a:t>
            </a:r>
            <a:r>
              <a:rPr lang="en-US" dirty="0"/>
              <a:t>0.</a:t>
            </a:r>
            <a:r>
              <a:rPr lang="x-none" altLang="en-US" dirty="0"/>
              <a:t>3</a:t>
            </a:r>
            <a:r>
              <a:rPr lang="en-US" dirty="0"/>
              <a:t>2</a:t>
            </a:r>
            <a:r>
              <a:rPr lang="x-none" altLang="en-US" dirty="0"/>
              <a:t>.0 folder</a:t>
            </a:r>
          </a:p>
          <a:p>
            <a:pPr marL="0" indent="0">
              <a:buNone/>
            </a:pPr>
            <a:r>
              <a:rPr lang="en-US" dirty="0"/>
              <a:t>$ ./configure --prefix=</a:t>
            </a:r>
            <a:r>
              <a:rPr lang="x-none" altLang="en-US" b="1" dirty="0"/>
              <a:t>the path of the current folder</a:t>
            </a:r>
            <a:r>
              <a:rPr lang="x-none" altLang="en-US" dirty="0"/>
              <a:t> (e.g., </a:t>
            </a:r>
            <a:r>
              <a:rPr lang="x-none" altLang="en-US" b="1" dirty="0"/>
              <a:t>/home/chris/usr/</a:t>
            </a:r>
            <a:r>
              <a:rPr lang="en-US" altLang="zh-CN" b="1" dirty="0" err="1"/>
              <a:t>ipwave</a:t>
            </a:r>
            <a:r>
              <a:rPr lang="en-US" altLang="zh-CN" b="1" dirty="0"/>
              <a:t>-hackathon-</a:t>
            </a:r>
            <a:r>
              <a:rPr lang="en-US" altLang="zh-CN" b="1" dirty="0" err="1"/>
              <a:t>ietf</a:t>
            </a:r>
            <a:r>
              <a:rPr lang="x-none" altLang="en-US" b="1" dirty="0"/>
              <a:t>/sumo-0.32.0</a:t>
            </a:r>
            <a:r>
              <a:rPr lang="x-none" altLang="en-US" dirty="0"/>
              <a:t>)</a:t>
            </a:r>
          </a:p>
          <a:p>
            <a:pPr marL="0" indent="0">
              <a:buNone/>
            </a:pPr>
            <a:endParaRPr lang="x-none" altLang="en-US" dirty="0"/>
          </a:p>
          <a:p>
            <a:pPr marL="0" indent="0">
              <a:buNone/>
            </a:pPr>
            <a:r>
              <a:rPr lang="en-US" dirty="0"/>
              <a:t>$ make </a:t>
            </a:r>
          </a:p>
          <a:p>
            <a:pPr marL="0" indent="0">
              <a:buNone/>
            </a:pPr>
            <a:r>
              <a:rPr lang="x-none" altLang="en-US" dirty="0"/>
              <a:t>(in case of multicore (e.g., 4), for speeding compiling, use: </a:t>
            </a:r>
            <a:r>
              <a:rPr lang="x-none" altLang="en-US" b="1" dirty="0"/>
              <a:t>make -j 4</a:t>
            </a:r>
            <a:r>
              <a:rPr lang="x-none" alt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x-none" altLang="en-US" dirty="0"/>
              <a:t>When the make is finished, run .</a:t>
            </a:r>
            <a:r>
              <a:rPr lang="x-none" altLang="en-US" b="1" dirty="0"/>
              <a:t>/bin/sumo</a:t>
            </a:r>
            <a:r>
              <a:rPr lang="x-none" altLang="en-US" dirty="0"/>
              <a:t>, it shall show version information: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41281" y="1772126"/>
            <a:ext cx="10309438" cy="331374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38200" y="2532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Import IPWAVE Basic Protocols Project</a:t>
            </a:r>
            <a:endParaRPr lang="zh-CN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9871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x-none" altLang="en-US" dirty="0"/>
              <a:t>1</a:t>
            </a:r>
            <a:r>
              <a:rPr lang="en-US" altLang="zh-CN" dirty="0"/>
              <a:t>) Run the </a:t>
            </a:r>
            <a:r>
              <a:rPr lang="en-US" altLang="zh-CN" u="sng" dirty="0"/>
              <a:t>sumo launched file</a:t>
            </a:r>
            <a:r>
              <a:rPr lang="en-US" altLang="zh-CN" dirty="0"/>
              <a:t> in veins folder first to ensure the connection to SUMO when you run Veins in </a:t>
            </a:r>
            <a:r>
              <a:rPr lang="en-US" altLang="zh-CN" dirty="0" err="1"/>
              <a:t>OMNeT</a:t>
            </a:r>
            <a:r>
              <a:rPr lang="en-US" altLang="zh-CN" dirty="0"/>
              <a:t>++.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u="sng" dirty="0"/>
              <a:t>$ sumo-launchd.py -v -c </a:t>
            </a:r>
            <a:r>
              <a:rPr lang="x-none" altLang="en-US" u="sng" dirty="0"/>
              <a:t>/home/chris/usr/sumo-0.32.0/bin/</a:t>
            </a:r>
            <a:r>
              <a:rPr lang="en-US" altLang="zh-CN" u="sng" dirty="0"/>
              <a:t>sumo-</a:t>
            </a:r>
            <a:r>
              <a:rPr lang="en-US" altLang="zh-CN" u="sng" dirty="0" err="1"/>
              <a:t>gui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441635" y="2951834"/>
            <a:ext cx="7019925" cy="258333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7437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x-none" altLang="en-US" dirty="0"/>
              <a:t>2</a:t>
            </a:r>
            <a:r>
              <a:rPr lang="en-US" altLang="zh-CN" dirty="0"/>
              <a:t>) </a:t>
            </a:r>
            <a:r>
              <a:rPr lang="en-US" altLang="zh-CN" u="sng" dirty="0"/>
              <a:t>Open a new terminal</a:t>
            </a:r>
            <a:r>
              <a:rPr lang="en-US" altLang="zh-CN" dirty="0"/>
              <a:t>, enter the path where </a:t>
            </a:r>
            <a:r>
              <a:rPr lang="en-US" altLang="zh-CN" dirty="0" err="1"/>
              <a:t>omnetpp</a:t>
            </a:r>
            <a:r>
              <a:rPr lang="en-US" altLang="zh-CN" dirty="0"/>
              <a:t> installed, and run </a:t>
            </a:r>
            <a:r>
              <a:rPr lang="en-US" altLang="zh-CN" dirty="0" err="1"/>
              <a:t>omnetpp</a:t>
            </a:r>
            <a:r>
              <a:rPr lang="en-US" altLang="zh-CN" dirty="0"/>
              <a:t>.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2407575" y="2968149"/>
            <a:ext cx="7376849" cy="247062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351931"/>
            <a:ext cx="11297960" cy="4351338"/>
          </a:xfrm>
        </p:spPr>
        <p:txBody>
          <a:bodyPr/>
          <a:lstStyle/>
          <a:p>
            <a:pPr marL="0" lvl="0" indent="0">
              <a:buNone/>
            </a:pPr>
            <a:r>
              <a:rPr lang="x-none" altLang="en-US" dirty="0"/>
              <a:t>3</a:t>
            </a:r>
            <a:r>
              <a:rPr lang="en-US" altLang="zh-CN" dirty="0"/>
              <a:t>) Import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Click </a:t>
            </a:r>
            <a:r>
              <a:rPr lang="en-US" altLang="zh-CN" u="sng" dirty="0"/>
              <a:t>File -&gt; Import -&gt; Existing Projects into Workspace -&gt;Next -&gt; Browse -&gt; Choose the folder of veins -&gt; Finished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18076" y="1851562"/>
            <a:ext cx="6955847" cy="465450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67800" y="2109397"/>
          <a:ext cx="8256400" cy="314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0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9237">
                <a:tc>
                  <a:txBody>
                    <a:bodyPr/>
                    <a:lstStyle/>
                    <a:p>
                      <a:r>
                        <a:rPr lang="en-US" altLang="zh-CN" sz="3000" dirty="0"/>
                        <a:t>OS </a:t>
                      </a:r>
                      <a:endParaRPr lang="zh-CN" altLang="en-US" sz="3000" dirty="0"/>
                    </a:p>
                  </a:txBody>
                  <a:tcPr marL="155154" marR="155154" marT="77577" marB="775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000" b="1" u="sng" dirty="0"/>
                        <a:t>Ubuntu Linux 16.04</a:t>
                      </a:r>
                    </a:p>
                  </a:txBody>
                  <a:tcPr marL="155154" marR="155154" marT="77577" marB="775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237">
                <a:tc>
                  <a:txBody>
                    <a:bodyPr/>
                    <a:lstStyle/>
                    <a:p>
                      <a:r>
                        <a:rPr lang="en-US" altLang="zh-CN" sz="3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OMNeT</a:t>
                      </a:r>
                      <a:r>
                        <a:rPr lang="en-US" altLang="zh-CN" sz="3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zh-CN" altLang="en-US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5154" marR="155154" marT="77577" marB="77577"/>
                </a:tc>
                <a:tc>
                  <a:txBody>
                    <a:bodyPr/>
                    <a:lstStyle/>
                    <a:p>
                      <a:r>
                        <a:rPr lang="en-US" altLang="zh-CN" sz="3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 5.4.1</a:t>
                      </a:r>
                      <a:endParaRPr lang="zh-CN" altLang="en-US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5154" marR="155154" marT="77577" marB="775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237">
                <a:tc>
                  <a:txBody>
                    <a:bodyPr/>
                    <a:lstStyle/>
                    <a:p>
                      <a:r>
                        <a:rPr lang="en-US" altLang="zh-CN" sz="3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 </a:t>
                      </a:r>
                      <a:endParaRPr lang="zh-CN" altLang="en-US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5154" marR="155154" marT="77577" marB="77577"/>
                </a:tc>
                <a:tc>
                  <a:txBody>
                    <a:bodyPr/>
                    <a:lstStyle/>
                    <a:p>
                      <a:r>
                        <a:rPr lang="en-US" altLang="zh-CN" sz="3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 0.32.0</a:t>
                      </a:r>
                      <a:endParaRPr lang="zh-CN" altLang="en-US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5154" marR="155154" marT="77577" marB="775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237">
                <a:tc>
                  <a:txBody>
                    <a:bodyPr/>
                    <a:lstStyle/>
                    <a:p>
                      <a:r>
                        <a:rPr lang="en-US" altLang="zh-CN" sz="3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Veins</a:t>
                      </a:r>
                      <a:endParaRPr lang="zh-CN" altLang="en-US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5154" marR="155154" marT="77577" marB="77577"/>
                </a:tc>
                <a:tc>
                  <a:txBody>
                    <a:bodyPr/>
                    <a:lstStyle/>
                    <a:p>
                      <a:r>
                        <a:rPr lang="en-US" altLang="zh-CN" sz="3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 4.7.1</a:t>
                      </a:r>
                      <a:endParaRPr lang="zh-CN" altLang="en-US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5154" marR="155154" marT="77577" marB="775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237">
                <a:tc>
                  <a:txBody>
                    <a:bodyPr/>
                    <a:lstStyle/>
                    <a:p>
                      <a:r>
                        <a:rPr lang="en-US" altLang="zh-CN" sz="3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 Framework </a:t>
                      </a:r>
                      <a:endParaRPr lang="zh-CN" altLang="en-US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5154" marR="155154" marT="77577" marB="77577"/>
                </a:tc>
                <a:tc>
                  <a:txBody>
                    <a:bodyPr/>
                    <a:lstStyle/>
                    <a:p>
                      <a:r>
                        <a:rPr lang="en-US" altLang="zh-CN" sz="3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 4.0.0</a:t>
                      </a:r>
                      <a:endParaRPr lang="zh-CN" altLang="en-US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5154" marR="155154" marT="77577" marB="775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4619" y="1216013"/>
            <a:ext cx="8784976" cy="583705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Hackathon Development Environment</a:t>
            </a:r>
            <a:br>
              <a:rPr lang="en-US" altLang="zh-CN" b="1" dirty="0"/>
            </a:b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781" y="933234"/>
            <a:ext cx="6858740" cy="4351338"/>
          </a:xfrm>
        </p:spPr>
        <p:txBody>
          <a:bodyPr/>
          <a:lstStyle/>
          <a:p>
            <a:pPr marL="0" indent="0">
              <a:buNone/>
            </a:pPr>
            <a:r>
              <a:rPr lang="x-none" altLang="en-US" dirty="0"/>
              <a:t>4</a:t>
            </a:r>
            <a:r>
              <a:rPr lang="en-US" altLang="zh-CN" dirty="0"/>
              <a:t>) Select </a:t>
            </a:r>
            <a:r>
              <a:rPr lang="en-US" altLang="zh-CN" u="sng" dirty="0"/>
              <a:t>root directory of your Veins project</a:t>
            </a:r>
            <a:r>
              <a:rPr lang="en-US" altLang="zh-CN" dirty="0"/>
              <a:t>, and then click Finish.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x-none" altLang="en-US" dirty="0"/>
              <a:t>5</a:t>
            </a:r>
            <a:r>
              <a:rPr lang="en-US" altLang="zh-CN" dirty="0"/>
              <a:t>) In the same way, import</a:t>
            </a:r>
            <a:r>
              <a:rPr lang="en-US" altLang="zh-CN" u="sng" dirty="0"/>
              <a:t> </a:t>
            </a:r>
            <a:r>
              <a:rPr lang="en-US" altLang="zh-CN" u="sng" dirty="0" err="1"/>
              <a:t>inet</a:t>
            </a:r>
            <a:r>
              <a:rPr lang="en-US" altLang="zh-CN" u="sng" dirty="0"/>
              <a:t> project</a:t>
            </a:r>
            <a:r>
              <a:rPr lang="en-US" altLang="zh-CN" dirty="0"/>
              <a:t> to the workspace.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6" descr="Screenshot from 2018-12-02 15-14-15"/>
          <p:cNvPicPr/>
          <p:nvPr/>
        </p:nvPicPr>
        <p:blipFill>
          <a:blip r:embed="rId2"/>
          <a:stretch>
            <a:fillRect/>
          </a:stretch>
        </p:blipFill>
        <p:spPr>
          <a:xfrm>
            <a:off x="7062797" y="844457"/>
            <a:ext cx="4768422" cy="568063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6219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x-none" altLang="en-US" dirty="0"/>
              <a:t>6</a:t>
            </a:r>
            <a:r>
              <a:rPr lang="en-US" altLang="zh-CN" dirty="0"/>
              <a:t>) Now, you may see errors in veins. That may because the invalid reference folder.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To check the reference of </a:t>
            </a:r>
            <a:r>
              <a:rPr lang="en-US" altLang="zh-CN" dirty="0" err="1"/>
              <a:t>inet</a:t>
            </a:r>
            <a:r>
              <a:rPr lang="en-US" altLang="zh-CN" dirty="0"/>
              <a:t> to Veins, </a:t>
            </a:r>
            <a:r>
              <a:rPr lang="en-US" altLang="zh-CN" u="sng" dirty="0"/>
              <a:t>right-click Veins project</a:t>
            </a:r>
            <a:r>
              <a:rPr lang="en-US" altLang="zh-CN" dirty="0"/>
              <a:t> in the Project Explorer, click </a:t>
            </a:r>
            <a:r>
              <a:rPr lang="en-US" altLang="zh-CN" u="sng" dirty="0"/>
              <a:t>Properties</a:t>
            </a:r>
            <a:r>
              <a:rPr lang="en-US" altLang="zh-CN" dirty="0"/>
              <a:t>. Then choose </a:t>
            </a:r>
            <a:r>
              <a:rPr lang="en-US" altLang="zh-CN" u="sng" dirty="0"/>
              <a:t>Project References</a:t>
            </a:r>
            <a:r>
              <a:rPr lang="en-US" altLang="zh-CN" dirty="0"/>
              <a:t>, click the right project in workspace, and </a:t>
            </a:r>
            <a:r>
              <a:rPr lang="en-US" altLang="zh-CN" u="sng" dirty="0"/>
              <a:t>cancel the click of the empty one</a:t>
            </a:r>
            <a:r>
              <a:rPr lang="en-US" altLang="zh-CN" dirty="0"/>
              <a:t>.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4" descr="Screenshot from 2018-12-02 15-16-24"/>
          <p:cNvPicPr/>
          <p:nvPr/>
        </p:nvPicPr>
        <p:blipFill>
          <a:blip r:embed="rId2"/>
          <a:stretch>
            <a:fillRect/>
          </a:stretch>
        </p:blipFill>
        <p:spPr>
          <a:xfrm>
            <a:off x="4292238" y="2651888"/>
            <a:ext cx="6396476" cy="401562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3427"/>
            <a:ext cx="802005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altLang="en-US" dirty="0"/>
              <a:t>7</a:t>
            </a:r>
            <a:r>
              <a:rPr lang="en-US" altLang="zh-CN" dirty="0"/>
              <a:t>) In Project Explorer, right-click Veins project, and choose </a:t>
            </a:r>
            <a:r>
              <a:rPr lang="en-US" altLang="zh-CN" u="sng" dirty="0"/>
              <a:t>Build Project</a:t>
            </a:r>
            <a:r>
              <a:rPr lang="en-US" altLang="zh-CN" dirty="0"/>
              <a:t>. It may take several minutes.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lvl="0" indent="0">
              <a:buNone/>
            </a:pPr>
            <a:r>
              <a:rPr lang="en-US" altLang="en-US" dirty="0"/>
              <a:t>8</a:t>
            </a:r>
            <a:r>
              <a:rPr lang="en-US" altLang="zh-CN" dirty="0"/>
              <a:t>) In Project Explorer, find </a:t>
            </a:r>
            <a:r>
              <a:rPr lang="en-US" altLang="zh-CN" u="sng" dirty="0"/>
              <a:t>veins -&gt;examples -&gt; veins -&gt; omnetppTestRouting.ini</a:t>
            </a:r>
            <a:r>
              <a:rPr lang="en-US" altLang="zh-CN" dirty="0"/>
              <a:t>, and then </a:t>
            </a:r>
            <a:r>
              <a:rPr lang="en-US" altLang="zh-CN" u="sng" dirty="0"/>
              <a:t>right click</a:t>
            </a:r>
            <a:r>
              <a:rPr lang="en-US" altLang="zh-CN" dirty="0"/>
              <a:t> it. </a:t>
            </a:r>
          </a:p>
          <a:p>
            <a:pPr marL="0" lvl="0" indent="0">
              <a:buNone/>
            </a:pPr>
            <a:r>
              <a:rPr lang="en-US" altLang="zh-CN" dirty="0"/>
              <a:t>Choose </a:t>
            </a:r>
            <a:r>
              <a:rPr lang="en-US" altLang="zh-CN" u="sng" dirty="0"/>
              <a:t>Run As -&gt; </a:t>
            </a:r>
            <a:r>
              <a:rPr lang="en-US" altLang="zh-CN" u="sng" dirty="0" err="1"/>
              <a:t>OMNeT</a:t>
            </a:r>
            <a:r>
              <a:rPr lang="en-US" altLang="zh-CN" u="sng" dirty="0"/>
              <a:t>++ Simulation</a:t>
            </a:r>
            <a:r>
              <a:rPr lang="en-US" altLang="zh-CN" dirty="0"/>
              <a:t>. It may take several minutes.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1121" y="1036406"/>
            <a:ext cx="2210435" cy="49824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61122" y="5338013"/>
            <a:ext cx="2305684" cy="184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8262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1</a:t>
            </a:r>
            <a:r>
              <a:rPr lang="x-none" altLang="en-US" dirty="0"/>
              <a:t>0</a:t>
            </a:r>
            <a:r>
              <a:rPr lang="en-US" altLang="zh-CN" dirty="0"/>
              <a:t>) Click the </a:t>
            </a:r>
            <a:r>
              <a:rPr lang="en-US" altLang="zh-CN" u="sng" dirty="0"/>
              <a:t>Run button</a:t>
            </a:r>
            <a:r>
              <a:rPr lang="en-US" altLang="zh-CN" dirty="0"/>
              <a:t> to run the program, and then you will see Sumo </a:t>
            </a:r>
            <a:r>
              <a:rPr lang="en-US" altLang="zh-CN" dirty="0" err="1"/>
              <a:t>gui</a:t>
            </a:r>
            <a:r>
              <a:rPr lang="en-US" altLang="zh-CN" dirty="0"/>
              <a:t> window.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(For test, we reduce the number of cars.)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1C913F-85A1-482B-804E-09F9C2A3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33" y="2045787"/>
            <a:ext cx="8312334" cy="467568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9465" y="21687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0000FF"/>
                </a:solidFill>
              </a:rPr>
              <a:t>Good Luck &amp; Enjoy </a:t>
            </a:r>
            <a:r>
              <a:rPr lang="en-US" altLang="ko-KR" sz="6000" b="1" dirty="0">
                <a:solidFill>
                  <a:srgbClr val="0000FF"/>
                </a:solidFill>
                <a:sym typeface="Wingdings" panose="05000000000000000000" charset="2"/>
              </a:rPr>
              <a:t></a:t>
            </a:r>
            <a:endParaRPr lang="ko-KR" altLang="en-US" sz="6000" b="1" dirty="0">
              <a:solidFill>
                <a:srgbClr val="0000FF"/>
              </a:solidFill>
            </a:endParaRPr>
          </a:p>
        </p:txBody>
      </p:sp>
      <p:sp>
        <p:nvSpPr>
          <p:cNvPr id="4" name="제목 1"/>
          <p:cNvSpPr txBox="1"/>
          <p:nvPr/>
        </p:nvSpPr>
        <p:spPr>
          <a:xfrm>
            <a:off x="800364" y="3494263"/>
            <a:ext cx="10515600" cy="3108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200" dirty="0"/>
              <a:t>If you have questions or comments, you can contact us:</a:t>
            </a:r>
          </a:p>
          <a:p>
            <a:r>
              <a:rPr lang="en-US" altLang="ko-KR" sz="4200" dirty="0"/>
              <a:t>    </a:t>
            </a:r>
            <a:r>
              <a:rPr lang="en-US" altLang="ko-KR" sz="4200" dirty="0" err="1"/>
              <a:t>Zhong</a:t>
            </a:r>
            <a:r>
              <a:rPr lang="en-US" altLang="ko-KR" sz="4200" dirty="0"/>
              <a:t> Xiang: </a:t>
            </a:r>
            <a:r>
              <a:rPr lang="en-US" altLang="ko-KR" sz="4200" dirty="0">
                <a:solidFill>
                  <a:srgbClr val="0000FF"/>
                </a:solidFill>
              </a:rPr>
              <a:t>xz618@skku.edu</a:t>
            </a:r>
          </a:p>
          <a:p>
            <a:r>
              <a:rPr lang="en-US" altLang="ko-KR" sz="4200" dirty="0"/>
              <a:t>    </a:t>
            </a:r>
            <a:r>
              <a:rPr lang="en-US" altLang="ko-KR" sz="4200" dirty="0" err="1"/>
              <a:t>Yiwen</a:t>
            </a:r>
            <a:r>
              <a:rPr lang="en-US" altLang="ko-KR" sz="4200" dirty="0"/>
              <a:t> Chris Shen: </a:t>
            </a:r>
            <a:r>
              <a:rPr lang="en-US" altLang="ko-KR" sz="4200" dirty="0">
                <a:solidFill>
                  <a:srgbClr val="0000FF"/>
                </a:solidFill>
              </a:rPr>
              <a:t>chrisshen@skku.edu</a:t>
            </a:r>
          </a:p>
          <a:p>
            <a:r>
              <a:rPr lang="en-US" altLang="ko-KR" sz="4200" dirty="0"/>
              <a:t>    Jaehoon Paul Jeong: </a:t>
            </a:r>
            <a:r>
              <a:rPr lang="en-US" altLang="ko-KR" sz="4200" dirty="0">
                <a:solidFill>
                  <a:srgbClr val="0000FF"/>
                </a:solidFill>
              </a:rPr>
              <a:t>pauljeong@skku.edu</a:t>
            </a:r>
            <a:endParaRPr lang="ko-KR" altLang="en-US" sz="4200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38200" y="2494625"/>
            <a:ext cx="10515600" cy="1246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Install </a:t>
            </a:r>
            <a:r>
              <a:rPr lang="en-US" altLang="zh-CN" b="1" dirty="0" err="1"/>
              <a:t>OMNeT</a:t>
            </a:r>
            <a:r>
              <a:rPr lang="en-US" altLang="zh-CN" b="1" dirty="0"/>
              <a:t>++  Version: 5.4.1 for Linux</a:t>
            </a:r>
            <a:endParaRPr lang="zh-CN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3883"/>
            <a:ext cx="10515600" cy="1246805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b="1" dirty="0"/>
              <a:t>Install </a:t>
            </a:r>
            <a:r>
              <a:rPr lang="en-US" altLang="zh-CN" b="1" dirty="0" err="1"/>
              <a:t>OMNeT</a:t>
            </a:r>
            <a:r>
              <a:rPr lang="en-US" altLang="zh-CN" b="1" dirty="0"/>
              <a:t>++  Version: 5.4.1 for 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1) Download Version 5.4.1 on  </a:t>
            </a:r>
            <a:r>
              <a:rPr lang="en-US" altLang="zh-CN" u="sng" dirty="0">
                <a:hlinkClick r:id="rId2"/>
              </a:rPr>
              <a:t>https://www.omnetpp.org/omnetpp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2) Please refer to </a:t>
            </a:r>
            <a:r>
              <a:rPr lang="en-US" altLang="zh-CN" u="sng" dirty="0"/>
              <a:t>Chapter 5.3.1 </a:t>
            </a:r>
            <a:r>
              <a:rPr lang="en-US" altLang="zh-CN" dirty="0"/>
              <a:t>in document below to install the Prerequisite Libraries required before the installation.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u="sng" dirty="0">
                <a:hlinkClick r:id="rId3"/>
              </a:rPr>
              <a:t>https://www.omnetpp.org/doc/omnetpp/InstallGuide.pdf</a:t>
            </a:r>
            <a:endParaRPr lang="en-US" altLang="zh-CN" u="sng" dirty="0"/>
          </a:p>
          <a:p>
            <a:endParaRPr lang="en-US" altLang="zh-CN" u="sng" dirty="0"/>
          </a:p>
          <a:p>
            <a:pPr marL="0" indent="0">
              <a:buNone/>
            </a:pPr>
            <a:r>
              <a:rPr lang="en-US" altLang="zh-CN" dirty="0"/>
              <a:t>The contents in the above document can be run as follows:</a:t>
            </a:r>
          </a:p>
          <a:p>
            <a:pPr marL="0" indent="0">
              <a:buNone/>
            </a:pPr>
            <a:r>
              <a:rPr lang="en-US" altLang="zh-CN" dirty="0"/>
              <a:t>Please run </a:t>
            </a:r>
            <a:r>
              <a:rPr lang="en-US" altLang="zh-CN" u="sng" dirty="0"/>
              <a:t>the red-line commands</a:t>
            </a:r>
            <a:r>
              <a:rPr lang="en-US" altLang="zh-CN" dirty="0"/>
              <a:t> line by line. </a:t>
            </a:r>
            <a:br>
              <a:rPr lang="en-US" altLang="zh-CN" dirty="0"/>
            </a:br>
            <a:r>
              <a:rPr lang="en-US" altLang="zh-CN" dirty="0"/>
              <a:t>(you can directly copy the lines in pdf file.)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53" y="1027905"/>
            <a:ext cx="8331172" cy="526811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07" y="681037"/>
            <a:ext cx="7350586" cy="530463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425" y="1168400"/>
            <a:ext cx="10515600" cy="334645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3)</a:t>
            </a:r>
            <a:r>
              <a:rPr lang="zh-CN" altLang="en-US" dirty="0"/>
              <a:t> </a:t>
            </a:r>
            <a:r>
              <a:rPr lang="en-US" altLang="zh-CN" dirty="0"/>
              <a:t>Unpacking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Open the folder of installation package.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u="sng" dirty="0"/>
              <a:t>$cd YOUR PATH </a:t>
            </a:r>
            <a:endParaRPr lang="zh-CN" altLang="zh-CN" u="sng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Unpack the installation package.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u="sng" dirty="0"/>
              <a:t>$ tar </a:t>
            </a:r>
            <a:r>
              <a:rPr lang="en-US" altLang="zh-CN" u="sng" dirty="0" err="1"/>
              <a:t>xvfz</a:t>
            </a:r>
            <a:r>
              <a:rPr lang="en-US" altLang="zh-CN" u="sng" dirty="0"/>
              <a:t> omnetpp-5.4.1-src-linux.tgz</a:t>
            </a:r>
            <a:endParaRPr lang="zh-CN" altLang="zh-CN" dirty="0"/>
          </a:p>
        </p:txBody>
      </p:sp>
      <p:pic>
        <p:nvPicPr>
          <p:cNvPr id="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105" y="4681703"/>
            <a:ext cx="7551220" cy="149684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3613"/>
            <a:ext cx="10515600" cy="26225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4) To set the environment variables permanently, edit .</a:t>
            </a:r>
            <a:r>
              <a:rPr lang="en-US" altLang="zh-CN" dirty="0" err="1"/>
              <a:t>bashrc</a:t>
            </a:r>
            <a:r>
              <a:rPr lang="en-US" altLang="zh-CN" dirty="0"/>
              <a:t> in your home directory.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Use your </a:t>
            </a:r>
            <a:r>
              <a:rPr lang="en-US" altLang="zh-CN" dirty="0" err="1"/>
              <a:t>favourite</a:t>
            </a:r>
            <a:r>
              <a:rPr lang="en-US" altLang="zh-CN" dirty="0"/>
              <a:t> text editor to edit .</a:t>
            </a:r>
            <a:r>
              <a:rPr lang="en-US" altLang="zh-CN" dirty="0" err="1"/>
              <a:t>bashrc</a:t>
            </a:r>
            <a:r>
              <a:rPr lang="en-US" altLang="zh-CN" dirty="0"/>
              <a:t>, for example, </a:t>
            </a:r>
            <a:r>
              <a:rPr lang="en-US" altLang="zh-CN" dirty="0" err="1"/>
              <a:t>gedit</a:t>
            </a:r>
            <a:r>
              <a:rPr lang="en-US" altLang="zh-CN" dirty="0"/>
              <a:t>.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u="sng" dirty="0"/>
              <a:t>$ </a:t>
            </a:r>
            <a:r>
              <a:rPr lang="en-US" altLang="zh-CN" u="sng" dirty="0" err="1"/>
              <a:t>gedit</a:t>
            </a:r>
            <a:r>
              <a:rPr lang="en-US" altLang="zh-CN" u="sng" dirty="0"/>
              <a:t> ~/.</a:t>
            </a:r>
            <a:r>
              <a:rPr lang="en-US" altLang="zh-CN" u="sng" dirty="0" err="1"/>
              <a:t>bashrc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68799" y="3872898"/>
            <a:ext cx="7294448" cy="167481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050" y="930275"/>
            <a:ext cx="10515600" cy="2974975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5) Add the following line at the end of the file, and then save it (</a:t>
            </a:r>
            <a:r>
              <a:rPr lang="en-US" altLang="zh-CN" b="1" dirty="0"/>
              <a:t>change the path according to yours</a:t>
            </a:r>
            <a:r>
              <a:rPr lang="en-US" altLang="zh-CN" dirty="0"/>
              <a:t>).</a:t>
            </a:r>
            <a:endParaRPr lang="zh-CN" altLang="zh-CN" dirty="0"/>
          </a:p>
          <a:p>
            <a:endParaRPr lang="zh-CN" altLang="zh-CN" dirty="0"/>
          </a:p>
          <a:p>
            <a:pPr marL="0" indent="0">
              <a:buNone/>
            </a:pPr>
            <a:r>
              <a:rPr lang="en-US" altLang="zh-CN" u="sng" dirty="0"/>
              <a:t>export PATH=$PATH:/home/</a:t>
            </a:r>
            <a:r>
              <a:rPr lang="en-US" altLang="zh-CN" u="sng" dirty="0" err="1"/>
              <a:t>xiangzhong</a:t>
            </a:r>
            <a:r>
              <a:rPr lang="en-US" altLang="zh-CN" u="sng" dirty="0"/>
              <a:t>/Desktop/omnetpp-5.4.1/bin</a:t>
            </a:r>
            <a:endParaRPr lang="zh-CN" altLang="zh-C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2497" y="3764663"/>
            <a:ext cx="6497956" cy="23318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00050" y="3905250"/>
            <a:ext cx="4118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You need to close and reopen the terminal for the changes to take effect.</a:t>
            </a:r>
            <a:endParaRPr lang="zh-CN" altLang="zh-CN" sz="2400" u="sng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E91C-F7C6-4B61-8A46-5E90B0148B4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745</Words>
  <Application>Microsoft Office PowerPoint</Application>
  <PresentationFormat>宽屏</PresentationFormat>
  <Paragraphs>107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 Unicode MS</vt:lpstr>
      <vt:lpstr>맑은 고딕</vt:lpstr>
      <vt:lpstr>等线</vt:lpstr>
      <vt:lpstr>等线 Light</vt:lpstr>
      <vt:lpstr>Arial</vt:lpstr>
      <vt:lpstr>Calibri</vt:lpstr>
      <vt:lpstr>Office 主题​​</vt:lpstr>
      <vt:lpstr>Installation &amp; Manual</vt:lpstr>
      <vt:lpstr>Hackathon Development Environment </vt:lpstr>
      <vt:lpstr>PowerPoint 演示文稿</vt:lpstr>
      <vt:lpstr>Install OMNeT++  Version: 5.4.1 for Linux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Install Required Packages</vt:lpstr>
      <vt:lpstr>Configure &amp; Make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Good Luck &amp; Enjoy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&amp; Manipulation</dc:title>
  <dc:creator>Lei Xiang</dc:creator>
  <cp:lastModifiedBy>Lei Xiang</cp:lastModifiedBy>
  <cp:revision>30</cp:revision>
  <dcterms:created xsi:type="dcterms:W3CDTF">2019-03-23T15:49:49Z</dcterms:created>
  <dcterms:modified xsi:type="dcterms:W3CDTF">2019-07-14T07:02:45Z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