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2"/>
  </p:notesMasterIdLst>
  <p:sldIdLst>
    <p:sldId id="256" r:id="rId2"/>
    <p:sldId id="260" r:id="rId3"/>
    <p:sldId id="258" r:id="rId4"/>
    <p:sldId id="261" r:id="rId5"/>
    <p:sldId id="257" r:id="rId6"/>
    <p:sldId id="259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CECD4-31C7-4A5A-9217-0D07B635C4B0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0AE1A-EA88-4BDC-AF62-0301B2DECB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83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0AE1A-EA88-4BDC-AF62-0301B2DECB91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21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0AE1A-EA88-4BDC-AF62-0301B2DECB9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16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0AE1A-EA88-4BDC-AF62-0301B2DECB9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342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0AE1A-EA88-4BDC-AF62-0301B2DECB9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733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3200400"/>
            <a:ext cx="100584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724400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51C1-A071-4F9B-9E30-F4E262D2AFD3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5F973-C6AD-4C9C-83D0-1BDB26C3457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685800"/>
            <a:ext cx="9652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51C1-A071-4F9B-9E30-F4E262D2AFD3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5F973-C6AD-4C9C-83D0-1BDB26C345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6000" y="685802"/>
            <a:ext cx="24384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685801"/>
            <a:ext cx="7620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51C1-A071-4F9B-9E30-F4E262D2AFD3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5F973-C6AD-4C9C-83D0-1BDB26C345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51C1-A071-4F9B-9E30-F4E262D2AFD3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5F973-C6AD-4C9C-83D0-1BDB26C345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276600"/>
            <a:ext cx="100584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4953000"/>
            <a:ext cx="9144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51C1-A071-4F9B-9E30-F4E262D2AFD3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5F973-C6AD-4C9C-83D0-1BDB26C3457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51C1-A071-4F9B-9E30-F4E262D2AFD3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5F973-C6AD-4C9C-83D0-1BDB26C345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9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19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5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51C1-A071-4F9B-9E30-F4E262D2AFD3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5F973-C6AD-4C9C-83D0-1BDB26C34572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119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935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51C1-A071-4F9B-9E30-F4E262D2AFD3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5F973-C6AD-4C9C-83D0-1BDB26C345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51C1-A071-4F9B-9E30-F4E262D2AFD3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5F973-C6AD-4C9C-83D0-1BDB26C345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821" y="457201"/>
            <a:ext cx="6126579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457200"/>
            <a:ext cx="3564876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51C1-A071-4F9B-9E30-F4E262D2AFD3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5F973-C6AD-4C9C-83D0-1BDB26C34572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871259" y="2514336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936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320" y="457200"/>
            <a:ext cx="100584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856" y="3505200"/>
            <a:ext cx="98552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51C1-A071-4F9B-9E30-F4E262D2AFD3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5F973-C6AD-4C9C-83D0-1BDB26C3457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24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685800"/>
            <a:ext cx="100584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1200" y="620877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D86551C1-A071-4F9B-9E30-F4E262D2AFD3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5999" y="6208777"/>
            <a:ext cx="6498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5687569"/>
            <a:ext cx="101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E25F973-C6AD-4C9C-83D0-1BDB26C3457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1036320" y="0"/>
            <a:ext cx="10058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494796F-3EF4-4082-9057-31151B537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132" y="4116894"/>
            <a:ext cx="9144000" cy="1641490"/>
          </a:xfrm>
        </p:spPr>
        <p:txBody>
          <a:bodyPr>
            <a:noAutofit/>
          </a:bodyPr>
          <a:lstStyle/>
          <a:p>
            <a:r>
              <a:rPr lang="uk-UA" sz="4800" dirty="0"/>
              <a:t>Курсова робота</a:t>
            </a:r>
            <a:br>
              <a:rPr lang="uk-UA" sz="4800" dirty="0"/>
            </a:br>
            <a:r>
              <a:rPr lang="uk-UA" sz="4800" dirty="0"/>
              <a:t>студента групи ІПЗк-21-1</a:t>
            </a:r>
            <a:br>
              <a:rPr lang="uk-UA" sz="4800" dirty="0"/>
            </a:br>
            <a:r>
              <a:rPr lang="uk-UA" sz="4800" dirty="0" smtClean="0"/>
              <a:t>Литвин Володимир Володимирович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2B42850-25DD-4D4D-8F56-38DABA21C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99616"/>
            <a:ext cx="9144000" cy="754025"/>
          </a:xfrm>
        </p:spPr>
        <p:txBody>
          <a:bodyPr>
            <a:noAutofit/>
          </a:bodyPr>
          <a:lstStyle/>
          <a:p>
            <a:r>
              <a:rPr lang="uk-UA" dirty="0" smtClean="0">
                <a:solidFill>
                  <a:schemeClr val="bg1">
                    <a:lumMod val="85000"/>
                  </a:schemeClr>
                </a:solidFill>
              </a:rPr>
              <a:t>База даних магазину </a:t>
            </a:r>
            <a:r>
              <a:rPr lang="uk-UA" dirty="0" smtClean="0">
                <a:solidFill>
                  <a:schemeClr val="bg1">
                    <a:lumMod val="85000"/>
                  </a:schemeClr>
                </a:solidFill>
              </a:rPr>
              <a:t>ювелірних виробів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2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E756427-5DB8-4BE2-B671-CEDAF1B3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uk-UA" dirty="0"/>
              <a:t>Дякую за увагу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00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CFD3D2F-50EE-488A-9F36-4CEC2FFD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Анал</a:t>
            </a:r>
            <a:r>
              <a:rPr lang="uk-UA" dirty="0" smtClean="0"/>
              <a:t>із </a:t>
            </a:r>
            <a:r>
              <a:rPr lang="uk-UA" dirty="0"/>
              <a:t>задачі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0033EA1-58A8-4085-B9F5-22BDED648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4000" dirty="0"/>
              <a:t>Задача: створення інтернет магазину по </a:t>
            </a:r>
            <a:r>
              <a:rPr lang="uk-UA" sz="4000" dirty="0" smtClean="0"/>
              <a:t>продажі ювелірних виробів</a:t>
            </a:r>
            <a:endParaRPr lang="uk-UA" sz="4000" dirty="0"/>
          </a:p>
          <a:p>
            <a:r>
              <a:rPr lang="uk-UA" sz="4000" dirty="0"/>
              <a:t>Актуальність: </a:t>
            </a:r>
            <a:r>
              <a:rPr lang="ru-RU" sz="4000" dirty="0"/>
              <a:t>продукт </a:t>
            </a:r>
            <a:r>
              <a:rPr lang="ru-RU" sz="4000" dirty="0" smtClean="0"/>
              <a:t>є </a:t>
            </a:r>
            <a:r>
              <a:rPr lang="ru-RU" sz="4000" dirty="0" err="1" smtClean="0"/>
              <a:t>затребуваний</a:t>
            </a:r>
            <a:endParaRPr lang="ru-RU" sz="4000" dirty="0"/>
          </a:p>
          <a:p>
            <a:r>
              <a:rPr lang="ru-RU" sz="4000" dirty="0"/>
              <a:t>Мета:</a:t>
            </a:r>
            <a:r>
              <a:rPr lang="uk-UA" sz="4000" dirty="0"/>
              <a:t> здобуття нових знань при виконанні курсової роботи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0480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63D8BCA-60F9-4A25-9EA2-0E68FC7D0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Функціональні вимоги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349CFB8-0140-4DC7-8673-CA544E4C4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/>
              <a:t>Огляд</a:t>
            </a:r>
            <a:r>
              <a:rPr lang="ru-RU" dirty="0"/>
              <a:t> </a:t>
            </a:r>
            <a:r>
              <a:rPr lang="ru-RU" dirty="0" err="1"/>
              <a:t>товарів</a:t>
            </a:r>
            <a:r>
              <a:rPr lang="ru-RU" dirty="0"/>
              <a:t> </a:t>
            </a:r>
          </a:p>
          <a:p>
            <a:r>
              <a:rPr lang="ru-RU" dirty="0" err="1"/>
              <a:t>Взаємодія</a:t>
            </a:r>
            <a:r>
              <a:rPr lang="ru-RU" dirty="0"/>
              <a:t> з </a:t>
            </a:r>
            <a:r>
              <a:rPr lang="ru-RU" dirty="0" err="1"/>
              <a:t>кошиком</a:t>
            </a:r>
            <a:endParaRPr lang="ru-RU" dirty="0"/>
          </a:p>
          <a:p>
            <a:r>
              <a:rPr lang="ru-RU" dirty="0" err="1" smtClean="0"/>
              <a:t>Можливість</a:t>
            </a:r>
            <a:r>
              <a:rPr lang="ru-RU" dirty="0" smtClean="0"/>
              <a:t> </a:t>
            </a:r>
            <a:r>
              <a:rPr lang="ru-RU" dirty="0" err="1" smtClean="0"/>
              <a:t>пошуку</a:t>
            </a:r>
            <a:endParaRPr lang="ru-RU" dirty="0"/>
          </a:p>
          <a:p>
            <a:r>
              <a:rPr lang="ru-RU" dirty="0" err="1"/>
              <a:t>Особистий</a:t>
            </a:r>
            <a:r>
              <a:rPr lang="ru-RU" dirty="0"/>
              <a:t> </a:t>
            </a:r>
            <a:r>
              <a:rPr lang="ru-RU" dirty="0" err="1"/>
              <a:t>кабінет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для </a:t>
            </a:r>
            <a:r>
              <a:rPr lang="ru-RU" dirty="0" err="1"/>
              <a:t>зміни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endParaRPr lang="ru-RU" dirty="0"/>
          </a:p>
          <a:p>
            <a:r>
              <a:rPr lang="ru-RU" dirty="0" err="1"/>
              <a:t>Зв’язок</a:t>
            </a:r>
            <a:r>
              <a:rPr lang="ru-RU" dirty="0"/>
              <a:t> з </a:t>
            </a:r>
            <a:r>
              <a:rPr lang="ru-RU" dirty="0" err="1"/>
              <a:t>підтримкою</a:t>
            </a:r>
            <a:r>
              <a:rPr lang="ru-RU" dirty="0"/>
              <a:t> сайту</a:t>
            </a:r>
          </a:p>
          <a:p>
            <a:r>
              <a:rPr lang="ru-RU" dirty="0" err="1"/>
              <a:t>Можливості</a:t>
            </a:r>
            <a:r>
              <a:rPr lang="ru-RU" dirty="0"/>
              <a:t> </a:t>
            </a:r>
            <a:r>
              <a:rPr lang="ru-RU" dirty="0" err="1"/>
              <a:t>адміністратора</a:t>
            </a:r>
            <a:r>
              <a:rPr lang="ru-RU" dirty="0"/>
              <a:t>(</a:t>
            </a:r>
            <a:r>
              <a:rPr lang="ru-RU" dirty="0" err="1"/>
              <a:t>зміна</a:t>
            </a:r>
            <a:r>
              <a:rPr lang="ru-RU" dirty="0"/>
              <a:t> товару, перегляд </a:t>
            </a:r>
            <a:r>
              <a:rPr lang="ru-RU" dirty="0" err="1"/>
              <a:t>повідомлень</a:t>
            </a:r>
            <a:r>
              <a:rPr lang="ru-RU" dirty="0"/>
              <a:t>, перегляд та </a:t>
            </a:r>
            <a:r>
              <a:rPr lang="ru-RU" dirty="0" err="1"/>
              <a:t>відправлення</a:t>
            </a:r>
            <a:r>
              <a:rPr lang="ru-RU" dirty="0"/>
              <a:t> </a:t>
            </a:r>
            <a:r>
              <a:rPr lang="ru-RU" dirty="0" err="1"/>
              <a:t>заказів</a:t>
            </a:r>
            <a:r>
              <a:rPr lang="ru-RU" dirty="0"/>
              <a:t>)</a:t>
            </a:r>
          </a:p>
          <a:p>
            <a:r>
              <a:rPr lang="ru-RU" dirty="0" err="1"/>
              <a:t>Захист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endParaRPr lang="ru-RU" dirty="0"/>
          </a:p>
          <a:p>
            <a:r>
              <a:rPr lang="en-US" dirty="0" smtClean="0"/>
              <a:t>MVC </a:t>
            </a:r>
            <a:r>
              <a:rPr lang="ru-RU" dirty="0" err="1"/>
              <a:t>патерн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019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207B260-CD98-45AB-9E7F-1C9BCD01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Не </a:t>
            </a:r>
            <a:r>
              <a:rPr lang="ru-RU" dirty="0" err="1"/>
              <a:t>функціональні</a:t>
            </a:r>
            <a:r>
              <a:rPr lang="ru-RU" dirty="0"/>
              <a:t> </a:t>
            </a:r>
            <a:r>
              <a:rPr lang="ru-RU" dirty="0" err="1"/>
              <a:t>вимоги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E707E31-76FF-4316-A779-CE3AE0FEA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4000" dirty="0"/>
              <a:t>Простий та зрозумілий дизайн</a:t>
            </a:r>
          </a:p>
          <a:p>
            <a:r>
              <a:rPr lang="ru-RU" sz="4000" dirty="0" err="1"/>
              <a:t>Адаптивний</a:t>
            </a:r>
            <a:r>
              <a:rPr lang="ru-RU" sz="4000" dirty="0"/>
              <a:t> дизайн</a:t>
            </a:r>
          </a:p>
          <a:p>
            <a:r>
              <a:rPr lang="ru-RU" sz="4000" dirty="0" err="1"/>
              <a:t>Виведення</a:t>
            </a:r>
            <a:r>
              <a:rPr lang="ru-RU" sz="4000" dirty="0"/>
              <a:t> </a:t>
            </a:r>
            <a:r>
              <a:rPr lang="ru-RU" sz="4000" dirty="0" err="1"/>
              <a:t>повідомлень</a:t>
            </a:r>
            <a:r>
              <a:rPr lang="ru-RU" sz="4000" dirty="0"/>
              <a:t> про </a:t>
            </a:r>
            <a:r>
              <a:rPr lang="ru-RU" sz="4000" dirty="0" err="1"/>
              <a:t>помилки</a:t>
            </a:r>
            <a:endParaRPr lang="ru-RU" sz="4000" dirty="0"/>
          </a:p>
          <a:p>
            <a:r>
              <a:rPr lang="ru-RU" sz="4000" dirty="0" err="1"/>
              <a:t>Наявність</a:t>
            </a:r>
            <a:r>
              <a:rPr lang="ru-RU" sz="4000" dirty="0"/>
              <a:t> </a:t>
            </a:r>
            <a:r>
              <a:rPr lang="ru-RU" sz="4000" dirty="0" err="1"/>
              <a:t>навігаційного</a:t>
            </a:r>
            <a:r>
              <a:rPr lang="ru-RU" sz="4000" dirty="0"/>
              <a:t> меню</a:t>
            </a:r>
          </a:p>
          <a:p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74063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6AE0519-319F-4E80-8D99-7457724C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Вибір мови програмування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81FD6DA-47A5-440E-B4F0-B714FA61E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1310"/>
            <a:ext cx="10233800" cy="4351338"/>
          </a:xfrm>
        </p:spPr>
        <p:txBody>
          <a:bodyPr>
            <a:normAutofit/>
          </a:bodyPr>
          <a:lstStyle/>
          <a:p>
            <a:r>
              <a:rPr lang="uk-UA" sz="4400" dirty="0"/>
              <a:t>Мова програмування: </a:t>
            </a:r>
            <a:r>
              <a:rPr lang="en-US" sz="4400" dirty="0"/>
              <a:t>Python</a:t>
            </a:r>
          </a:p>
          <a:p>
            <a:r>
              <a:rPr lang="en-US" sz="4400" dirty="0"/>
              <a:t>Framework: Flask</a:t>
            </a:r>
          </a:p>
          <a:p>
            <a:r>
              <a:rPr lang="ru-RU" sz="4400" dirty="0" err="1"/>
              <a:t>Шаблонізатор</a:t>
            </a:r>
            <a:r>
              <a:rPr lang="ru-RU" sz="4400" dirty="0"/>
              <a:t>: </a:t>
            </a:r>
            <a:r>
              <a:rPr lang="en-US" sz="4400" dirty="0"/>
              <a:t>Jinja2</a:t>
            </a:r>
            <a:endParaRPr lang="uk-UA" sz="4400" dirty="0"/>
          </a:p>
          <a:p>
            <a:r>
              <a:rPr lang="uk-UA" sz="4400" dirty="0"/>
              <a:t>База даних: </a:t>
            </a:r>
            <a:r>
              <a:rPr lang="en-US" sz="4400" dirty="0"/>
              <a:t>SQLite</a:t>
            </a:r>
          </a:p>
          <a:p>
            <a:r>
              <a:rPr lang="uk-UA" sz="4400" dirty="0"/>
              <a:t>Середовище програмування: </a:t>
            </a:r>
            <a:r>
              <a:rPr lang="en-US" sz="4400" dirty="0" err="1" smtClean="0"/>
              <a:t>Py</a:t>
            </a:r>
            <a:r>
              <a:rPr lang="uk-UA" sz="4400" dirty="0" smtClean="0"/>
              <a:t>С</a:t>
            </a:r>
            <a:r>
              <a:rPr lang="en-US" sz="4400" dirty="0" smtClean="0"/>
              <a:t>harm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34260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8BE8C01-35B8-4556-A75B-EF7D3E70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Вибір бібліотек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C0EDFD9-3306-4104-9781-2227D8523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Зв</a:t>
            </a:r>
            <a:r>
              <a:rPr lang="en-US" sz="3600" dirty="0"/>
              <a:t>’</a:t>
            </a:r>
            <a:r>
              <a:rPr lang="uk-UA" sz="3600" dirty="0" err="1"/>
              <a:t>язок</a:t>
            </a:r>
            <a:r>
              <a:rPr lang="uk-UA" sz="3600" dirty="0"/>
              <a:t> з базою даних: </a:t>
            </a:r>
            <a:r>
              <a:rPr lang="en-US" sz="3600" dirty="0" err="1"/>
              <a:t>SQLAlchemy</a:t>
            </a:r>
            <a:endParaRPr lang="ru-RU" sz="3600" dirty="0"/>
          </a:p>
          <a:p>
            <a:r>
              <a:rPr lang="ru-RU" sz="3600" dirty="0" err="1" smtClean="0"/>
              <a:t>Захист</a:t>
            </a:r>
            <a:r>
              <a:rPr lang="ru-RU" sz="3600" dirty="0" smtClean="0"/>
              <a:t> </a:t>
            </a:r>
            <a:r>
              <a:rPr lang="ru-RU" sz="3600" dirty="0" err="1"/>
              <a:t>даних</a:t>
            </a:r>
            <a:r>
              <a:rPr lang="ru-RU" sz="3600" dirty="0"/>
              <a:t> </a:t>
            </a:r>
            <a:r>
              <a:rPr lang="ru-RU" sz="3600" dirty="0" err="1"/>
              <a:t>користувач</a:t>
            </a:r>
            <a:r>
              <a:rPr lang="uk-UA" sz="3600" dirty="0" err="1"/>
              <a:t>ів</a:t>
            </a:r>
            <a:r>
              <a:rPr lang="uk-UA" sz="3600" dirty="0"/>
              <a:t>: </a:t>
            </a:r>
            <a:r>
              <a:rPr lang="en-US" sz="3600" dirty="0" err="1"/>
              <a:t>Werkzeug</a:t>
            </a:r>
            <a:endParaRPr lang="en-US" sz="3600" dirty="0"/>
          </a:p>
          <a:p>
            <a:r>
              <a:rPr lang="ru-RU" sz="3600" dirty="0"/>
              <a:t>Система </a:t>
            </a:r>
            <a:r>
              <a:rPr lang="ru-RU" sz="3600" dirty="0" err="1"/>
              <a:t>авторизац</a:t>
            </a:r>
            <a:r>
              <a:rPr lang="uk-UA" sz="3600" dirty="0" err="1"/>
              <a:t>ії</a:t>
            </a:r>
            <a:r>
              <a:rPr lang="uk-UA" sz="3600" dirty="0"/>
              <a:t>: </a:t>
            </a:r>
            <a:r>
              <a:rPr lang="en-US" sz="3600" dirty="0" err="1" smtClean="0"/>
              <a:t>Flask_Login</a:t>
            </a:r>
            <a:endParaRPr lang="en-US" sz="3600" dirty="0" smtClean="0"/>
          </a:p>
          <a:p>
            <a:r>
              <a:rPr lang="en-US" sz="3600" dirty="0" smtClean="0"/>
              <a:t>Admin-</a:t>
            </a:r>
            <a:r>
              <a:rPr lang="ru-RU" sz="3600" dirty="0" smtClean="0"/>
              <a:t>панель: </a:t>
            </a:r>
            <a:r>
              <a:rPr lang="en-US" sz="3600" dirty="0" err="1" smtClean="0"/>
              <a:t>Flask_Admin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4819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1F32265-A708-48B8-8ED6-FC9F98D84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4572000"/>
            <a:ext cx="6209553" cy="1600200"/>
          </a:xfrm>
        </p:spPr>
        <p:txBody>
          <a:bodyPr/>
          <a:lstStyle/>
          <a:p>
            <a:pPr algn="ctr"/>
            <a:r>
              <a:rPr lang="en-US" dirty="0"/>
              <a:t>MVC </a:t>
            </a:r>
            <a:r>
              <a:rPr lang="ru-RU" dirty="0" err="1"/>
              <a:t>патерн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3B87DFA-5B21-4204-BD6B-67326059D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Controllers: </a:t>
            </a:r>
            <a:r>
              <a:rPr lang="ru-RU" dirty="0" err="1"/>
              <a:t>контролери</a:t>
            </a:r>
            <a:endParaRPr lang="ru-RU" dirty="0"/>
          </a:p>
          <a:p>
            <a:r>
              <a:rPr lang="en-US" dirty="0"/>
              <a:t>Models: </a:t>
            </a:r>
            <a:r>
              <a:rPr lang="ru-RU" dirty="0" err="1"/>
              <a:t>представлення</a:t>
            </a:r>
            <a:r>
              <a:rPr lang="ru-RU" dirty="0"/>
              <a:t> </a:t>
            </a:r>
            <a:r>
              <a:rPr lang="ru-RU" dirty="0" err="1"/>
              <a:t>таблиць</a:t>
            </a:r>
            <a:endParaRPr lang="ru-RU" dirty="0"/>
          </a:p>
          <a:p>
            <a:r>
              <a:rPr lang="en-US" dirty="0"/>
              <a:t>Static: </a:t>
            </a:r>
            <a:r>
              <a:rPr lang="uk-UA" dirty="0"/>
              <a:t>не функціональні файли</a:t>
            </a:r>
          </a:p>
          <a:p>
            <a:r>
              <a:rPr lang="en-US" dirty="0" smtClean="0"/>
              <a:t>Templates</a:t>
            </a:r>
            <a:r>
              <a:rPr lang="en-US" dirty="0"/>
              <a:t>: </a:t>
            </a:r>
            <a:r>
              <a:rPr lang="ru-RU" dirty="0" err="1"/>
              <a:t>шаблони</a:t>
            </a:r>
            <a:r>
              <a:rPr lang="ru-RU" dirty="0"/>
              <a:t> </a:t>
            </a:r>
            <a:r>
              <a:rPr lang="en-US" dirty="0"/>
              <a:t>Web-</a:t>
            </a:r>
            <a:r>
              <a:rPr lang="ru-RU" dirty="0" err="1"/>
              <a:t>строрінок</a:t>
            </a:r>
            <a:endParaRPr lang="ru-RU" dirty="0"/>
          </a:p>
          <a:p>
            <a:r>
              <a:rPr lang="en-US" dirty="0"/>
              <a:t>app.py: </a:t>
            </a:r>
            <a:r>
              <a:rPr lang="ru-RU" dirty="0" err="1"/>
              <a:t>виконуваний</a:t>
            </a:r>
            <a:r>
              <a:rPr lang="ru-RU" dirty="0"/>
              <a:t> файл</a:t>
            </a:r>
          </a:p>
          <a:p>
            <a:r>
              <a:rPr lang="en-US" dirty="0" smtClean="0"/>
              <a:t>init.py</a:t>
            </a:r>
            <a:r>
              <a:rPr lang="en-US" dirty="0"/>
              <a:t>: </a:t>
            </a:r>
            <a:r>
              <a:rPr lang="ru-RU" dirty="0" err="1"/>
              <a:t>налаштування</a:t>
            </a:r>
            <a:r>
              <a:rPr lang="ru-RU" dirty="0"/>
              <a:t> серверу</a:t>
            </a:r>
          </a:p>
          <a:p>
            <a:endParaRPr lang="ru-RU" dirty="0"/>
          </a:p>
        </p:txBody>
      </p:sp>
      <p:pic>
        <p:nvPicPr>
          <p:cNvPr id="1026" name="Рисунок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608" y="228598"/>
            <a:ext cx="2931458" cy="56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Рисунок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856" y="228599"/>
            <a:ext cx="2940424" cy="56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5600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10744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031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C0EFB92-254C-4BB6-AA78-CCD0095F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</a:t>
            </a:r>
            <a:r>
              <a:rPr lang="uk-UA" dirty="0" err="1" smtClean="0"/>
              <a:t>іаграма</a:t>
            </a:r>
            <a:r>
              <a:rPr lang="ru-RU" dirty="0" smtClean="0"/>
              <a:t> БД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732" y="130626"/>
            <a:ext cx="6524603" cy="6615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9457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E756427-5DB8-4BE2-B671-CEDAF1B3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Демонстрація сайту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03" y="169333"/>
            <a:ext cx="3243264" cy="5122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520" y="169333"/>
            <a:ext cx="1335918" cy="5122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716" y="169333"/>
            <a:ext cx="3350596" cy="5122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484" y="169332"/>
            <a:ext cx="2574957" cy="508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505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697</TotalTime>
  <Words>173</Words>
  <Application>Microsoft Office PowerPoint</Application>
  <PresentationFormat>Произвольный</PresentationFormat>
  <Paragraphs>46</Paragraphs>
  <Slides>10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NewsPrint</vt:lpstr>
      <vt:lpstr>Курсова робота студента групи ІПЗк-21-1 Литвин Володимир Володимирович</vt:lpstr>
      <vt:lpstr>Аналіз задачі</vt:lpstr>
      <vt:lpstr>Функціональні вимоги</vt:lpstr>
      <vt:lpstr>Не функціональні вимоги</vt:lpstr>
      <vt:lpstr>Вибір мови програмування</vt:lpstr>
      <vt:lpstr>Вибір бібліотек</vt:lpstr>
      <vt:lpstr>MVC патерн</vt:lpstr>
      <vt:lpstr>Діаграма БД</vt:lpstr>
      <vt:lpstr>Демонстрація сайту</vt:lpstr>
      <vt:lpstr>Дякую за увагу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 студента групи ІПЗк-21-1 Єременко Артема Ігоровича</dc:title>
  <dc:creator>Артиш :</dc:creator>
  <cp:lastModifiedBy>Lenovo</cp:lastModifiedBy>
  <cp:revision>26</cp:revision>
  <dcterms:created xsi:type="dcterms:W3CDTF">2022-01-11T12:25:29Z</dcterms:created>
  <dcterms:modified xsi:type="dcterms:W3CDTF">2022-07-27T17:50:54Z</dcterms:modified>
</cp:coreProperties>
</file>