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ED0E23FF-9FEC-4241-86D3-42BBBC53A80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E53B961F-A8BA-411F-A043-F8F608574805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9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3FF-9FEC-4241-86D3-42BBBC53A80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961F-A8BA-411F-A043-F8F60857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4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D0E23FF-9FEC-4241-86D3-42BBBC53A80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E53B961F-A8BA-411F-A043-F8F6085748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38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3FF-9FEC-4241-86D3-42BBBC53A80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961F-A8BA-411F-A043-F8F60857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0E23FF-9FEC-4241-86D3-42BBBC53A80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53B961F-A8BA-411F-A043-F8F60857480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769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3FF-9FEC-4241-86D3-42BBBC53A80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961F-A8BA-411F-A043-F8F60857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3FF-9FEC-4241-86D3-42BBBC53A80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961F-A8BA-411F-A043-F8F60857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3FF-9FEC-4241-86D3-42BBBC53A80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961F-A8BA-411F-A043-F8F60857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0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3FF-9FEC-4241-86D3-42BBBC53A80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961F-A8BA-411F-A043-F8F60857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03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ED0E23FF-9FEC-4241-86D3-42BBBC53A80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E53B961F-A8BA-411F-A043-F8F60857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136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ED0E23FF-9FEC-4241-86D3-42BBBC53A80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E53B961F-A8BA-411F-A043-F8F60857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8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D0E23FF-9FEC-4241-86D3-42BBBC53A80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53B961F-A8BA-411F-A043-F8F6085748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25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qans/EntityFramework_dem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Iqan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3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3700" y="5473521"/>
            <a:ext cx="495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Source code available on </a:t>
            </a:r>
            <a:r>
              <a:rPr lang="en-US" sz="2400" dirty="0" smtClean="0">
                <a:hlinkClick r:id="rId2"/>
              </a:rPr>
              <a:t>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238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6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query and Save</a:t>
            </a:r>
          </a:p>
          <a:p>
            <a:r>
              <a:rPr lang="en-US" dirty="0" smtClean="0"/>
              <a:t>Code-based configuration</a:t>
            </a:r>
          </a:p>
          <a:p>
            <a:r>
              <a:rPr lang="en-US" dirty="0" smtClean="0"/>
              <a:t>Db command logging</a:t>
            </a:r>
          </a:p>
          <a:p>
            <a:r>
              <a:rPr lang="en-US" dirty="0" smtClean="0"/>
              <a:t>Command interception</a:t>
            </a:r>
          </a:p>
          <a:p>
            <a:r>
              <a:rPr lang="en-US" dirty="0" smtClean="0"/>
              <a:t>Transaction support</a:t>
            </a:r>
          </a:p>
          <a:p>
            <a:r>
              <a:rPr lang="en-US" dirty="0" err="1" smtClean="0"/>
              <a:t>AddRange</a:t>
            </a:r>
            <a:r>
              <a:rPr lang="en-US" dirty="0" smtClean="0"/>
              <a:t> in </a:t>
            </a:r>
            <a:r>
              <a:rPr lang="en-US" dirty="0" err="1" smtClean="0"/>
              <a:t>DbSet</a:t>
            </a:r>
            <a:endParaRPr lang="en-US" dirty="0" smtClean="0"/>
          </a:p>
          <a:p>
            <a:r>
              <a:rPr lang="en-US" dirty="0" smtClean="0"/>
              <a:t>Conventions</a:t>
            </a:r>
          </a:p>
          <a:p>
            <a:r>
              <a:rPr lang="en-US" dirty="0" smtClean="0"/>
              <a:t>SP mapping</a:t>
            </a:r>
          </a:p>
          <a:p>
            <a:r>
              <a:rPr lang="en-US" dirty="0" smtClean="0"/>
              <a:t>Index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3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8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Code first approach</a:t>
            </a:r>
          </a:p>
          <a:p>
            <a:r>
              <a:rPr lang="en-US" dirty="0" smtClean="0"/>
              <a:t>Database</a:t>
            </a:r>
            <a:r>
              <a:rPr lang="en-US" dirty="0" smtClean="0"/>
              <a:t> first approach</a:t>
            </a:r>
            <a:endParaRPr lang="en-US" dirty="0" smtClean="0"/>
          </a:p>
          <a:p>
            <a:r>
              <a:rPr lang="en-US" dirty="0" smtClean="0"/>
              <a:t>Model</a:t>
            </a:r>
            <a:r>
              <a:rPr lang="en-US" dirty="0" smtClean="0"/>
              <a:t> first approach</a:t>
            </a:r>
          </a:p>
          <a:p>
            <a:r>
              <a:rPr lang="en-US" dirty="0" smtClean="0"/>
              <a:t>Some Entity Framework 6 features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4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is Entity framework?</a:t>
            </a:r>
          </a:p>
          <a:p>
            <a:pPr lvl="1"/>
            <a:r>
              <a:rPr lang="en-US" sz="2600" i="1" dirty="0"/>
              <a:t>A</a:t>
            </a:r>
            <a:r>
              <a:rPr lang="en-US" sz="2600" i="1" dirty="0" smtClean="0"/>
              <a:t>n Object/Relational Mapping (ORM) framework that enables developers to work with relational data as domain-specific objects, eliminating the need for most of the data access plumbing code that developers usually need to write</a:t>
            </a:r>
          </a:p>
          <a:p>
            <a:pPr lvl="1"/>
            <a:r>
              <a:rPr lang="en-US" sz="2600" dirty="0" smtClean="0"/>
              <a:t>An enhancement to ADO.NET that gives developers an automated mechanism for accessing &amp; storing the data in the database.</a:t>
            </a:r>
          </a:p>
          <a:p>
            <a:r>
              <a:rPr lang="en-US" dirty="0" smtClean="0"/>
              <a:t>Other options:</a:t>
            </a:r>
          </a:p>
          <a:p>
            <a:pPr lvl="1"/>
            <a:r>
              <a:rPr lang="en-US" dirty="0" smtClean="0"/>
              <a:t>Custom </a:t>
            </a:r>
            <a:r>
              <a:rPr lang="en-US" dirty="0" err="1" smtClean="0"/>
              <a:t>DbAccess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Dapper</a:t>
            </a:r>
          </a:p>
          <a:p>
            <a:pPr lvl="1"/>
            <a:r>
              <a:rPr lang="en-US" dirty="0" smtClean="0"/>
              <a:t>LINQ to SQL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2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624489"/>
              </p:ext>
            </p:extLst>
          </p:nvPr>
        </p:nvGraphicFramePr>
        <p:xfrm>
          <a:off x="838200" y="1780986"/>
          <a:ext cx="10515600" cy="4806376"/>
        </p:xfrm>
        <a:graphic>
          <a:graphicData uri="http://schemas.openxmlformats.org/drawingml/2006/table">
            <a:tbl>
              <a:tblPr/>
              <a:tblGrid>
                <a:gridCol w="2497428"/>
                <a:gridCol w="8018172"/>
              </a:tblGrid>
              <a:tr h="238429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EF Version 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Introduced Features 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429">
                <a:tc>
                  <a:txBody>
                    <a:bodyPr/>
                    <a:lstStyle/>
                    <a:p>
                      <a:r>
                        <a:rPr lang="en-US" sz="1800" dirty="0"/>
                        <a:t>EF 3.5 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Basic O/RM support with Database First approach. 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074">
                <a:tc>
                  <a:txBody>
                    <a:bodyPr/>
                    <a:lstStyle/>
                    <a:p>
                      <a:r>
                        <a:rPr lang="en-US" sz="1800" dirty="0"/>
                        <a:t>EF 4.0 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POCO Support, Lazy loading, testability improvements, customizable code generation and the Model First approach. 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074">
                <a:tc>
                  <a:txBody>
                    <a:bodyPr/>
                    <a:lstStyle/>
                    <a:p>
                      <a:r>
                        <a:rPr lang="en-US" sz="1800" dirty="0"/>
                        <a:t>EF 4.1 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First to available in the NuGet, Simplified DBContext API over ObjectContext, Code First approach. EF 4.1.1 patch released with bug fixing of 4.1. 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896">
                <a:tc>
                  <a:txBody>
                    <a:bodyPr/>
                    <a:lstStyle/>
                    <a:p>
                      <a:r>
                        <a:rPr lang="en-US" sz="1800" dirty="0"/>
                        <a:t>EF 4.3 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Code First Migrations feature that allows a database created by Code First to be incrementally changed as your Code First model evolves. EF 4.3.1 patch released with bug fixing of EF 4.3. 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540">
                <a:tc>
                  <a:txBody>
                    <a:bodyPr/>
                    <a:lstStyle/>
                    <a:p>
                      <a:r>
                        <a:rPr lang="en-US" sz="1800" dirty="0"/>
                        <a:t>EF 5.0 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Announced EF as Open Source. Introduced </a:t>
                      </a:r>
                      <a:r>
                        <a:rPr lang="en-US" sz="1800" dirty="0" err="1"/>
                        <a:t>Enum</a:t>
                      </a:r>
                      <a:r>
                        <a:rPr lang="en-US" sz="1800" dirty="0"/>
                        <a:t> support, table-valued functions, spatial data types, multiple-diagrams per model, coloring of shapes on the design surface and batch import of stored procedures, EF Power Tools and various performance improvements. 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896">
                <a:tc>
                  <a:txBody>
                    <a:bodyPr/>
                    <a:lstStyle/>
                    <a:p>
                      <a:r>
                        <a:rPr lang="en-US" sz="1800"/>
                        <a:t>EF 6.0 - Current release 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EF 6.0/6.1 is the latest release of Entity Framework. It includes many new features related to Code First &amp; EF designer like asynchronous query &amp; save, connection Resiliency, dependency resolution etc. 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62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approaches for EF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41" y="2438400"/>
            <a:ext cx="7585656" cy="4247254"/>
          </a:xfrm>
        </p:spPr>
      </p:pic>
    </p:spTree>
    <p:extLst>
      <p:ext uri="{BB962C8B-B14F-4D97-AF65-F5344CB8AC3E}">
        <p14:creationId xmlns:p14="http://schemas.microsoft.com/office/powerpoint/2010/main" val="394426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768958" y="3543467"/>
            <a:ext cx="1390919" cy="3863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4288665" y="3279450"/>
            <a:ext cx="3271234" cy="914400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688687" y="3543467"/>
            <a:ext cx="1390919" cy="3863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9208394" y="2976796"/>
            <a:ext cx="1622739" cy="1519707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Flowchart: Internal Storage 9"/>
          <p:cNvSpPr/>
          <p:nvPr/>
        </p:nvSpPr>
        <p:spPr>
          <a:xfrm>
            <a:off x="838200" y="3079826"/>
            <a:ext cx="1648496" cy="1416677"/>
          </a:xfrm>
          <a:prstGeom prst="flowChartInternalStora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first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768958" y="3543467"/>
            <a:ext cx="1390919" cy="3863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4288665" y="3279450"/>
            <a:ext cx="3271234" cy="914400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688687" y="3543467"/>
            <a:ext cx="1390919" cy="3863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953037" y="2891307"/>
            <a:ext cx="1622739" cy="1519707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1" name="Flowchart: Internal Storage 10"/>
          <p:cNvSpPr/>
          <p:nvPr/>
        </p:nvSpPr>
        <p:spPr>
          <a:xfrm>
            <a:off x="9280302" y="3028311"/>
            <a:ext cx="1648496" cy="1416677"/>
          </a:xfrm>
          <a:prstGeom prst="flowChartInternalStora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2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first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6170" y="2524259"/>
            <a:ext cx="24856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(design using UI)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616338" y="2788276"/>
            <a:ext cx="1390919" cy="3863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5136045" y="2524259"/>
            <a:ext cx="3271234" cy="914400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578479" y="3631841"/>
            <a:ext cx="386366" cy="11848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536067" y="2788276"/>
            <a:ext cx="1390919" cy="3863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10081532" y="2221605"/>
            <a:ext cx="1622739" cy="1519707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1" name="Flowchart: Internal Storage 10"/>
          <p:cNvSpPr/>
          <p:nvPr/>
        </p:nvSpPr>
        <p:spPr>
          <a:xfrm>
            <a:off x="5947414" y="5009879"/>
            <a:ext cx="1648496" cy="1416677"/>
          </a:xfrm>
          <a:prstGeom prst="flowChartInternalStora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77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decide?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1" y="2438400"/>
            <a:ext cx="8770570" cy="4232856"/>
          </a:xfrm>
        </p:spPr>
      </p:pic>
    </p:spTree>
    <p:extLst>
      <p:ext uri="{BB962C8B-B14F-4D97-AF65-F5344CB8AC3E}">
        <p14:creationId xmlns:p14="http://schemas.microsoft.com/office/powerpoint/2010/main" val="270834390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45</TotalTime>
  <Words>347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Schoolbook</vt:lpstr>
      <vt:lpstr>Corbel</vt:lpstr>
      <vt:lpstr>Wingdings</vt:lpstr>
      <vt:lpstr>Feathered</vt:lpstr>
      <vt:lpstr>Entity Framework</vt:lpstr>
      <vt:lpstr>Content</vt:lpstr>
      <vt:lpstr>Introduction</vt:lpstr>
      <vt:lpstr>History</vt:lpstr>
      <vt:lpstr>Different approaches for EF</vt:lpstr>
      <vt:lpstr>Code first</vt:lpstr>
      <vt:lpstr>Database first</vt:lpstr>
      <vt:lpstr>Model first</vt:lpstr>
      <vt:lpstr>How to decide?</vt:lpstr>
      <vt:lpstr>Demo</vt:lpstr>
      <vt:lpstr>EF 6 Features</vt:lpstr>
      <vt:lpstr>Thank You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Iqan</dc:creator>
  <cp:lastModifiedBy>Iqan</cp:lastModifiedBy>
  <cp:revision>12</cp:revision>
  <dcterms:created xsi:type="dcterms:W3CDTF">2017-05-17T22:58:56Z</dcterms:created>
  <dcterms:modified xsi:type="dcterms:W3CDTF">2017-05-17T23:44:09Z</dcterms:modified>
</cp:coreProperties>
</file>