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FC1"/>
    <a:srgbClr val="008CBA"/>
    <a:srgbClr val="2E75B6"/>
    <a:srgbClr val="D6DCE5"/>
    <a:srgbClr val="405786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432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11.09.2025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031327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F8E2932E-4F89-4729-ADD8-F68E6AF23094}"/>
              </a:ext>
            </a:extLst>
          </p:cNvPr>
          <p:cNvSpPr/>
          <p:nvPr/>
        </p:nvSpPr>
        <p:spPr>
          <a:xfrm>
            <a:off x="3355659" y="5398381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3310E26-0C9A-475F-9432-C5A42F089C26}"/>
              </a:ext>
            </a:extLst>
          </p:cNvPr>
          <p:cNvSpPr/>
          <p:nvPr/>
        </p:nvSpPr>
        <p:spPr>
          <a:xfrm>
            <a:off x="286548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137</Words>
  <Application>Microsoft Office PowerPoint</Application>
  <PresentationFormat>Bildschirmpräsentation (4:3)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coding-service.png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22</cp:revision>
  <dcterms:created xsi:type="dcterms:W3CDTF">2025-09-05T05:36:38Z</dcterms:created>
  <dcterms:modified xsi:type="dcterms:W3CDTF">2025-09-11T10:26:29Z</dcterms:modified>
</cp:coreProperties>
</file>