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6DCE5"/>
    <a:srgbClr val="405786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05.09.2025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547B6DB2-0CC1-4E3F-A59F-14514FC55285}"/>
              </a:ext>
            </a:extLst>
          </p:cNvPr>
          <p:cNvSpPr/>
          <p:nvPr/>
        </p:nvSpPr>
        <p:spPr>
          <a:xfrm rot="5400000">
            <a:off x="3031327" y="5262563"/>
            <a:ext cx="581025" cy="16192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BCF2EB-9A46-4668-A3A9-1559701052A2}"/>
              </a:ext>
            </a:extLst>
          </p:cNvPr>
          <p:cNvSpPr/>
          <p:nvPr/>
        </p:nvSpPr>
        <p:spPr>
          <a:xfrm>
            <a:off x="3355659" y="4351076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50DD977-C9E8-4005-AE12-72EF5716B9CB}"/>
              </a:ext>
            </a:extLst>
          </p:cNvPr>
          <p:cNvSpPr/>
          <p:nvPr/>
        </p:nvSpPr>
        <p:spPr>
          <a:xfrm>
            <a:off x="3293745" y="3271600"/>
            <a:ext cx="1318773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coding-service.png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F9BAA5E-6368-402F-A075-A399214FBCD8}"/>
              </a:ext>
            </a:extLst>
          </p:cNvPr>
          <p:cNvSpPr/>
          <p:nvPr/>
        </p:nvSpPr>
        <p:spPr>
          <a:xfrm rot="5400000">
            <a:off x="2944315" y="2249102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865482" y="2138628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 (Variablen)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68CA616-A0ED-4681-BB13-5AC00C9707F9}"/>
              </a:ext>
            </a:extLst>
          </p:cNvPr>
          <p:cNvSpPr/>
          <p:nvPr/>
        </p:nvSpPr>
        <p:spPr>
          <a:xfrm rot="5400000">
            <a:off x="2944315" y="3330861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A54E5-572E-4CCE-A5EF-D17BB6BA5FFC}"/>
              </a:ext>
            </a:extLst>
          </p:cNvPr>
          <p:cNvSpPr/>
          <p:nvPr/>
        </p:nvSpPr>
        <p:spPr>
          <a:xfrm>
            <a:off x="2865482" y="3208925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kodierte 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B49916C-9FB5-4D32-B4BD-F9242855DD09}"/>
              </a:ext>
            </a:extLst>
          </p:cNvPr>
          <p:cNvSpPr/>
          <p:nvPr/>
        </p:nvSpPr>
        <p:spPr>
          <a:xfrm>
            <a:off x="2483556" y="2807582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Autocoder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B0DB56-B8B8-4F09-B779-DBDCC2B8FBB8}"/>
              </a:ext>
            </a:extLst>
          </p:cNvPr>
          <p:cNvSpPr/>
          <p:nvPr/>
        </p:nvSpPr>
        <p:spPr>
          <a:xfrm>
            <a:off x="1558749" y="3881358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2B01B7-7CA7-4859-911C-8ED90D36D649}"/>
              </a:ext>
            </a:extLst>
          </p:cNvPr>
          <p:cNvSpPr/>
          <p:nvPr/>
        </p:nvSpPr>
        <p:spPr>
          <a:xfrm rot="5400000">
            <a:off x="2944314" y="4390458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F43FF3-FD4D-4671-BBE2-2F5FFF6683B1}"/>
              </a:ext>
            </a:extLst>
          </p:cNvPr>
          <p:cNvSpPr/>
          <p:nvPr/>
        </p:nvSpPr>
        <p:spPr>
          <a:xfrm>
            <a:off x="2865481" y="4268522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665028-AAC4-4D57-AEAD-4DB95B7E292B}"/>
              </a:ext>
            </a:extLst>
          </p:cNvPr>
          <p:cNvSpPr/>
          <p:nvPr/>
        </p:nvSpPr>
        <p:spPr>
          <a:xfrm>
            <a:off x="2483556" y="388135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Itemwerte ableiten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63A3B5F-DF6D-42E3-B140-36287F671703}"/>
              </a:ext>
            </a:extLst>
          </p:cNvPr>
          <p:cNvSpPr/>
          <p:nvPr/>
        </p:nvSpPr>
        <p:spPr>
          <a:xfrm>
            <a:off x="1558749" y="4926776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E4BD864-25C8-4FB2-8119-D940D979F705}"/>
              </a:ext>
            </a:extLst>
          </p:cNvPr>
          <p:cNvSpPr/>
          <p:nvPr/>
        </p:nvSpPr>
        <p:spPr>
          <a:xfrm>
            <a:off x="2483556" y="492677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Skalenwerte ableiten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7BEFAAF-3039-4C25-8A91-9764F8C2F4EC}"/>
              </a:ext>
            </a:extLst>
          </p:cNvPr>
          <p:cNvSpPr/>
          <p:nvPr/>
        </p:nvSpPr>
        <p:spPr>
          <a:xfrm>
            <a:off x="1558749" y="2815339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2471151" y="1785355"/>
            <a:ext cx="1676257" cy="31810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C023EEC-9FC4-4437-8575-93036B4F18E1}"/>
              </a:ext>
            </a:extLst>
          </p:cNvPr>
          <p:cNvSpPr/>
          <p:nvPr/>
        </p:nvSpPr>
        <p:spPr>
          <a:xfrm>
            <a:off x="650959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405786"/>
                </a:solidFill>
              </a:rPr>
              <a:t>Survey Content Package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8E2932E-4F89-4729-ADD8-F68E6AF23094}"/>
              </a:ext>
            </a:extLst>
          </p:cNvPr>
          <p:cNvSpPr/>
          <p:nvPr/>
        </p:nvSpPr>
        <p:spPr>
          <a:xfrm>
            <a:off x="3355659" y="5398381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10E26-0C9A-475F-9432-C5A42F089C26}"/>
              </a:ext>
            </a:extLst>
          </p:cNvPr>
          <p:cNvSpPr/>
          <p:nvPr/>
        </p:nvSpPr>
        <p:spPr>
          <a:xfrm>
            <a:off x="2865481" y="5315827"/>
            <a:ext cx="129433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160057-E182-4527-98B7-B0410D6C4443}"/>
              </a:ext>
            </a:extLst>
          </p:cNvPr>
          <p:cNvSpPr/>
          <p:nvPr/>
        </p:nvSpPr>
        <p:spPr>
          <a:xfrm>
            <a:off x="1376220" y="3819417"/>
            <a:ext cx="749160" cy="3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Item-Liste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5D6F1E-C581-4B54-9809-284B7E13817C}"/>
              </a:ext>
            </a:extLst>
          </p:cNvPr>
          <p:cNvSpPr/>
          <p:nvPr/>
        </p:nvSpPr>
        <p:spPr>
          <a:xfrm>
            <a:off x="1349198" y="4941205"/>
            <a:ext cx="808852" cy="2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B08DA1-F980-4E18-B4CC-577C8A1BE929}"/>
              </a:ext>
            </a:extLst>
          </p:cNvPr>
          <p:cNvSpPr/>
          <p:nvPr/>
        </p:nvSpPr>
        <p:spPr>
          <a:xfrm>
            <a:off x="1349198" y="2745011"/>
            <a:ext cx="80885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Kodier-Schema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CD6CED-F4A9-4957-9DE7-BC2BF51D10A3}"/>
              </a:ext>
            </a:extLst>
          </p:cNvPr>
          <p:cNvSpPr/>
          <p:nvPr/>
        </p:nvSpPr>
        <p:spPr>
          <a:xfrm>
            <a:off x="4630015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>
                <a:solidFill>
                  <a:srgbClr val="405786"/>
                </a:solidFill>
              </a:rPr>
              <a:t>Speichern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Rückmeldung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1177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  <vt:lpstr>coding-service.png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</cp:lastModifiedBy>
  <cp:revision>17</cp:revision>
  <dcterms:created xsi:type="dcterms:W3CDTF">2025-09-05T05:36:38Z</dcterms:created>
  <dcterms:modified xsi:type="dcterms:W3CDTF">2025-09-05T08:38:25Z</dcterms:modified>
</cp:coreProperties>
</file>