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6"/>
    <a:srgbClr val="7D12B9"/>
    <a:srgbClr val="7D12BA"/>
    <a:srgbClr val="D92FC1"/>
    <a:srgbClr val="008CBA"/>
    <a:srgbClr val="2E75B6"/>
    <a:srgbClr val="D6DCE5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05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279685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30BF83F-2D33-486E-AFF3-E44D1A0F53B8}"/>
              </a:ext>
            </a:extLst>
          </p:cNvPr>
          <p:cNvSpPr/>
          <p:nvPr/>
        </p:nvSpPr>
        <p:spPr>
          <a:xfrm>
            <a:off x="3480631" y="5398381"/>
            <a:ext cx="113188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C898965-3275-4C70-80C3-A487C8B568E7}"/>
              </a:ext>
            </a:extLst>
          </p:cNvPr>
          <p:cNvSpPr/>
          <p:nvPr/>
        </p:nvSpPr>
        <p:spPr>
          <a:xfrm>
            <a:off x="309126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28C509C-B024-46F8-A594-7AAA73B99246}"/>
              </a:ext>
            </a:extLst>
          </p:cNvPr>
          <p:cNvSpPr/>
          <p:nvPr/>
        </p:nvSpPr>
        <p:spPr>
          <a:xfrm rot="16200000">
            <a:off x="2439140" y="5534319"/>
            <a:ext cx="87319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676FEC2-3FB2-4376-9EF4-EEA7811E1208}"/>
              </a:ext>
            </a:extLst>
          </p:cNvPr>
          <p:cNvSpPr/>
          <p:nvPr/>
        </p:nvSpPr>
        <p:spPr>
          <a:xfrm>
            <a:off x="2418787" y="5705344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Zusatz-items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40485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75279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coding-service-vera.png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355854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61457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B9FEF30-B504-4280-9D45-C365E076D20C}"/>
              </a:ext>
            </a:extLst>
          </p:cNvPr>
          <p:cNvSpPr/>
          <p:nvPr/>
        </p:nvSpPr>
        <p:spPr>
          <a:xfrm>
            <a:off x="4124904" y="4078823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Manuelle Kodierung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2" name="Pfeil: nach links und rechts 41">
            <a:extLst>
              <a:ext uri="{FF2B5EF4-FFF2-40B4-BE49-F238E27FC236}">
                <a16:creationId xmlns:a16="http://schemas.microsoft.com/office/drawing/2014/main" id="{DB134E8A-B06F-4954-956A-97E7E41D151E}"/>
              </a:ext>
            </a:extLst>
          </p:cNvPr>
          <p:cNvSpPr/>
          <p:nvPr/>
        </p:nvSpPr>
        <p:spPr>
          <a:xfrm rot="10800000">
            <a:off x="2586772" y="4078823"/>
            <a:ext cx="1356617" cy="317898"/>
          </a:xfrm>
          <a:prstGeom prst="left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77427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42460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530542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10F39A-DEE5-417F-91DF-57AC6B95C10E}"/>
              </a:ext>
            </a:extLst>
          </p:cNvPr>
          <p:cNvSpPr/>
          <p:nvPr/>
        </p:nvSpPr>
        <p:spPr>
          <a:xfrm>
            <a:off x="4124904" y="44137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in eigene Skalen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37997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82206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174</Words>
  <Application>Microsoft Office PowerPoint</Application>
  <PresentationFormat>Bildschirmpräsentation 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coding-service.png</vt:lpstr>
      <vt:lpstr>coding-service-vera.png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 Mechtel</cp:lastModifiedBy>
  <cp:revision>28</cp:revision>
  <dcterms:created xsi:type="dcterms:W3CDTF">2025-09-05T05:36:38Z</dcterms:created>
  <dcterms:modified xsi:type="dcterms:W3CDTF">2025-09-15T10:28:25Z</dcterms:modified>
</cp:coreProperties>
</file>