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86"/>
    <a:srgbClr val="7D12B9"/>
    <a:srgbClr val="7D12BA"/>
    <a:srgbClr val="D92FC1"/>
    <a:srgbClr val="008CBA"/>
    <a:srgbClr val="2E75B6"/>
    <a:srgbClr val="D6DCE5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24.09.2025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intro3.png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Bericht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Units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IQB-Studio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>
                  <a:solidFill>
                    <a:schemeClr val="tx1"/>
                  </a:solidFill>
                </a:rPr>
                <a:t>Excel-Dateien, XML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IQB-KodierBox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Manuelles Daten-management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082648" y="4564268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302736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547B6DB2-0CC1-4E3F-A59F-14514FC55285}"/>
              </a:ext>
            </a:extLst>
          </p:cNvPr>
          <p:cNvSpPr/>
          <p:nvPr/>
        </p:nvSpPr>
        <p:spPr>
          <a:xfrm rot="5400000">
            <a:off x="3279685" y="5262563"/>
            <a:ext cx="581025" cy="16192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BCF2EB-9A46-4668-A3A9-1559701052A2}"/>
              </a:ext>
            </a:extLst>
          </p:cNvPr>
          <p:cNvSpPr/>
          <p:nvPr/>
        </p:nvSpPr>
        <p:spPr>
          <a:xfrm>
            <a:off x="3355659" y="4351076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50DD977-C9E8-4005-AE12-72EF5716B9CB}"/>
              </a:ext>
            </a:extLst>
          </p:cNvPr>
          <p:cNvSpPr/>
          <p:nvPr/>
        </p:nvSpPr>
        <p:spPr>
          <a:xfrm>
            <a:off x="3293745" y="3271600"/>
            <a:ext cx="1318773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coding-service.png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F9BAA5E-6368-402F-A075-A399214FBCD8}"/>
              </a:ext>
            </a:extLst>
          </p:cNvPr>
          <p:cNvSpPr/>
          <p:nvPr/>
        </p:nvSpPr>
        <p:spPr>
          <a:xfrm rot="5400000">
            <a:off x="2944315" y="2249102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865482" y="2138628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 (Variablen)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68CA616-A0ED-4681-BB13-5AC00C9707F9}"/>
              </a:ext>
            </a:extLst>
          </p:cNvPr>
          <p:cNvSpPr/>
          <p:nvPr/>
        </p:nvSpPr>
        <p:spPr>
          <a:xfrm rot="5400000">
            <a:off x="2944315" y="3330861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A54E5-572E-4CCE-A5EF-D17BB6BA5FFC}"/>
              </a:ext>
            </a:extLst>
          </p:cNvPr>
          <p:cNvSpPr/>
          <p:nvPr/>
        </p:nvSpPr>
        <p:spPr>
          <a:xfrm>
            <a:off x="2865482" y="3208925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kodierte 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B49916C-9FB5-4D32-B4BD-F9242855DD09}"/>
              </a:ext>
            </a:extLst>
          </p:cNvPr>
          <p:cNvSpPr/>
          <p:nvPr/>
        </p:nvSpPr>
        <p:spPr>
          <a:xfrm>
            <a:off x="2483556" y="2807582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Autocoder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B0DB56-B8B8-4F09-B779-DBDCC2B8FBB8}"/>
              </a:ext>
            </a:extLst>
          </p:cNvPr>
          <p:cNvSpPr/>
          <p:nvPr/>
        </p:nvSpPr>
        <p:spPr>
          <a:xfrm>
            <a:off x="1558749" y="3881358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2B01B7-7CA7-4859-911C-8ED90D36D649}"/>
              </a:ext>
            </a:extLst>
          </p:cNvPr>
          <p:cNvSpPr/>
          <p:nvPr/>
        </p:nvSpPr>
        <p:spPr>
          <a:xfrm rot="5400000">
            <a:off x="2944314" y="4390458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F43FF3-FD4D-4671-BBE2-2F5FFF6683B1}"/>
              </a:ext>
            </a:extLst>
          </p:cNvPr>
          <p:cNvSpPr/>
          <p:nvPr/>
        </p:nvSpPr>
        <p:spPr>
          <a:xfrm>
            <a:off x="2865481" y="4268522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665028-AAC4-4D57-AEAD-4DB95B7E292B}"/>
              </a:ext>
            </a:extLst>
          </p:cNvPr>
          <p:cNvSpPr/>
          <p:nvPr/>
        </p:nvSpPr>
        <p:spPr>
          <a:xfrm>
            <a:off x="2483556" y="388135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Itemwerte ableiten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63A3B5F-DF6D-42E3-B140-36287F671703}"/>
              </a:ext>
            </a:extLst>
          </p:cNvPr>
          <p:cNvSpPr/>
          <p:nvPr/>
        </p:nvSpPr>
        <p:spPr>
          <a:xfrm>
            <a:off x="1558749" y="4926776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E4BD864-25C8-4FB2-8119-D940D979F705}"/>
              </a:ext>
            </a:extLst>
          </p:cNvPr>
          <p:cNvSpPr/>
          <p:nvPr/>
        </p:nvSpPr>
        <p:spPr>
          <a:xfrm>
            <a:off x="2483556" y="492677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Skalenwerte ableiten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7BEFAAF-3039-4C25-8A91-9764F8C2F4EC}"/>
              </a:ext>
            </a:extLst>
          </p:cNvPr>
          <p:cNvSpPr/>
          <p:nvPr/>
        </p:nvSpPr>
        <p:spPr>
          <a:xfrm>
            <a:off x="1558749" y="2815339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2471151" y="1785355"/>
            <a:ext cx="1676257" cy="3181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C023EEC-9FC4-4437-8575-93036B4F18E1}"/>
              </a:ext>
            </a:extLst>
          </p:cNvPr>
          <p:cNvSpPr/>
          <p:nvPr/>
        </p:nvSpPr>
        <p:spPr>
          <a:xfrm>
            <a:off x="650959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405786"/>
                </a:solidFill>
              </a:rPr>
              <a:t>Survey Content Package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160057-E182-4527-98B7-B0410D6C4443}"/>
              </a:ext>
            </a:extLst>
          </p:cNvPr>
          <p:cNvSpPr/>
          <p:nvPr/>
        </p:nvSpPr>
        <p:spPr>
          <a:xfrm>
            <a:off x="1376220" y="3819417"/>
            <a:ext cx="749160" cy="3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Item-Liste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5D6F1E-C581-4B54-9809-284B7E13817C}"/>
              </a:ext>
            </a:extLst>
          </p:cNvPr>
          <p:cNvSpPr/>
          <p:nvPr/>
        </p:nvSpPr>
        <p:spPr>
          <a:xfrm>
            <a:off x="1349198" y="4941205"/>
            <a:ext cx="808852" cy="2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B08DA1-F980-4E18-B4CC-577C8A1BE929}"/>
              </a:ext>
            </a:extLst>
          </p:cNvPr>
          <p:cNvSpPr/>
          <p:nvPr/>
        </p:nvSpPr>
        <p:spPr>
          <a:xfrm>
            <a:off x="1349198" y="2745011"/>
            <a:ext cx="80885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Kodier-Schema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CD6CED-F4A9-4957-9DE7-BC2BF51D10A3}"/>
              </a:ext>
            </a:extLst>
          </p:cNvPr>
          <p:cNvSpPr/>
          <p:nvPr/>
        </p:nvSpPr>
        <p:spPr>
          <a:xfrm>
            <a:off x="4630015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>
                <a:solidFill>
                  <a:srgbClr val="405786"/>
                </a:solidFill>
              </a:rPr>
              <a:t>Speichern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Rückmeldung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Dashboard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30BF83F-2D33-486E-AFF3-E44D1A0F53B8}"/>
              </a:ext>
            </a:extLst>
          </p:cNvPr>
          <p:cNvSpPr/>
          <p:nvPr/>
        </p:nvSpPr>
        <p:spPr>
          <a:xfrm>
            <a:off x="3480631" y="5398381"/>
            <a:ext cx="113188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C898965-3275-4C70-80C3-A487C8B568E7}"/>
              </a:ext>
            </a:extLst>
          </p:cNvPr>
          <p:cNvSpPr/>
          <p:nvPr/>
        </p:nvSpPr>
        <p:spPr>
          <a:xfrm>
            <a:off x="3091261" y="5315827"/>
            <a:ext cx="129433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28C509C-B024-46F8-A594-7AAA73B99246}"/>
              </a:ext>
            </a:extLst>
          </p:cNvPr>
          <p:cNvSpPr/>
          <p:nvPr/>
        </p:nvSpPr>
        <p:spPr>
          <a:xfrm rot="16200000">
            <a:off x="2439140" y="5534319"/>
            <a:ext cx="87319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676FEC2-3FB2-4376-9EF4-EEA7811E1208}"/>
              </a:ext>
            </a:extLst>
          </p:cNvPr>
          <p:cNvSpPr/>
          <p:nvPr/>
        </p:nvSpPr>
        <p:spPr>
          <a:xfrm>
            <a:off x="2418787" y="5705344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Zusatz-items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8E0770B1-0687-4AE4-A351-D91B3356585F}"/>
              </a:ext>
            </a:extLst>
          </p:cNvPr>
          <p:cNvSpPr/>
          <p:nvPr/>
        </p:nvSpPr>
        <p:spPr>
          <a:xfrm rot="10800000" flipH="1">
            <a:off x="2420232" y="225676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782127F-7395-40D6-BBE4-A9C252840B16}"/>
              </a:ext>
            </a:extLst>
          </p:cNvPr>
          <p:cNvSpPr/>
          <p:nvPr/>
        </p:nvSpPr>
        <p:spPr>
          <a:xfrm rot="10800000">
            <a:off x="2583262" y="2938205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D596ED4A-B066-47F3-883E-6B929CE5C9D4}"/>
              </a:ext>
            </a:extLst>
          </p:cNvPr>
          <p:cNvSpPr/>
          <p:nvPr/>
        </p:nvSpPr>
        <p:spPr>
          <a:xfrm rot="10800000" flipH="1">
            <a:off x="2420232" y="3192469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95CEDEDB-F285-455A-8EB9-7D990A4BA321}"/>
              </a:ext>
            </a:extLst>
          </p:cNvPr>
          <p:cNvSpPr/>
          <p:nvPr/>
        </p:nvSpPr>
        <p:spPr>
          <a:xfrm rot="10800000" flipH="1">
            <a:off x="2420232" y="440485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8225D5-188F-4A8B-B9BC-8EBEB9AFF2DE}"/>
              </a:ext>
            </a:extLst>
          </p:cNvPr>
          <p:cNvSpPr/>
          <p:nvPr/>
        </p:nvSpPr>
        <p:spPr>
          <a:xfrm rot="10800000">
            <a:off x="2586771" y="3752796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coding-service-vera.png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660399" y="2950619"/>
            <a:ext cx="1272142" cy="31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Testhefte, Logins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842318" y="2938048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8CDCB2C-10D5-4159-8DD6-1628F42C8F1C}"/>
              </a:ext>
            </a:extLst>
          </p:cNvPr>
          <p:cNvSpPr/>
          <p:nvPr/>
        </p:nvSpPr>
        <p:spPr>
          <a:xfrm>
            <a:off x="842318" y="3776488"/>
            <a:ext cx="1676257" cy="961458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IQB-CodingService</a:t>
            </a:r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60FA52C-E5FD-4D73-BD0B-066F95104E73}"/>
              </a:ext>
            </a:extLst>
          </p:cNvPr>
          <p:cNvSpPr/>
          <p:nvPr/>
        </p:nvSpPr>
        <p:spPr>
          <a:xfrm>
            <a:off x="3976878" y="2080260"/>
            <a:ext cx="2230163" cy="355854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600">
              <a:solidFill>
                <a:srgbClr val="405786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169B987-A534-4CB7-A1B9-63A9F65E37E4}"/>
              </a:ext>
            </a:extLst>
          </p:cNvPr>
          <p:cNvSpPr/>
          <p:nvPr/>
        </p:nvSpPr>
        <p:spPr>
          <a:xfrm>
            <a:off x="4124904" y="3182935"/>
            <a:ext cx="1878368" cy="404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Antworten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AA9122-78A1-4FE7-93DE-AF0FC8D3F9F2}"/>
              </a:ext>
            </a:extLst>
          </p:cNvPr>
          <p:cNvSpPr/>
          <p:nvPr/>
        </p:nvSpPr>
        <p:spPr>
          <a:xfrm>
            <a:off x="4124904" y="3614576"/>
            <a:ext cx="1942950" cy="50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Zusammenfassung von Personendaten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FDE0028-0EE4-4C14-9A21-5BA76FD49DBA}"/>
              </a:ext>
            </a:extLst>
          </p:cNvPr>
          <p:cNvSpPr/>
          <p:nvPr/>
        </p:nvSpPr>
        <p:spPr>
          <a:xfrm>
            <a:off x="4143415" y="2165014"/>
            <a:ext cx="1897087" cy="491386"/>
          </a:xfrm>
          <a:prstGeom prst="roundRect">
            <a:avLst/>
          </a:prstGeom>
          <a:solidFill>
            <a:srgbClr val="7D1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Landesportalsystem</a:t>
            </a:r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B9FEF30-B504-4280-9D45-C365E076D20C}"/>
              </a:ext>
            </a:extLst>
          </p:cNvPr>
          <p:cNvSpPr/>
          <p:nvPr/>
        </p:nvSpPr>
        <p:spPr>
          <a:xfrm>
            <a:off x="4124904" y="4078823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Manuelle Kodierung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699080-069A-4BBF-89B5-ECD97458B24F}"/>
              </a:ext>
            </a:extLst>
          </p:cNvPr>
          <p:cNvSpPr/>
          <p:nvPr/>
        </p:nvSpPr>
        <p:spPr>
          <a:xfrm>
            <a:off x="4124904" y="2753811"/>
            <a:ext cx="1676258" cy="43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Zuweisung Personen zu Testheften</a:t>
            </a:r>
          </a:p>
        </p:txBody>
      </p:sp>
      <p:sp>
        <p:nvSpPr>
          <p:cNvPr id="42" name="Pfeil: nach links und rechts 41">
            <a:extLst>
              <a:ext uri="{FF2B5EF4-FFF2-40B4-BE49-F238E27FC236}">
                <a16:creationId xmlns:a16="http://schemas.microsoft.com/office/drawing/2014/main" id="{DB134E8A-B06F-4954-956A-97E7E41D151E}"/>
              </a:ext>
            </a:extLst>
          </p:cNvPr>
          <p:cNvSpPr/>
          <p:nvPr/>
        </p:nvSpPr>
        <p:spPr>
          <a:xfrm rot="10800000">
            <a:off x="2586772" y="4078823"/>
            <a:ext cx="1356617" cy="317898"/>
          </a:xfrm>
          <a:prstGeom prst="left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E45DD8-5AC8-452A-8CF4-54F340B0E071}"/>
              </a:ext>
            </a:extLst>
          </p:cNvPr>
          <p:cNvSpPr/>
          <p:nvPr/>
        </p:nvSpPr>
        <p:spPr>
          <a:xfrm>
            <a:off x="2747770" y="3211688"/>
            <a:ext cx="912402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7F9071-D586-4080-ACEF-639E7E083537}"/>
              </a:ext>
            </a:extLst>
          </p:cNvPr>
          <p:cNvSpPr/>
          <p:nvPr/>
        </p:nvSpPr>
        <p:spPr>
          <a:xfrm>
            <a:off x="2747770" y="3774276"/>
            <a:ext cx="912402" cy="317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E0FABDF-2317-4303-A7BD-8A147CEB1B88}"/>
              </a:ext>
            </a:extLst>
          </p:cNvPr>
          <p:cNvSpPr/>
          <p:nvPr/>
        </p:nvSpPr>
        <p:spPr>
          <a:xfrm>
            <a:off x="2672838" y="4424605"/>
            <a:ext cx="1062267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E0FAA92-76A1-43B5-A73E-501E6515C764}"/>
              </a:ext>
            </a:extLst>
          </p:cNvPr>
          <p:cNvSpPr/>
          <p:nvPr/>
        </p:nvSpPr>
        <p:spPr>
          <a:xfrm>
            <a:off x="4124904" y="5305424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Rückmeldung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10F39A-DEE5-417F-91DF-57AC6B95C10E}"/>
              </a:ext>
            </a:extLst>
          </p:cNvPr>
          <p:cNvSpPr/>
          <p:nvPr/>
        </p:nvSpPr>
        <p:spPr>
          <a:xfrm>
            <a:off x="4124904" y="441374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in eigene Skalen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09971D6-DD97-4ABD-8807-E42A785D7F03}"/>
              </a:ext>
            </a:extLst>
          </p:cNvPr>
          <p:cNvCxnSpPr>
            <a:cxnSpLocks/>
          </p:cNvCxnSpPr>
          <p:nvPr/>
        </p:nvCxnSpPr>
        <p:spPr>
          <a:xfrm>
            <a:off x="4124904" y="3197114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3E6CDF-7D22-41DD-9734-C92BED2F0A28}"/>
              </a:ext>
            </a:extLst>
          </p:cNvPr>
          <p:cNvCxnSpPr>
            <a:cxnSpLocks/>
          </p:cNvCxnSpPr>
          <p:nvPr/>
        </p:nvCxnSpPr>
        <p:spPr>
          <a:xfrm>
            <a:off x="4124904" y="4379976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9E56569-12D7-4838-9C41-290707F74D50}"/>
              </a:ext>
            </a:extLst>
          </p:cNvPr>
          <p:cNvSpPr/>
          <p:nvPr/>
        </p:nvSpPr>
        <p:spPr>
          <a:xfrm>
            <a:off x="4124904" y="482206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Aggregationen Personengruppen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80FD2EA-39F5-4A60-B97E-43A066217136}"/>
              </a:ext>
            </a:extLst>
          </p:cNvPr>
          <p:cNvSpPr/>
          <p:nvPr/>
        </p:nvSpPr>
        <p:spPr>
          <a:xfrm>
            <a:off x="842318" y="2128711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Survey Content Pool</a:t>
            </a:r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F292E1B-316F-4BB3-B8A9-D3804172848E}"/>
              </a:ext>
            </a:extLst>
          </p:cNvPr>
          <p:cNvSpPr/>
          <p:nvPr/>
        </p:nvSpPr>
        <p:spPr>
          <a:xfrm>
            <a:off x="2620175" y="2179648"/>
            <a:ext cx="1130749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Survey Content Package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8E0770B1-0687-4AE4-A351-D91B3356585F}"/>
              </a:ext>
            </a:extLst>
          </p:cNvPr>
          <p:cNvSpPr/>
          <p:nvPr/>
        </p:nvSpPr>
        <p:spPr>
          <a:xfrm rot="10800000" flipH="1">
            <a:off x="2420232" y="225676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782127F-7395-40D6-BBE4-A9C252840B16}"/>
              </a:ext>
            </a:extLst>
          </p:cNvPr>
          <p:cNvSpPr/>
          <p:nvPr/>
        </p:nvSpPr>
        <p:spPr>
          <a:xfrm rot="10800000">
            <a:off x="2583262" y="2938205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D596ED4A-B066-47F3-883E-6B929CE5C9D4}"/>
              </a:ext>
            </a:extLst>
          </p:cNvPr>
          <p:cNvSpPr/>
          <p:nvPr/>
        </p:nvSpPr>
        <p:spPr>
          <a:xfrm rot="10800000" flipH="1">
            <a:off x="2420232" y="3192469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95CEDEDB-F285-455A-8EB9-7D990A4BA321}"/>
              </a:ext>
            </a:extLst>
          </p:cNvPr>
          <p:cNvSpPr/>
          <p:nvPr/>
        </p:nvSpPr>
        <p:spPr>
          <a:xfrm rot="10800000" flipH="1">
            <a:off x="2420232" y="424483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8225D5-188F-4A8B-B9BC-8EBEB9AFF2DE}"/>
              </a:ext>
            </a:extLst>
          </p:cNvPr>
          <p:cNvSpPr/>
          <p:nvPr/>
        </p:nvSpPr>
        <p:spPr>
          <a:xfrm rot="10800000">
            <a:off x="2586771" y="3928056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coding-service-stars.png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660399" y="2950619"/>
            <a:ext cx="1272142" cy="31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Testhefte, Logins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842318" y="2938048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8CDCB2C-10D5-4159-8DD6-1628F42C8F1C}"/>
              </a:ext>
            </a:extLst>
          </p:cNvPr>
          <p:cNvSpPr/>
          <p:nvPr/>
        </p:nvSpPr>
        <p:spPr>
          <a:xfrm>
            <a:off x="842318" y="3776488"/>
            <a:ext cx="1676257" cy="961458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IQB-CodingService</a:t>
            </a:r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60FA52C-E5FD-4D73-BD0B-066F95104E73}"/>
              </a:ext>
            </a:extLst>
          </p:cNvPr>
          <p:cNvSpPr/>
          <p:nvPr/>
        </p:nvSpPr>
        <p:spPr>
          <a:xfrm>
            <a:off x="3976878" y="2080260"/>
            <a:ext cx="2230163" cy="298310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600">
              <a:solidFill>
                <a:srgbClr val="405786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169B987-A534-4CB7-A1B9-63A9F65E37E4}"/>
              </a:ext>
            </a:extLst>
          </p:cNvPr>
          <p:cNvSpPr/>
          <p:nvPr/>
        </p:nvSpPr>
        <p:spPr>
          <a:xfrm>
            <a:off x="4124904" y="3182935"/>
            <a:ext cx="1878368" cy="404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Antworten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AA9122-78A1-4FE7-93DE-AF0FC8D3F9F2}"/>
              </a:ext>
            </a:extLst>
          </p:cNvPr>
          <p:cNvSpPr/>
          <p:nvPr/>
        </p:nvSpPr>
        <p:spPr>
          <a:xfrm>
            <a:off x="4124904" y="3820316"/>
            <a:ext cx="1942950" cy="50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Zusammenfassung von Personendaten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FDE0028-0EE4-4C14-9A21-5BA76FD49DBA}"/>
              </a:ext>
            </a:extLst>
          </p:cNvPr>
          <p:cNvSpPr/>
          <p:nvPr/>
        </p:nvSpPr>
        <p:spPr>
          <a:xfrm>
            <a:off x="4143415" y="2165014"/>
            <a:ext cx="1897087" cy="491386"/>
          </a:xfrm>
          <a:prstGeom prst="roundRect">
            <a:avLst/>
          </a:prstGeom>
          <a:solidFill>
            <a:srgbClr val="7D1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Landesportalsystem</a:t>
            </a:r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699080-069A-4BBF-89B5-ECD97458B24F}"/>
              </a:ext>
            </a:extLst>
          </p:cNvPr>
          <p:cNvSpPr/>
          <p:nvPr/>
        </p:nvSpPr>
        <p:spPr>
          <a:xfrm>
            <a:off x="4124904" y="2753811"/>
            <a:ext cx="1676258" cy="43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Zuweisung Personen zu Testheften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E45DD8-5AC8-452A-8CF4-54F340B0E071}"/>
              </a:ext>
            </a:extLst>
          </p:cNvPr>
          <p:cNvSpPr/>
          <p:nvPr/>
        </p:nvSpPr>
        <p:spPr>
          <a:xfrm>
            <a:off x="2747770" y="3211688"/>
            <a:ext cx="912402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7F9071-D586-4080-ACEF-639E7E083537}"/>
              </a:ext>
            </a:extLst>
          </p:cNvPr>
          <p:cNvSpPr/>
          <p:nvPr/>
        </p:nvSpPr>
        <p:spPr>
          <a:xfrm>
            <a:off x="2747770" y="3949536"/>
            <a:ext cx="912402" cy="317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E0FABDF-2317-4303-A7BD-8A147CEB1B88}"/>
              </a:ext>
            </a:extLst>
          </p:cNvPr>
          <p:cNvSpPr/>
          <p:nvPr/>
        </p:nvSpPr>
        <p:spPr>
          <a:xfrm>
            <a:off x="2672838" y="4264585"/>
            <a:ext cx="1062267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E0FAA92-76A1-43B5-A73E-501E6515C764}"/>
              </a:ext>
            </a:extLst>
          </p:cNvPr>
          <p:cNvSpPr/>
          <p:nvPr/>
        </p:nvSpPr>
        <p:spPr>
          <a:xfrm>
            <a:off x="4124904" y="4726304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Rückmeldung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09971D6-DD97-4ABD-8807-E42A785D7F03}"/>
              </a:ext>
            </a:extLst>
          </p:cNvPr>
          <p:cNvCxnSpPr>
            <a:cxnSpLocks/>
          </p:cNvCxnSpPr>
          <p:nvPr/>
        </p:nvCxnSpPr>
        <p:spPr>
          <a:xfrm>
            <a:off x="4124904" y="3197114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3E6CDF-7D22-41DD-9734-C92BED2F0A28}"/>
              </a:ext>
            </a:extLst>
          </p:cNvPr>
          <p:cNvCxnSpPr>
            <a:cxnSpLocks/>
          </p:cNvCxnSpPr>
          <p:nvPr/>
        </p:nvCxnSpPr>
        <p:spPr>
          <a:xfrm>
            <a:off x="4124904" y="4250436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9E56569-12D7-4838-9C41-290707F74D50}"/>
              </a:ext>
            </a:extLst>
          </p:cNvPr>
          <p:cNvSpPr/>
          <p:nvPr/>
        </p:nvSpPr>
        <p:spPr>
          <a:xfrm>
            <a:off x="4124904" y="424294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Aggregationen Personengruppen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80FD2EA-39F5-4A60-B97E-43A066217136}"/>
              </a:ext>
            </a:extLst>
          </p:cNvPr>
          <p:cNvSpPr/>
          <p:nvPr/>
        </p:nvSpPr>
        <p:spPr>
          <a:xfrm>
            <a:off x="842318" y="2128711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Survey Content Pool</a:t>
            </a:r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F292E1B-316F-4BB3-B8A9-D3804172848E}"/>
              </a:ext>
            </a:extLst>
          </p:cNvPr>
          <p:cNvSpPr/>
          <p:nvPr/>
        </p:nvSpPr>
        <p:spPr>
          <a:xfrm>
            <a:off x="2620175" y="2179648"/>
            <a:ext cx="1130749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Survey Content Package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1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118E-31D4-4331-9C25-0097018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booklet-structure.png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558467-B3F4-4A05-828A-3DD593F7168D}"/>
              </a:ext>
            </a:extLst>
          </p:cNvPr>
          <p:cNvSpPr/>
          <p:nvPr/>
        </p:nvSpPr>
        <p:spPr>
          <a:xfrm>
            <a:off x="650959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3D1E40-06BD-4A0F-92D8-C2261B665773}"/>
              </a:ext>
            </a:extLst>
          </p:cNvPr>
          <p:cNvSpPr/>
          <p:nvPr/>
        </p:nvSpPr>
        <p:spPr>
          <a:xfrm>
            <a:off x="781843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DA2B19-A799-499D-9544-537F1372B927}"/>
              </a:ext>
            </a:extLst>
          </p:cNvPr>
          <p:cNvSpPr/>
          <p:nvPr/>
        </p:nvSpPr>
        <p:spPr>
          <a:xfrm>
            <a:off x="781843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2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E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F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485D1C-EC3D-4C7C-8EDE-133F11ED8FF4}"/>
              </a:ext>
            </a:extLst>
          </p:cNvPr>
          <p:cNvSpPr/>
          <p:nvPr/>
        </p:nvSpPr>
        <p:spPr>
          <a:xfrm>
            <a:off x="4047897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F4EF8D-0812-476F-9662-390793A58462}"/>
              </a:ext>
            </a:extLst>
          </p:cNvPr>
          <p:cNvSpPr/>
          <p:nvPr/>
        </p:nvSpPr>
        <p:spPr>
          <a:xfrm>
            <a:off x="4178781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93D6E7-539A-4437-9A43-0DFB51EBC4A3}"/>
              </a:ext>
            </a:extLst>
          </p:cNvPr>
          <p:cNvSpPr/>
          <p:nvPr/>
        </p:nvSpPr>
        <p:spPr>
          <a:xfrm>
            <a:off x="4178781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3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G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677E0-1E08-425A-B3AB-6ED4E6D704E7}"/>
              </a:ext>
            </a:extLst>
          </p:cNvPr>
          <p:cNvSpPr/>
          <p:nvPr/>
        </p:nvSpPr>
        <p:spPr>
          <a:xfrm>
            <a:off x="2349428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>
                <a:solidFill>
                  <a:srgbClr val="405786"/>
                </a:solidFill>
              </a:rPr>
              <a:t>Items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C1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E1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F1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G1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D2D9AE-8439-4737-8314-DAAC6038DCE5}"/>
              </a:ext>
            </a:extLst>
          </p:cNvPr>
          <p:cNvCxnSpPr>
            <a:cxnSpLocks/>
          </p:cNvCxnSpPr>
          <p:nvPr/>
        </p:nvCxnSpPr>
        <p:spPr>
          <a:xfrm flipV="1">
            <a:off x="1811494" y="3033166"/>
            <a:ext cx="1100092" cy="58779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5B54DDE-64D6-48FC-AA0C-8AC6EC280DB2}"/>
              </a:ext>
            </a:extLst>
          </p:cNvPr>
          <p:cNvCxnSpPr>
            <a:cxnSpLocks/>
          </p:cNvCxnSpPr>
          <p:nvPr/>
        </p:nvCxnSpPr>
        <p:spPr>
          <a:xfrm flipV="1">
            <a:off x="1811494" y="3275280"/>
            <a:ext cx="1100092" cy="338909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76A310-B9D1-4130-8172-6409612596A7}"/>
              </a:ext>
            </a:extLst>
          </p:cNvPr>
          <p:cNvCxnSpPr>
            <a:cxnSpLocks/>
          </p:cNvCxnSpPr>
          <p:nvPr/>
        </p:nvCxnSpPr>
        <p:spPr>
          <a:xfrm flipV="1">
            <a:off x="1805940" y="3521922"/>
            <a:ext cx="1105646" cy="34205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D4501E8-A547-407F-A316-96E18564B4D9}"/>
              </a:ext>
            </a:extLst>
          </p:cNvPr>
          <p:cNvCxnSpPr>
            <a:cxnSpLocks/>
          </p:cNvCxnSpPr>
          <p:nvPr/>
        </p:nvCxnSpPr>
        <p:spPr>
          <a:xfrm flipV="1">
            <a:off x="1811494" y="4737606"/>
            <a:ext cx="1100092" cy="5124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907D990-9745-423D-A714-FC6614CA62B2}"/>
              </a:ext>
            </a:extLst>
          </p:cNvPr>
          <p:cNvCxnSpPr>
            <a:cxnSpLocks/>
          </p:cNvCxnSpPr>
          <p:nvPr/>
        </p:nvCxnSpPr>
        <p:spPr>
          <a:xfrm flipV="1">
            <a:off x="1801099" y="3761391"/>
            <a:ext cx="1110487" cy="10258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B1B72B2-BD02-4589-B507-6AFC98E233DB}"/>
              </a:ext>
            </a:extLst>
          </p:cNvPr>
          <p:cNvCxnSpPr>
            <a:cxnSpLocks/>
          </p:cNvCxnSpPr>
          <p:nvPr/>
        </p:nvCxnSpPr>
        <p:spPr>
          <a:xfrm flipV="1">
            <a:off x="1811494" y="4006719"/>
            <a:ext cx="1100092" cy="90022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A077487-7D9A-4C38-B805-7E31F859DFC9}"/>
              </a:ext>
            </a:extLst>
          </p:cNvPr>
          <p:cNvCxnSpPr>
            <a:cxnSpLocks/>
          </p:cNvCxnSpPr>
          <p:nvPr/>
        </p:nvCxnSpPr>
        <p:spPr>
          <a:xfrm flipV="1">
            <a:off x="1801099" y="4239484"/>
            <a:ext cx="1110487" cy="76257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B0279D-8E8D-4988-8297-D998AA874313}"/>
              </a:ext>
            </a:extLst>
          </p:cNvPr>
          <p:cNvCxnSpPr>
            <a:cxnSpLocks/>
          </p:cNvCxnSpPr>
          <p:nvPr/>
        </p:nvCxnSpPr>
        <p:spPr>
          <a:xfrm flipV="1">
            <a:off x="1796539" y="4504335"/>
            <a:ext cx="1115047" cy="49772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108F28-E346-409E-819D-E7C8BC5163B2}"/>
              </a:ext>
            </a:extLst>
          </p:cNvPr>
          <p:cNvCxnSpPr>
            <a:cxnSpLocks/>
          </p:cNvCxnSpPr>
          <p:nvPr/>
        </p:nvCxnSpPr>
        <p:spPr>
          <a:xfrm flipV="1">
            <a:off x="1805940" y="4987579"/>
            <a:ext cx="1101087" cy="46739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E68EBDF-3F0E-4840-B20F-8D94C18DFF61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3023530"/>
            <a:ext cx="1181082" cy="58896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2EB59A-7A07-4FB7-9F1C-C614E926D90A}"/>
              </a:ext>
            </a:extLst>
          </p:cNvPr>
          <p:cNvCxnSpPr>
            <a:cxnSpLocks/>
          </p:cNvCxnSpPr>
          <p:nvPr/>
        </p:nvCxnSpPr>
        <p:spPr>
          <a:xfrm flipH="1" flipV="1">
            <a:off x="3298092" y="3267668"/>
            <a:ext cx="1181080" cy="34652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C95D828-90F6-4E54-BCA9-CC499045CA14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3755071"/>
            <a:ext cx="1167965" cy="114388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522A01-8017-4B74-8A83-E902ABB1745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234786"/>
            <a:ext cx="1167965" cy="767274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2C0FD4-B873-4F4F-9B16-CC59CB990DCC}"/>
              </a:ext>
            </a:extLst>
          </p:cNvPr>
          <p:cNvCxnSpPr>
            <a:cxnSpLocks/>
          </p:cNvCxnSpPr>
          <p:nvPr/>
        </p:nvCxnSpPr>
        <p:spPr>
          <a:xfrm flipH="1" flipV="1">
            <a:off x="3298091" y="3509842"/>
            <a:ext cx="1172527" cy="36790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4A6EA9C-3E5E-4A85-A57C-DDFF20B2DE1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3996155"/>
            <a:ext cx="1176520" cy="1005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1BB2140-0D68-4A55-BEC3-FBBDC76B3FC0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5215758"/>
            <a:ext cx="1213585" cy="2295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0D5928D-7D1B-4A45-8188-41A8AAB2DBEA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5450709"/>
            <a:ext cx="1209024" cy="6553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0F9FB7-847B-4C98-BB72-02A2DA9F1407}"/>
              </a:ext>
            </a:extLst>
          </p:cNvPr>
          <p:cNvCxnSpPr>
            <a:cxnSpLocks/>
          </p:cNvCxnSpPr>
          <p:nvPr/>
        </p:nvCxnSpPr>
        <p:spPr>
          <a:xfrm flipH="1">
            <a:off x="3302652" y="5510690"/>
            <a:ext cx="1209023" cy="17656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9B7043D-7BF0-413E-AA4E-1BB4DAD71BE6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503550"/>
            <a:ext cx="1176519" cy="49851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Bildschirmpräsentation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  <vt:lpstr>intro3.png</vt:lpstr>
      <vt:lpstr>coding-service.png</vt:lpstr>
      <vt:lpstr>coding-service-vera.png</vt:lpstr>
      <vt:lpstr>coding-service-stars.png</vt:lpstr>
      <vt:lpstr>booklet-structure.png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 Mechtel</cp:lastModifiedBy>
  <cp:revision>31</cp:revision>
  <dcterms:created xsi:type="dcterms:W3CDTF">2025-09-05T05:36:38Z</dcterms:created>
  <dcterms:modified xsi:type="dcterms:W3CDTF">2025-09-24T10:36:01Z</dcterms:modified>
</cp:coreProperties>
</file>