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4" r:id="rId4"/>
    <p:sldId id="267" r:id="rId5"/>
    <p:sldId id="266" r:id="rId6"/>
    <p:sldId id="268" r:id="rId7"/>
    <p:sldId id="258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1B34"/>
    <a:srgbClr val="01364C"/>
    <a:srgbClr val="00E0E0"/>
    <a:srgbClr val="F4BA02"/>
    <a:srgbClr val="47212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BFC33-1D21-494D-B38D-3BD92211A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96A544-C38C-4AB2-9605-327571583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14F4E1-186F-4D8F-B6C2-7904473E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15E-BA8F-4F59-BE56-BAFF657CF268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7E5B27-1774-4263-BD38-E33115D0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6597E7-7C88-4542-A883-755D743A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C0F8-E5A0-4264-8D87-5CCD18D170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3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269EF-3FE1-4C22-A8BE-2A156E13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511470-C3B0-4A0B-97A2-233203E89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661F26-862D-46F1-85F5-1506C5CC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15E-BA8F-4F59-BE56-BAFF657CF268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5D6616-1301-478F-8F0C-AB794A8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8BAF69-A6EE-496A-8036-787D25FE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C0F8-E5A0-4264-8D87-5CCD18D170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75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4679ED-52CA-44A7-8F68-F26A18397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598A53-510B-4B34-AD75-98346E6B1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5DC0BD-2A18-4CC0-AE00-74AC4464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15E-BA8F-4F59-BE56-BAFF657CF268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8A4542-3B4D-48B8-8E60-5F62AB88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43920-6CAB-4DCE-AB69-FC452991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C0F8-E5A0-4264-8D87-5CCD18D170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69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49798-CD6A-4ABA-9A37-D384C9D2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E786E-C63F-4A50-A922-4A1D0729B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A95C63-70D7-4E23-B3D7-50E06FA3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15E-BA8F-4F59-BE56-BAFF657CF268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247324-BB7C-4580-9C00-8CA82FD0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D50906-8856-48F9-9B34-BB09BC30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C0F8-E5A0-4264-8D87-5CCD18D170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1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A6FF9-E87B-48FD-89AE-437F226E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0984FB-1F72-47E4-ADA6-E62B12B28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30A911-1A16-49DA-847C-E4BACD39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15E-BA8F-4F59-BE56-BAFF657CF268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2EEC63-9536-466E-BAA2-C711D8FD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499447-513D-4286-93CD-EF681709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C0F8-E5A0-4264-8D87-5CCD18D170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46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3CE97-3354-4692-A13D-6DAAD22A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9F058B-DA1B-456F-B295-CA44888D9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2E8A29-4F6A-48E3-A97C-EE22F5030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182B99-A588-4814-88DE-F43FC416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15E-BA8F-4F59-BE56-BAFF657CF268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3F36AA-4340-4EF2-9628-862F81B6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51C97B-7B4E-491D-ABC4-F35785B3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C0F8-E5A0-4264-8D87-5CCD18D170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00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8D30F-FA9A-49A8-9D1D-5E8ED49B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C3E0E0-DA8F-4D8C-A07B-49E5E4EF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CAA3DD-C043-4813-8E3A-9DADD1BE0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AF9F64-AFBF-4F6C-88EA-B60ADB9F5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3110E9-0148-493C-A6A6-86F471873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0437FF4-8FE9-4F32-9D28-9800FAED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15E-BA8F-4F59-BE56-BAFF657CF268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0E2CCA-7F10-4E9E-ABD3-3EC63754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726837-92C8-411C-9347-2C67595F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C0F8-E5A0-4264-8D87-5CCD18D170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78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2ACE8-0F2E-4B28-8ACF-EEC6A31C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AA9897-F7E6-49C0-8272-A1CE3F3B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15E-BA8F-4F59-BE56-BAFF657CF268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CCFA0A-D4F5-42EA-B3E3-71B9041F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80F81A-01B0-4177-9531-8571B7C1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C0F8-E5A0-4264-8D87-5CCD18D170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73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567029-4A2B-4E10-B690-1C712C6B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15E-BA8F-4F59-BE56-BAFF657CF268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52FD96-D095-4013-83F3-B011077C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2A00A0-B56A-4FAC-80BF-4E7ADFCA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C0F8-E5A0-4264-8D87-5CCD18D170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96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B40EA-CAB0-440C-A743-5A6E162A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D6E41B-968D-45B6-809E-188C6A45F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8E3E6-4477-4D21-978A-DC5FAD3E8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679DB7-882D-46A3-8924-43047BE0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15E-BA8F-4F59-BE56-BAFF657CF268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DFD0FD-D213-4D86-9EFB-A5371D54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AD8BB9-F9ED-4545-9E34-E683CEF1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C0F8-E5A0-4264-8D87-5CCD18D170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03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C81FD-21B4-464F-8A1F-9E767A35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5C3056-5A3B-4557-A318-8A7C5EE5E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9675C9-5CB6-4402-895C-FFD6612AF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714A12-5661-44A7-AFFA-E71413F8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15E-BA8F-4F59-BE56-BAFF657CF268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C4829A-36DF-4088-BD95-E631FBE1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2B500B-E691-4DCA-A706-42060599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C0F8-E5A0-4264-8D87-5CCD18D170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12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8208AF-C90B-428E-95AF-8B882B93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CC5A42-D91D-4C11-B0B7-B0F3483FC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CB545A-ABED-41F2-993A-B8198A851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2415E-BA8F-4F59-BE56-BAFF657CF268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1B2FB1-0116-477D-98C8-E375C4F0A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303E6D-B800-46AF-8890-1534270FC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FC0F8-E5A0-4264-8D87-5CCD18D170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2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096E458-199A-4D22-B997-BFD017610668}"/>
              </a:ext>
            </a:extLst>
          </p:cNvPr>
          <p:cNvGrpSpPr/>
          <p:nvPr/>
        </p:nvGrpSpPr>
        <p:grpSpPr>
          <a:xfrm>
            <a:off x="7365023" y="890328"/>
            <a:ext cx="2374479" cy="2949893"/>
            <a:chOff x="7365023" y="890328"/>
            <a:chExt cx="2374479" cy="2949893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AA5E1B15-C5FA-47CF-B41C-CA708864F0A3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>
              <a:off x="7365023" y="890328"/>
              <a:ext cx="2374479" cy="29498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942A0602-D83C-43F2-9088-C1198857C1EE}"/>
                </a:ext>
              </a:extLst>
            </p:cNvPr>
            <p:cNvSpPr/>
            <p:nvPr/>
          </p:nvSpPr>
          <p:spPr>
            <a:xfrm rot="2966783">
              <a:off x="8448393" y="2230539"/>
              <a:ext cx="493338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1364C"/>
                  </a:solidFill>
                </a:rPr>
                <a:t>Pull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C8F73169-4096-4456-9C7A-8C0B1A8DB7EF}"/>
              </a:ext>
            </a:extLst>
          </p:cNvPr>
          <p:cNvGrpSpPr/>
          <p:nvPr/>
        </p:nvGrpSpPr>
        <p:grpSpPr>
          <a:xfrm>
            <a:off x="3794946" y="4854267"/>
            <a:ext cx="4900116" cy="301432"/>
            <a:chOff x="3794946" y="4854267"/>
            <a:chExt cx="4900116" cy="301432"/>
          </a:xfrm>
        </p:grpSpPr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F7A8726D-6B1E-4CEF-A850-C2698D660247}"/>
                </a:ext>
              </a:extLst>
            </p:cNvPr>
            <p:cNvCxnSpPr>
              <a:cxnSpLocks/>
              <a:stCxn id="6" idx="1"/>
              <a:endCxn id="10" idx="3"/>
            </p:cNvCxnSpPr>
            <p:nvPr/>
          </p:nvCxnSpPr>
          <p:spPr>
            <a:xfrm flipH="1">
              <a:off x="3794946" y="4854267"/>
              <a:ext cx="4900116" cy="473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479A2EB-4D12-4E4E-813D-0A368927C303}"/>
                </a:ext>
              </a:extLst>
            </p:cNvPr>
            <p:cNvSpPr/>
            <p:nvPr/>
          </p:nvSpPr>
          <p:spPr>
            <a:xfrm>
              <a:off x="5852888" y="4869398"/>
              <a:ext cx="784231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rgbClr val="01364C"/>
                  </a:solidFill>
                </a:rPr>
                <a:t>Bearbeiten</a:t>
              </a:r>
              <a:endParaRPr lang="en-US" sz="1000" dirty="0">
                <a:solidFill>
                  <a:srgbClr val="01364C"/>
                </a:solidFill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D5CD011-7DB9-4A1B-B280-464CD88BAA30}"/>
              </a:ext>
            </a:extLst>
          </p:cNvPr>
          <p:cNvGrpSpPr/>
          <p:nvPr/>
        </p:nvGrpSpPr>
        <p:grpSpPr>
          <a:xfrm>
            <a:off x="2464205" y="2964853"/>
            <a:ext cx="286302" cy="922923"/>
            <a:chOff x="-217009" y="3313004"/>
            <a:chExt cx="286302" cy="922923"/>
          </a:xfrm>
        </p:grpSpPr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7533FE96-A6D7-4A33-A891-8CC8D175A693}"/>
                </a:ext>
              </a:extLst>
            </p:cNvPr>
            <p:cNvCxnSpPr>
              <a:cxnSpLocks/>
              <a:stCxn id="10" idx="0"/>
              <a:endCxn id="11" idx="4"/>
            </p:cNvCxnSpPr>
            <p:nvPr/>
          </p:nvCxnSpPr>
          <p:spPr>
            <a:xfrm flipH="1" flipV="1">
              <a:off x="69292" y="3313176"/>
              <a:ext cx="1" cy="9225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4931EAD-3E6C-483E-A14A-3A421E6B465D}"/>
                </a:ext>
              </a:extLst>
            </p:cNvPr>
            <p:cNvSpPr/>
            <p:nvPr/>
          </p:nvSpPr>
          <p:spPr>
            <a:xfrm rot="16200000">
              <a:off x="-535320" y="3631315"/>
              <a:ext cx="922923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1364C"/>
                  </a:solidFill>
                </a:rPr>
                <a:t>Stage/commit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392A171-F59B-4425-823D-7E84197D9D19}"/>
              </a:ext>
            </a:extLst>
          </p:cNvPr>
          <p:cNvGrpSpPr/>
          <p:nvPr/>
        </p:nvGrpSpPr>
        <p:grpSpPr>
          <a:xfrm>
            <a:off x="2750506" y="890328"/>
            <a:ext cx="2076471" cy="1113405"/>
            <a:chOff x="2750506" y="890328"/>
            <a:chExt cx="2076471" cy="1113405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DC8E8F71-77F9-4F01-B14E-6E5052D19692}"/>
                </a:ext>
              </a:extLst>
            </p:cNvPr>
            <p:cNvCxnSpPr>
              <a:cxnSpLocks/>
              <a:stCxn id="11" idx="0"/>
              <a:endCxn id="5" idx="1"/>
            </p:cNvCxnSpPr>
            <p:nvPr/>
          </p:nvCxnSpPr>
          <p:spPr>
            <a:xfrm flipV="1">
              <a:off x="2750506" y="890328"/>
              <a:ext cx="2076471" cy="1113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E82F87B5-2990-464B-9356-BEDFCB643C02}"/>
                </a:ext>
              </a:extLst>
            </p:cNvPr>
            <p:cNvSpPr/>
            <p:nvPr/>
          </p:nvSpPr>
          <p:spPr>
            <a:xfrm rot="19787604">
              <a:off x="3295514" y="1282866"/>
              <a:ext cx="784231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1364C"/>
                  </a:solidFill>
                </a:rPr>
                <a:t>Push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779F69D-796A-4A3B-9EFB-2396134333A0}"/>
              </a:ext>
            </a:extLst>
          </p:cNvPr>
          <p:cNvGrpSpPr/>
          <p:nvPr/>
        </p:nvGrpSpPr>
        <p:grpSpPr>
          <a:xfrm>
            <a:off x="8677275" y="3502232"/>
            <a:ext cx="2730254" cy="2652382"/>
            <a:chOff x="8347587" y="3788533"/>
            <a:chExt cx="2730254" cy="2652382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62004BF0-E0BD-4254-AA58-90E6A1F05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65374" y="4126522"/>
              <a:ext cx="2088879" cy="2028092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06059F80-2D28-4492-8B4D-6AB49E9A012E}"/>
                </a:ext>
              </a:extLst>
            </p:cNvPr>
            <p:cNvSpPr/>
            <p:nvPr/>
          </p:nvSpPr>
          <p:spPr>
            <a:xfrm>
              <a:off x="8347587" y="6154614"/>
              <a:ext cx="2119313" cy="286301"/>
            </a:xfrm>
            <a:prstGeom prst="rect">
              <a:avLst/>
            </a:prstGeom>
            <a:solidFill>
              <a:srgbClr val="F4BA0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1364C"/>
                  </a:solidFill>
                </a:rPr>
                <a:t>Repository (</a:t>
              </a:r>
              <a:r>
                <a:rPr lang="en-US" sz="1400" dirty="0" err="1">
                  <a:solidFill>
                    <a:srgbClr val="01364C"/>
                  </a:solidFill>
                </a:rPr>
                <a:t>lokal</a:t>
              </a:r>
              <a:r>
                <a:rPr lang="en-US" sz="1400" dirty="0">
                  <a:solidFill>
                    <a:srgbClr val="01364C"/>
                  </a:solidFill>
                </a:rPr>
                <a:t>)</a:t>
              </a:r>
              <a:endParaRPr lang="de-DE" sz="1400" dirty="0">
                <a:solidFill>
                  <a:srgbClr val="01364C"/>
                </a:solidFill>
              </a:endParaRPr>
            </a:p>
          </p:txBody>
        </p:sp>
        <p:pic>
          <p:nvPicPr>
            <p:cNvPr id="28" name="Grafik 27" descr="Computer">
              <a:extLst>
                <a:ext uri="{FF2B5EF4-FFF2-40B4-BE49-F238E27FC236}">
                  <a16:creationId xmlns:a16="http://schemas.microsoft.com/office/drawing/2014/main" id="{E84F99B0-76F0-4BB0-BCA1-7BB0D437B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01864" y="3788533"/>
              <a:ext cx="675977" cy="675977"/>
            </a:xfrm>
            <a:prstGeom prst="rect">
              <a:avLst/>
            </a:prstGeom>
          </p:spPr>
        </p:pic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5C1856E-4BE1-459D-AE21-E5A4C205B105}"/>
              </a:ext>
            </a:extLst>
          </p:cNvPr>
          <p:cNvGrpSpPr/>
          <p:nvPr/>
        </p:nvGrpSpPr>
        <p:grpSpPr>
          <a:xfrm>
            <a:off x="1690056" y="3887603"/>
            <a:ext cx="2119313" cy="2320124"/>
            <a:chOff x="5083301" y="4126522"/>
            <a:chExt cx="2119313" cy="232012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4AE95549-962E-4570-AF1E-E6DB8DED5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9312" y="4126522"/>
              <a:ext cx="2088879" cy="2028092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4D425B7-900C-4E12-A1D2-DBDE2CC0BFFB}"/>
                </a:ext>
              </a:extLst>
            </p:cNvPr>
            <p:cNvSpPr/>
            <p:nvPr/>
          </p:nvSpPr>
          <p:spPr>
            <a:xfrm>
              <a:off x="5083301" y="6160345"/>
              <a:ext cx="2119313" cy="286301"/>
            </a:xfrm>
            <a:prstGeom prst="rect">
              <a:avLst/>
            </a:prstGeom>
            <a:solidFill>
              <a:srgbClr val="F4BA0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1364C"/>
                  </a:solidFill>
                </a:rPr>
                <a:t>Repository (</a:t>
              </a:r>
              <a:r>
                <a:rPr lang="en-US" sz="1400" dirty="0" err="1">
                  <a:solidFill>
                    <a:srgbClr val="01364C"/>
                  </a:solidFill>
                </a:rPr>
                <a:t>lokal</a:t>
              </a:r>
              <a:r>
                <a:rPr lang="en-US" sz="1400" dirty="0">
                  <a:solidFill>
                    <a:srgbClr val="01364C"/>
                  </a:solidFill>
                </a:rPr>
                <a:t>)</a:t>
              </a:r>
              <a:endParaRPr lang="de-DE" sz="1400" dirty="0">
                <a:solidFill>
                  <a:srgbClr val="01364C"/>
                </a:solidFill>
              </a:endParaRPr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B1E63540-82B6-4E6F-9DA2-52523719782D}"/>
              </a:ext>
            </a:extLst>
          </p:cNvPr>
          <p:cNvSpPr/>
          <p:nvPr/>
        </p:nvSpPr>
        <p:spPr>
          <a:xfrm>
            <a:off x="1683706" y="2003733"/>
            <a:ext cx="2133600" cy="961292"/>
          </a:xfrm>
          <a:prstGeom prst="ellipse">
            <a:avLst/>
          </a:prstGeom>
          <a:solidFill>
            <a:srgbClr val="F4BA0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1364C"/>
                </a:solidFill>
              </a:rPr>
              <a:t>Git (</a:t>
            </a:r>
            <a:r>
              <a:rPr lang="en-US" sz="1400" dirty="0" err="1">
                <a:solidFill>
                  <a:srgbClr val="01364C"/>
                </a:solidFill>
              </a:rPr>
              <a:t>lokal</a:t>
            </a:r>
            <a:r>
              <a:rPr lang="en-US" sz="1400" dirty="0">
                <a:solidFill>
                  <a:srgbClr val="01364C"/>
                </a:solidFill>
              </a:rPr>
              <a:t>)</a:t>
            </a:r>
            <a:endParaRPr lang="de-DE" sz="1400" dirty="0">
              <a:solidFill>
                <a:srgbClr val="01364C"/>
              </a:solidFill>
            </a:endParaRP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AEF98EE4-30C7-4596-AC04-143055192D83}"/>
              </a:ext>
            </a:extLst>
          </p:cNvPr>
          <p:cNvGrpSpPr/>
          <p:nvPr/>
        </p:nvGrpSpPr>
        <p:grpSpPr>
          <a:xfrm>
            <a:off x="4810123" y="-79927"/>
            <a:ext cx="3064999" cy="1940510"/>
            <a:chOff x="4725131" y="187228"/>
            <a:chExt cx="3064999" cy="194051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D08842F-82D2-4A8D-9033-08C17181F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985" y="473529"/>
              <a:ext cx="2538046" cy="1367908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C4DD9C8-109E-4860-9A5C-E3292D8D439C}"/>
                </a:ext>
              </a:extLst>
            </p:cNvPr>
            <p:cNvSpPr/>
            <p:nvPr/>
          </p:nvSpPr>
          <p:spPr>
            <a:xfrm>
              <a:off x="4725131" y="1841437"/>
              <a:ext cx="2569371" cy="286301"/>
            </a:xfrm>
            <a:prstGeom prst="rect">
              <a:avLst/>
            </a:prstGeom>
            <a:solidFill>
              <a:srgbClr val="00E0E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1364C"/>
                  </a:solidFill>
                </a:rPr>
                <a:t>Repository (online)</a:t>
              </a:r>
              <a:endParaRPr lang="de-DE" sz="1400" dirty="0">
                <a:solidFill>
                  <a:srgbClr val="01364C"/>
                </a:solidFill>
              </a:endParaRPr>
            </a:p>
          </p:txBody>
        </p:sp>
        <p:pic>
          <p:nvPicPr>
            <p:cNvPr id="32" name="Grafik 31" descr="Synchronisierende Cloud">
              <a:extLst>
                <a:ext uri="{FF2B5EF4-FFF2-40B4-BE49-F238E27FC236}">
                  <a16:creationId xmlns:a16="http://schemas.microsoft.com/office/drawing/2014/main" id="{90F612F9-9C1B-43F7-A606-C0BBE8888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9981" y="187228"/>
              <a:ext cx="620149" cy="620149"/>
            </a:xfrm>
            <a:prstGeom prst="rect">
              <a:avLst/>
            </a:prstGeom>
          </p:spPr>
        </p:pic>
      </p:grpSp>
      <p:pic>
        <p:nvPicPr>
          <p:cNvPr id="49" name="Grafik 48" descr="Computer">
            <a:extLst>
              <a:ext uri="{FF2B5EF4-FFF2-40B4-BE49-F238E27FC236}">
                <a16:creationId xmlns:a16="http://schemas.microsoft.com/office/drawing/2014/main" id="{83715380-73E1-48CA-8F0C-18733C1C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21532" y="1755211"/>
            <a:ext cx="675977" cy="675977"/>
          </a:xfrm>
          <a:prstGeom prst="rect">
            <a:avLst/>
          </a:prstGeom>
        </p:spPr>
      </p:pic>
      <p:pic>
        <p:nvPicPr>
          <p:cNvPr id="50" name="Grafik 49" descr="Computer">
            <a:extLst>
              <a:ext uri="{FF2B5EF4-FFF2-40B4-BE49-F238E27FC236}">
                <a16:creationId xmlns:a16="http://schemas.microsoft.com/office/drawing/2014/main" id="{C90BE577-53EC-468F-B34B-DF70CA3C2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1171" y="3646813"/>
            <a:ext cx="675977" cy="67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0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096E458-199A-4D22-B997-BFD017610668}"/>
              </a:ext>
            </a:extLst>
          </p:cNvPr>
          <p:cNvGrpSpPr/>
          <p:nvPr/>
        </p:nvGrpSpPr>
        <p:grpSpPr>
          <a:xfrm>
            <a:off x="7365023" y="890328"/>
            <a:ext cx="2374479" cy="2949893"/>
            <a:chOff x="7365023" y="890328"/>
            <a:chExt cx="2374479" cy="2949893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AA5E1B15-C5FA-47CF-B41C-CA708864F0A3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>
              <a:off x="7365023" y="890328"/>
              <a:ext cx="2374479" cy="29498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942A0602-D83C-43F2-9088-C1198857C1EE}"/>
                </a:ext>
              </a:extLst>
            </p:cNvPr>
            <p:cNvSpPr/>
            <p:nvPr/>
          </p:nvSpPr>
          <p:spPr>
            <a:xfrm rot="2966783">
              <a:off x="8448393" y="2230539"/>
              <a:ext cx="493338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1364C"/>
                  </a:solidFill>
                </a:rPr>
                <a:t>Pull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C8F73169-4096-4456-9C7A-8C0B1A8DB7EF}"/>
              </a:ext>
            </a:extLst>
          </p:cNvPr>
          <p:cNvGrpSpPr/>
          <p:nvPr/>
        </p:nvGrpSpPr>
        <p:grpSpPr>
          <a:xfrm>
            <a:off x="3794946" y="4854267"/>
            <a:ext cx="4900116" cy="301432"/>
            <a:chOff x="3794946" y="4854267"/>
            <a:chExt cx="4900116" cy="301432"/>
          </a:xfrm>
        </p:grpSpPr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F7A8726D-6B1E-4CEF-A850-C2698D660247}"/>
                </a:ext>
              </a:extLst>
            </p:cNvPr>
            <p:cNvCxnSpPr>
              <a:cxnSpLocks/>
              <a:stCxn id="6" idx="1"/>
              <a:endCxn id="10" idx="3"/>
            </p:cNvCxnSpPr>
            <p:nvPr/>
          </p:nvCxnSpPr>
          <p:spPr>
            <a:xfrm flipH="1">
              <a:off x="3794946" y="4854267"/>
              <a:ext cx="4900116" cy="473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479A2EB-4D12-4E4E-813D-0A368927C303}"/>
                </a:ext>
              </a:extLst>
            </p:cNvPr>
            <p:cNvSpPr/>
            <p:nvPr/>
          </p:nvSpPr>
          <p:spPr>
            <a:xfrm>
              <a:off x="5852888" y="4869398"/>
              <a:ext cx="784231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rgbClr val="01364C"/>
                  </a:solidFill>
                </a:rPr>
                <a:t>Bearbeiten</a:t>
              </a:r>
              <a:endParaRPr lang="en-US" sz="1000" dirty="0">
                <a:solidFill>
                  <a:srgbClr val="01364C"/>
                </a:solidFill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D5CD011-7DB9-4A1B-B280-464CD88BAA30}"/>
              </a:ext>
            </a:extLst>
          </p:cNvPr>
          <p:cNvGrpSpPr/>
          <p:nvPr/>
        </p:nvGrpSpPr>
        <p:grpSpPr>
          <a:xfrm>
            <a:off x="2464205" y="2964853"/>
            <a:ext cx="286302" cy="922923"/>
            <a:chOff x="-217009" y="3313004"/>
            <a:chExt cx="286302" cy="922923"/>
          </a:xfrm>
        </p:grpSpPr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7533FE96-A6D7-4A33-A891-8CC8D175A693}"/>
                </a:ext>
              </a:extLst>
            </p:cNvPr>
            <p:cNvCxnSpPr>
              <a:cxnSpLocks/>
              <a:stCxn id="10" idx="0"/>
              <a:endCxn id="11" idx="4"/>
            </p:cNvCxnSpPr>
            <p:nvPr/>
          </p:nvCxnSpPr>
          <p:spPr>
            <a:xfrm flipH="1" flipV="1">
              <a:off x="69292" y="3313176"/>
              <a:ext cx="1" cy="9225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4931EAD-3E6C-483E-A14A-3A421E6B465D}"/>
                </a:ext>
              </a:extLst>
            </p:cNvPr>
            <p:cNvSpPr/>
            <p:nvPr/>
          </p:nvSpPr>
          <p:spPr>
            <a:xfrm rot="16200000">
              <a:off x="-535320" y="3631315"/>
              <a:ext cx="922923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1364C"/>
                  </a:solidFill>
                </a:rPr>
                <a:t>Stage/commit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392A171-F59B-4425-823D-7E84197D9D19}"/>
              </a:ext>
            </a:extLst>
          </p:cNvPr>
          <p:cNvGrpSpPr/>
          <p:nvPr/>
        </p:nvGrpSpPr>
        <p:grpSpPr>
          <a:xfrm>
            <a:off x="2750506" y="890328"/>
            <a:ext cx="2076471" cy="1113405"/>
            <a:chOff x="2750506" y="890328"/>
            <a:chExt cx="2076471" cy="1113405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DC8E8F71-77F9-4F01-B14E-6E5052D19692}"/>
                </a:ext>
              </a:extLst>
            </p:cNvPr>
            <p:cNvCxnSpPr>
              <a:cxnSpLocks/>
              <a:stCxn id="11" idx="0"/>
              <a:endCxn id="5" idx="1"/>
            </p:cNvCxnSpPr>
            <p:nvPr/>
          </p:nvCxnSpPr>
          <p:spPr>
            <a:xfrm flipV="1">
              <a:off x="2750506" y="890328"/>
              <a:ext cx="2076471" cy="1113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E82F87B5-2990-464B-9356-BEDFCB643C02}"/>
                </a:ext>
              </a:extLst>
            </p:cNvPr>
            <p:cNvSpPr/>
            <p:nvPr/>
          </p:nvSpPr>
          <p:spPr>
            <a:xfrm rot="19787604">
              <a:off x="3295514" y="1282866"/>
              <a:ext cx="784231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1364C"/>
                  </a:solidFill>
                </a:rPr>
                <a:t>Push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779F69D-796A-4A3B-9EFB-2396134333A0}"/>
              </a:ext>
            </a:extLst>
          </p:cNvPr>
          <p:cNvGrpSpPr/>
          <p:nvPr/>
        </p:nvGrpSpPr>
        <p:grpSpPr>
          <a:xfrm>
            <a:off x="8677275" y="3502232"/>
            <a:ext cx="2730254" cy="2652382"/>
            <a:chOff x="8347587" y="3788533"/>
            <a:chExt cx="2730254" cy="2652382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62004BF0-E0BD-4254-AA58-90E6A1F05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65374" y="4126522"/>
              <a:ext cx="2088879" cy="2028092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06059F80-2D28-4492-8B4D-6AB49E9A012E}"/>
                </a:ext>
              </a:extLst>
            </p:cNvPr>
            <p:cNvSpPr/>
            <p:nvPr/>
          </p:nvSpPr>
          <p:spPr>
            <a:xfrm>
              <a:off x="8347587" y="6154614"/>
              <a:ext cx="2119313" cy="286301"/>
            </a:xfrm>
            <a:prstGeom prst="rect">
              <a:avLst/>
            </a:prstGeom>
            <a:solidFill>
              <a:srgbClr val="F4BA0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1364C"/>
                  </a:solidFill>
                </a:rPr>
                <a:t>Repository (</a:t>
              </a:r>
              <a:r>
                <a:rPr lang="en-US" sz="1400" dirty="0" err="1">
                  <a:solidFill>
                    <a:srgbClr val="01364C"/>
                  </a:solidFill>
                </a:rPr>
                <a:t>lokal</a:t>
              </a:r>
              <a:r>
                <a:rPr lang="en-US" sz="1400" dirty="0">
                  <a:solidFill>
                    <a:srgbClr val="01364C"/>
                  </a:solidFill>
                </a:rPr>
                <a:t>)</a:t>
              </a:r>
              <a:endParaRPr lang="de-DE" sz="1400" dirty="0">
                <a:solidFill>
                  <a:srgbClr val="01364C"/>
                </a:solidFill>
              </a:endParaRPr>
            </a:p>
          </p:txBody>
        </p:sp>
        <p:pic>
          <p:nvPicPr>
            <p:cNvPr id="28" name="Grafik 27" descr="Computer">
              <a:extLst>
                <a:ext uri="{FF2B5EF4-FFF2-40B4-BE49-F238E27FC236}">
                  <a16:creationId xmlns:a16="http://schemas.microsoft.com/office/drawing/2014/main" id="{E84F99B0-76F0-4BB0-BCA1-7BB0D437B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01864" y="3788533"/>
              <a:ext cx="675977" cy="675977"/>
            </a:xfrm>
            <a:prstGeom prst="rect">
              <a:avLst/>
            </a:prstGeom>
          </p:spPr>
        </p:pic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5C1856E-4BE1-459D-AE21-E5A4C205B105}"/>
              </a:ext>
            </a:extLst>
          </p:cNvPr>
          <p:cNvGrpSpPr/>
          <p:nvPr/>
        </p:nvGrpSpPr>
        <p:grpSpPr>
          <a:xfrm>
            <a:off x="1690056" y="3887603"/>
            <a:ext cx="2119313" cy="2320124"/>
            <a:chOff x="5083301" y="4126522"/>
            <a:chExt cx="2119313" cy="232012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4AE95549-962E-4570-AF1E-E6DB8DED5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9312" y="4126522"/>
              <a:ext cx="2088879" cy="2028092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4D425B7-900C-4E12-A1D2-DBDE2CC0BFFB}"/>
                </a:ext>
              </a:extLst>
            </p:cNvPr>
            <p:cNvSpPr/>
            <p:nvPr/>
          </p:nvSpPr>
          <p:spPr>
            <a:xfrm>
              <a:off x="5083301" y="6160345"/>
              <a:ext cx="2119313" cy="286301"/>
            </a:xfrm>
            <a:prstGeom prst="rect">
              <a:avLst/>
            </a:prstGeom>
            <a:solidFill>
              <a:srgbClr val="F4BA0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1364C"/>
                  </a:solidFill>
                </a:rPr>
                <a:t>Repository (</a:t>
              </a:r>
              <a:r>
                <a:rPr lang="en-US" sz="1400" dirty="0" err="1">
                  <a:solidFill>
                    <a:srgbClr val="01364C"/>
                  </a:solidFill>
                </a:rPr>
                <a:t>lokal</a:t>
              </a:r>
              <a:r>
                <a:rPr lang="en-US" sz="1400" dirty="0">
                  <a:solidFill>
                    <a:srgbClr val="01364C"/>
                  </a:solidFill>
                </a:rPr>
                <a:t>)</a:t>
              </a:r>
              <a:endParaRPr lang="de-DE" sz="1400" dirty="0">
                <a:solidFill>
                  <a:srgbClr val="01364C"/>
                </a:solidFill>
              </a:endParaRPr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B1E63540-82B6-4E6F-9DA2-52523719782D}"/>
              </a:ext>
            </a:extLst>
          </p:cNvPr>
          <p:cNvSpPr/>
          <p:nvPr/>
        </p:nvSpPr>
        <p:spPr>
          <a:xfrm>
            <a:off x="1683706" y="2003733"/>
            <a:ext cx="2133600" cy="961292"/>
          </a:xfrm>
          <a:prstGeom prst="ellipse">
            <a:avLst/>
          </a:prstGeom>
          <a:solidFill>
            <a:srgbClr val="F4BA0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1364C"/>
                </a:solidFill>
              </a:rPr>
              <a:t>Git (</a:t>
            </a:r>
            <a:r>
              <a:rPr lang="en-US" sz="1400" dirty="0" err="1">
                <a:solidFill>
                  <a:srgbClr val="01364C"/>
                </a:solidFill>
              </a:rPr>
              <a:t>lokal</a:t>
            </a:r>
            <a:r>
              <a:rPr lang="en-US" sz="1400" dirty="0">
                <a:solidFill>
                  <a:srgbClr val="01364C"/>
                </a:solidFill>
              </a:rPr>
              <a:t>)</a:t>
            </a:r>
            <a:endParaRPr lang="de-DE" sz="1400" dirty="0">
              <a:solidFill>
                <a:srgbClr val="01364C"/>
              </a:solidFill>
            </a:endParaRP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AEF98EE4-30C7-4596-AC04-143055192D83}"/>
              </a:ext>
            </a:extLst>
          </p:cNvPr>
          <p:cNvGrpSpPr/>
          <p:nvPr/>
        </p:nvGrpSpPr>
        <p:grpSpPr>
          <a:xfrm>
            <a:off x="4810123" y="-79927"/>
            <a:ext cx="3064999" cy="1940510"/>
            <a:chOff x="4725131" y="187228"/>
            <a:chExt cx="3064999" cy="194051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D08842F-82D2-4A8D-9033-08C17181F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985" y="473529"/>
              <a:ext cx="2538046" cy="1367908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C4DD9C8-109E-4860-9A5C-E3292D8D439C}"/>
                </a:ext>
              </a:extLst>
            </p:cNvPr>
            <p:cNvSpPr/>
            <p:nvPr/>
          </p:nvSpPr>
          <p:spPr>
            <a:xfrm>
              <a:off x="4725131" y="1841437"/>
              <a:ext cx="2569371" cy="286301"/>
            </a:xfrm>
            <a:prstGeom prst="rect">
              <a:avLst/>
            </a:prstGeom>
            <a:solidFill>
              <a:srgbClr val="00E0E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1364C"/>
                  </a:solidFill>
                </a:rPr>
                <a:t>Repository (online)</a:t>
              </a:r>
              <a:endParaRPr lang="de-DE" sz="1400" dirty="0">
                <a:solidFill>
                  <a:srgbClr val="01364C"/>
                </a:solidFill>
              </a:endParaRPr>
            </a:p>
          </p:txBody>
        </p:sp>
        <p:pic>
          <p:nvPicPr>
            <p:cNvPr id="32" name="Grafik 31" descr="Synchronisierende Cloud">
              <a:extLst>
                <a:ext uri="{FF2B5EF4-FFF2-40B4-BE49-F238E27FC236}">
                  <a16:creationId xmlns:a16="http://schemas.microsoft.com/office/drawing/2014/main" id="{90F612F9-9C1B-43F7-A606-C0BBE8888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9981" y="187228"/>
              <a:ext cx="620149" cy="620149"/>
            </a:xfrm>
            <a:prstGeom prst="rect">
              <a:avLst/>
            </a:prstGeom>
          </p:spPr>
        </p:pic>
      </p:grpSp>
      <p:pic>
        <p:nvPicPr>
          <p:cNvPr id="49" name="Grafik 48" descr="Computer">
            <a:extLst>
              <a:ext uri="{FF2B5EF4-FFF2-40B4-BE49-F238E27FC236}">
                <a16:creationId xmlns:a16="http://schemas.microsoft.com/office/drawing/2014/main" id="{83715380-73E1-48CA-8F0C-18733C1C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21532" y="1755211"/>
            <a:ext cx="675977" cy="675977"/>
          </a:xfrm>
          <a:prstGeom prst="rect">
            <a:avLst/>
          </a:prstGeom>
        </p:spPr>
      </p:pic>
      <p:pic>
        <p:nvPicPr>
          <p:cNvPr id="50" name="Grafik 49" descr="Computer">
            <a:extLst>
              <a:ext uri="{FF2B5EF4-FFF2-40B4-BE49-F238E27FC236}">
                <a16:creationId xmlns:a16="http://schemas.microsoft.com/office/drawing/2014/main" id="{C90BE577-53EC-468F-B34B-DF70CA3C2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1171" y="3646813"/>
            <a:ext cx="675977" cy="67597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AD5DBE7-F6D7-4310-B7FE-47120087B5BB}"/>
              </a:ext>
            </a:extLst>
          </p:cNvPr>
          <p:cNvSpPr/>
          <p:nvPr/>
        </p:nvSpPr>
        <p:spPr>
          <a:xfrm>
            <a:off x="4724400" y="47481"/>
            <a:ext cx="3150722" cy="1918008"/>
          </a:xfrm>
          <a:prstGeom prst="rect">
            <a:avLst/>
          </a:prstGeom>
          <a:noFill/>
          <a:ln w="38100">
            <a:solidFill>
              <a:srgbClr val="9B1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5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096E458-199A-4D22-B997-BFD017610668}"/>
              </a:ext>
            </a:extLst>
          </p:cNvPr>
          <p:cNvGrpSpPr/>
          <p:nvPr/>
        </p:nvGrpSpPr>
        <p:grpSpPr>
          <a:xfrm>
            <a:off x="7365023" y="890328"/>
            <a:ext cx="2374479" cy="2949893"/>
            <a:chOff x="7365023" y="890328"/>
            <a:chExt cx="2374479" cy="2949893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AA5E1B15-C5FA-47CF-B41C-CA708864F0A3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>
              <a:off x="7365023" y="890328"/>
              <a:ext cx="2374479" cy="29498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942A0602-D83C-43F2-9088-C1198857C1EE}"/>
                </a:ext>
              </a:extLst>
            </p:cNvPr>
            <p:cNvSpPr/>
            <p:nvPr/>
          </p:nvSpPr>
          <p:spPr>
            <a:xfrm rot="2966783">
              <a:off x="8448393" y="2230539"/>
              <a:ext cx="493338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1364C"/>
                  </a:solidFill>
                </a:rPr>
                <a:t>Pull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C8F73169-4096-4456-9C7A-8C0B1A8DB7EF}"/>
              </a:ext>
            </a:extLst>
          </p:cNvPr>
          <p:cNvGrpSpPr/>
          <p:nvPr/>
        </p:nvGrpSpPr>
        <p:grpSpPr>
          <a:xfrm>
            <a:off x="3794946" y="4854267"/>
            <a:ext cx="4900116" cy="301432"/>
            <a:chOff x="3794946" y="4854267"/>
            <a:chExt cx="4900116" cy="301432"/>
          </a:xfrm>
        </p:grpSpPr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F7A8726D-6B1E-4CEF-A850-C2698D660247}"/>
                </a:ext>
              </a:extLst>
            </p:cNvPr>
            <p:cNvCxnSpPr>
              <a:cxnSpLocks/>
              <a:stCxn id="6" idx="1"/>
              <a:endCxn id="10" idx="3"/>
            </p:cNvCxnSpPr>
            <p:nvPr/>
          </p:nvCxnSpPr>
          <p:spPr>
            <a:xfrm flipH="1">
              <a:off x="3794946" y="4854267"/>
              <a:ext cx="4900116" cy="473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479A2EB-4D12-4E4E-813D-0A368927C303}"/>
                </a:ext>
              </a:extLst>
            </p:cNvPr>
            <p:cNvSpPr/>
            <p:nvPr/>
          </p:nvSpPr>
          <p:spPr>
            <a:xfrm>
              <a:off x="5852888" y="4869398"/>
              <a:ext cx="784231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rgbClr val="01364C"/>
                  </a:solidFill>
                </a:rPr>
                <a:t>Bearbeiten</a:t>
              </a:r>
              <a:endParaRPr lang="en-US" sz="1000" dirty="0">
                <a:solidFill>
                  <a:srgbClr val="01364C"/>
                </a:solidFill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D5CD011-7DB9-4A1B-B280-464CD88BAA30}"/>
              </a:ext>
            </a:extLst>
          </p:cNvPr>
          <p:cNvGrpSpPr/>
          <p:nvPr/>
        </p:nvGrpSpPr>
        <p:grpSpPr>
          <a:xfrm>
            <a:off x="2464205" y="2964853"/>
            <a:ext cx="286302" cy="922923"/>
            <a:chOff x="-217009" y="3313004"/>
            <a:chExt cx="286302" cy="922923"/>
          </a:xfrm>
        </p:grpSpPr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7533FE96-A6D7-4A33-A891-8CC8D175A693}"/>
                </a:ext>
              </a:extLst>
            </p:cNvPr>
            <p:cNvCxnSpPr>
              <a:cxnSpLocks/>
              <a:stCxn id="10" idx="0"/>
              <a:endCxn id="11" idx="4"/>
            </p:cNvCxnSpPr>
            <p:nvPr/>
          </p:nvCxnSpPr>
          <p:spPr>
            <a:xfrm flipH="1" flipV="1">
              <a:off x="69292" y="3313176"/>
              <a:ext cx="1" cy="9225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4931EAD-3E6C-483E-A14A-3A421E6B465D}"/>
                </a:ext>
              </a:extLst>
            </p:cNvPr>
            <p:cNvSpPr/>
            <p:nvPr/>
          </p:nvSpPr>
          <p:spPr>
            <a:xfrm rot="16200000">
              <a:off x="-535320" y="3631315"/>
              <a:ext cx="922923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1364C"/>
                  </a:solidFill>
                </a:rPr>
                <a:t>Stage/commit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392A171-F59B-4425-823D-7E84197D9D19}"/>
              </a:ext>
            </a:extLst>
          </p:cNvPr>
          <p:cNvGrpSpPr/>
          <p:nvPr/>
        </p:nvGrpSpPr>
        <p:grpSpPr>
          <a:xfrm>
            <a:off x="2750506" y="890328"/>
            <a:ext cx="2076471" cy="1113405"/>
            <a:chOff x="2750506" y="890328"/>
            <a:chExt cx="2076471" cy="1113405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DC8E8F71-77F9-4F01-B14E-6E5052D19692}"/>
                </a:ext>
              </a:extLst>
            </p:cNvPr>
            <p:cNvCxnSpPr>
              <a:cxnSpLocks/>
              <a:stCxn id="11" idx="0"/>
              <a:endCxn id="5" idx="1"/>
            </p:cNvCxnSpPr>
            <p:nvPr/>
          </p:nvCxnSpPr>
          <p:spPr>
            <a:xfrm flipV="1">
              <a:off x="2750506" y="890328"/>
              <a:ext cx="2076471" cy="1113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E82F87B5-2990-464B-9356-BEDFCB643C02}"/>
                </a:ext>
              </a:extLst>
            </p:cNvPr>
            <p:cNvSpPr/>
            <p:nvPr/>
          </p:nvSpPr>
          <p:spPr>
            <a:xfrm rot="19787604">
              <a:off x="3295514" y="1282866"/>
              <a:ext cx="784231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1364C"/>
                  </a:solidFill>
                </a:rPr>
                <a:t>Push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779F69D-796A-4A3B-9EFB-2396134333A0}"/>
              </a:ext>
            </a:extLst>
          </p:cNvPr>
          <p:cNvGrpSpPr/>
          <p:nvPr/>
        </p:nvGrpSpPr>
        <p:grpSpPr>
          <a:xfrm>
            <a:off x="8677275" y="3502232"/>
            <a:ext cx="2730254" cy="2652382"/>
            <a:chOff x="8347587" y="3788533"/>
            <a:chExt cx="2730254" cy="2652382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62004BF0-E0BD-4254-AA58-90E6A1F05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65374" y="4126522"/>
              <a:ext cx="2088879" cy="2028092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06059F80-2D28-4492-8B4D-6AB49E9A012E}"/>
                </a:ext>
              </a:extLst>
            </p:cNvPr>
            <p:cNvSpPr/>
            <p:nvPr/>
          </p:nvSpPr>
          <p:spPr>
            <a:xfrm>
              <a:off x="8347587" y="6154614"/>
              <a:ext cx="2119313" cy="286301"/>
            </a:xfrm>
            <a:prstGeom prst="rect">
              <a:avLst/>
            </a:prstGeom>
            <a:solidFill>
              <a:srgbClr val="F4BA0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1364C"/>
                  </a:solidFill>
                </a:rPr>
                <a:t>Repository (</a:t>
              </a:r>
              <a:r>
                <a:rPr lang="en-US" sz="1400" dirty="0" err="1">
                  <a:solidFill>
                    <a:srgbClr val="01364C"/>
                  </a:solidFill>
                </a:rPr>
                <a:t>lokal</a:t>
              </a:r>
              <a:r>
                <a:rPr lang="en-US" sz="1400" dirty="0">
                  <a:solidFill>
                    <a:srgbClr val="01364C"/>
                  </a:solidFill>
                </a:rPr>
                <a:t>)</a:t>
              </a:r>
              <a:endParaRPr lang="de-DE" sz="1400" dirty="0">
                <a:solidFill>
                  <a:srgbClr val="01364C"/>
                </a:solidFill>
              </a:endParaRPr>
            </a:p>
          </p:txBody>
        </p:sp>
        <p:pic>
          <p:nvPicPr>
            <p:cNvPr id="28" name="Grafik 27" descr="Computer">
              <a:extLst>
                <a:ext uri="{FF2B5EF4-FFF2-40B4-BE49-F238E27FC236}">
                  <a16:creationId xmlns:a16="http://schemas.microsoft.com/office/drawing/2014/main" id="{E84F99B0-76F0-4BB0-BCA1-7BB0D437B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01864" y="3788533"/>
              <a:ext cx="675977" cy="675977"/>
            </a:xfrm>
            <a:prstGeom prst="rect">
              <a:avLst/>
            </a:prstGeom>
          </p:spPr>
        </p:pic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5C1856E-4BE1-459D-AE21-E5A4C205B105}"/>
              </a:ext>
            </a:extLst>
          </p:cNvPr>
          <p:cNvGrpSpPr/>
          <p:nvPr/>
        </p:nvGrpSpPr>
        <p:grpSpPr>
          <a:xfrm>
            <a:off x="1690056" y="3887603"/>
            <a:ext cx="2119313" cy="2320124"/>
            <a:chOff x="5083301" y="4126522"/>
            <a:chExt cx="2119313" cy="232012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4AE95549-962E-4570-AF1E-E6DB8DED5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9312" y="4126522"/>
              <a:ext cx="2088879" cy="2028092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4D425B7-900C-4E12-A1D2-DBDE2CC0BFFB}"/>
                </a:ext>
              </a:extLst>
            </p:cNvPr>
            <p:cNvSpPr/>
            <p:nvPr/>
          </p:nvSpPr>
          <p:spPr>
            <a:xfrm>
              <a:off x="5083301" y="6160345"/>
              <a:ext cx="2119313" cy="286301"/>
            </a:xfrm>
            <a:prstGeom prst="rect">
              <a:avLst/>
            </a:prstGeom>
            <a:solidFill>
              <a:srgbClr val="F4BA0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1364C"/>
                  </a:solidFill>
                </a:rPr>
                <a:t>Repository (</a:t>
              </a:r>
              <a:r>
                <a:rPr lang="en-US" sz="1400" dirty="0" err="1">
                  <a:solidFill>
                    <a:srgbClr val="01364C"/>
                  </a:solidFill>
                </a:rPr>
                <a:t>lokal</a:t>
              </a:r>
              <a:r>
                <a:rPr lang="en-US" sz="1400" dirty="0">
                  <a:solidFill>
                    <a:srgbClr val="01364C"/>
                  </a:solidFill>
                </a:rPr>
                <a:t>)</a:t>
              </a:r>
              <a:endParaRPr lang="de-DE" sz="1400" dirty="0">
                <a:solidFill>
                  <a:srgbClr val="01364C"/>
                </a:solidFill>
              </a:endParaRPr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B1E63540-82B6-4E6F-9DA2-52523719782D}"/>
              </a:ext>
            </a:extLst>
          </p:cNvPr>
          <p:cNvSpPr/>
          <p:nvPr/>
        </p:nvSpPr>
        <p:spPr>
          <a:xfrm>
            <a:off x="1683706" y="2003733"/>
            <a:ext cx="2133600" cy="961292"/>
          </a:xfrm>
          <a:prstGeom prst="ellipse">
            <a:avLst/>
          </a:prstGeom>
          <a:solidFill>
            <a:srgbClr val="F4BA0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1364C"/>
                </a:solidFill>
              </a:rPr>
              <a:t>Git (</a:t>
            </a:r>
            <a:r>
              <a:rPr lang="en-US" sz="1400" dirty="0" err="1">
                <a:solidFill>
                  <a:srgbClr val="01364C"/>
                </a:solidFill>
              </a:rPr>
              <a:t>lokal</a:t>
            </a:r>
            <a:r>
              <a:rPr lang="en-US" sz="1400" dirty="0">
                <a:solidFill>
                  <a:srgbClr val="01364C"/>
                </a:solidFill>
              </a:rPr>
              <a:t>)</a:t>
            </a:r>
            <a:endParaRPr lang="de-DE" sz="1400" dirty="0">
              <a:solidFill>
                <a:srgbClr val="01364C"/>
              </a:solidFill>
            </a:endParaRP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AEF98EE4-30C7-4596-AC04-143055192D83}"/>
              </a:ext>
            </a:extLst>
          </p:cNvPr>
          <p:cNvGrpSpPr/>
          <p:nvPr/>
        </p:nvGrpSpPr>
        <p:grpSpPr>
          <a:xfrm>
            <a:off x="4810123" y="-79927"/>
            <a:ext cx="3064999" cy="1940510"/>
            <a:chOff x="4725131" y="187228"/>
            <a:chExt cx="3064999" cy="194051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D08842F-82D2-4A8D-9033-08C17181F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985" y="473529"/>
              <a:ext cx="2538046" cy="1367908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C4DD9C8-109E-4860-9A5C-E3292D8D439C}"/>
                </a:ext>
              </a:extLst>
            </p:cNvPr>
            <p:cNvSpPr/>
            <p:nvPr/>
          </p:nvSpPr>
          <p:spPr>
            <a:xfrm>
              <a:off x="4725131" y="1841437"/>
              <a:ext cx="2569371" cy="286301"/>
            </a:xfrm>
            <a:prstGeom prst="rect">
              <a:avLst/>
            </a:prstGeom>
            <a:solidFill>
              <a:srgbClr val="00E0E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1364C"/>
                  </a:solidFill>
                </a:rPr>
                <a:t>Repository (online)</a:t>
              </a:r>
              <a:endParaRPr lang="de-DE" sz="1400" dirty="0">
                <a:solidFill>
                  <a:srgbClr val="01364C"/>
                </a:solidFill>
              </a:endParaRPr>
            </a:p>
          </p:txBody>
        </p:sp>
        <p:pic>
          <p:nvPicPr>
            <p:cNvPr id="32" name="Grafik 31" descr="Synchronisierende Cloud">
              <a:extLst>
                <a:ext uri="{FF2B5EF4-FFF2-40B4-BE49-F238E27FC236}">
                  <a16:creationId xmlns:a16="http://schemas.microsoft.com/office/drawing/2014/main" id="{90F612F9-9C1B-43F7-A606-C0BBE8888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9981" y="187228"/>
              <a:ext cx="620149" cy="620149"/>
            </a:xfrm>
            <a:prstGeom prst="rect">
              <a:avLst/>
            </a:prstGeom>
          </p:spPr>
        </p:pic>
      </p:grpSp>
      <p:pic>
        <p:nvPicPr>
          <p:cNvPr id="49" name="Grafik 48" descr="Computer">
            <a:extLst>
              <a:ext uri="{FF2B5EF4-FFF2-40B4-BE49-F238E27FC236}">
                <a16:creationId xmlns:a16="http://schemas.microsoft.com/office/drawing/2014/main" id="{83715380-73E1-48CA-8F0C-18733C1C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21532" y="1755211"/>
            <a:ext cx="675977" cy="675977"/>
          </a:xfrm>
          <a:prstGeom prst="rect">
            <a:avLst/>
          </a:prstGeom>
        </p:spPr>
      </p:pic>
      <p:pic>
        <p:nvPicPr>
          <p:cNvPr id="50" name="Grafik 49" descr="Computer">
            <a:extLst>
              <a:ext uri="{FF2B5EF4-FFF2-40B4-BE49-F238E27FC236}">
                <a16:creationId xmlns:a16="http://schemas.microsoft.com/office/drawing/2014/main" id="{C90BE577-53EC-468F-B34B-DF70CA3C2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1171" y="3646813"/>
            <a:ext cx="675977" cy="675977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6AA7030C-C19B-4BBE-B1BB-2913319F40CD}"/>
              </a:ext>
            </a:extLst>
          </p:cNvPr>
          <p:cNvSpPr/>
          <p:nvPr/>
        </p:nvSpPr>
        <p:spPr>
          <a:xfrm rot="3103384">
            <a:off x="8339827" y="2188817"/>
            <a:ext cx="633900" cy="369743"/>
          </a:xfrm>
          <a:prstGeom prst="rect">
            <a:avLst/>
          </a:prstGeom>
          <a:noFill/>
          <a:ln w="38100">
            <a:solidFill>
              <a:srgbClr val="9B1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75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096E458-199A-4D22-B997-BFD017610668}"/>
              </a:ext>
            </a:extLst>
          </p:cNvPr>
          <p:cNvGrpSpPr/>
          <p:nvPr/>
        </p:nvGrpSpPr>
        <p:grpSpPr>
          <a:xfrm>
            <a:off x="7365023" y="890328"/>
            <a:ext cx="2374479" cy="2949893"/>
            <a:chOff x="7365023" y="890328"/>
            <a:chExt cx="2374479" cy="2949893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AA5E1B15-C5FA-47CF-B41C-CA708864F0A3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>
              <a:off x="7365023" y="890328"/>
              <a:ext cx="2374479" cy="29498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942A0602-D83C-43F2-9088-C1198857C1EE}"/>
                </a:ext>
              </a:extLst>
            </p:cNvPr>
            <p:cNvSpPr/>
            <p:nvPr/>
          </p:nvSpPr>
          <p:spPr>
            <a:xfrm rot="2966783">
              <a:off x="8448393" y="2230539"/>
              <a:ext cx="493338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1364C"/>
                  </a:solidFill>
                </a:rPr>
                <a:t>Pull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C8F73169-4096-4456-9C7A-8C0B1A8DB7EF}"/>
              </a:ext>
            </a:extLst>
          </p:cNvPr>
          <p:cNvGrpSpPr/>
          <p:nvPr/>
        </p:nvGrpSpPr>
        <p:grpSpPr>
          <a:xfrm>
            <a:off x="3794946" y="4854267"/>
            <a:ext cx="4900116" cy="301432"/>
            <a:chOff x="3794946" y="4854267"/>
            <a:chExt cx="4900116" cy="301432"/>
          </a:xfrm>
        </p:grpSpPr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F7A8726D-6B1E-4CEF-A850-C2698D660247}"/>
                </a:ext>
              </a:extLst>
            </p:cNvPr>
            <p:cNvCxnSpPr>
              <a:cxnSpLocks/>
              <a:stCxn id="6" idx="1"/>
              <a:endCxn id="10" idx="3"/>
            </p:cNvCxnSpPr>
            <p:nvPr/>
          </p:nvCxnSpPr>
          <p:spPr>
            <a:xfrm flipH="1">
              <a:off x="3794946" y="4854267"/>
              <a:ext cx="4900116" cy="473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479A2EB-4D12-4E4E-813D-0A368927C303}"/>
                </a:ext>
              </a:extLst>
            </p:cNvPr>
            <p:cNvSpPr/>
            <p:nvPr/>
          </p:nvSpPr>
          <p:spPr>
            <a:xfrm>
              <a:off x="5852888" y="4869398"/>
              <a:ext cx="784231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rgbClr val="01364C"/>
                  </a:solidFill>
                </a:rPr>
                <a:t>Bearbeiten</a:t>
              </a:r>
              <a:endParaRPr lang="en-US" sz="1000" dirty="0">
                <a:solidFill>
                  <a:srgbClr val="01364C"/>
                </a:solidFill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D5CD011-7DB9-4A1B-B280-464CD88BAA30}"/>
              </a:ext>
            </a:extLst>
          </p:cNvPr>
          <p:cNvGrpSpPr/>
          <p:nvPr/>
        </p:nvGrpSpPr>
        <p:grpSpPr>
          <a:xfrm>
            <a:off x="2464205" y="2964853"/>
            <a:ext cx="286302" cy="922923"/>
            <a:chOff x="-217009" y="3313004"/>
            <a:chExt cx="286302" cy="922923"/>
          </a:xfrm>
        </p:grpSpPr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7533FE96-A6D7-4A33-A891-8CC8D175A693}"/>
                </a:ext>
              </a:extLst>
            </p:cNvPr>
            <p:cNvCxnSpPr>
              <a:cxnSpLocks/>
              <a:stCxn id="10" idx="0"/>
              <a:endCxn id="11" idx="4"/>
            </p:cNvCxnSpPr>
            <p:nvPr/>
          </p:nvCxnSpPr>
          <p:spPr>
            <a:xfrm flipH="1" flipV="1">
              <a:off x="69292" y="3313176"/>
              <a:ext cx="1" cy="9225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4931EAD-3E6C-483E-A14A-3A421E6B465D}"/>
                </a:ext>
              </a:extLst>
            </p:cNvPr>
            <p:cNvSpPr/>
            <p:nvPr/>
          </p:nvSpPr>
          <p:spPr>
            <a:xfrm rot="16200000">
              <a:off x="-535320" y="3631315"/>
              <a:ext cx="922923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1364C"/>
                  </a:solidFill>
                </a:rPr>
                <a:t>Stage/commit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392A171-F59B-4425-823D-7E84197D9D19}"/>
              </a:ext>
            </a:extLst>
          </p:cNvPr>
          <p:cNvGrpSpPr/>
          <p:nvPr/>
        </p:nvGrpSpPr>
        <p:grpSpPr>
          <a:xfrm>
            <a:off x="2750506" y="890328"/>
            <a:ext cx="2076471" cy="1113405"/>
            <a:chOff x="2750506" y="890328"/>
            <a:chExt cx="2076471" cy="1113405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DC8E8F71-77F9-4F01-B14E-6E5052D19692}"/>
                </a:ext>
              </a:extLst>
            </p:cNvPr>
            <p:cNvCxnSpPr>
              <a:cxnSpLocks/>
              <a:stCxn id="11" idx="0"/>
              <a:endCxn id="5" idx="1"/>
            </p:cNvCxnSpPr>
            <p:nvPr/>
          </p:nvCxnSpPr>
          <p:spPr>
            <a:xfrm flipV="1">
              <a:off x="2750506" y="890328"/>
              <a:ext cx="2076471" cy="1113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E82F87B5-2990-464B-9356-BEDFCB643C02}"/>
                </a:ext>
              </a:extLst>
            </p:cNvPr>
            <p:cNvSpPr/>
            <p:nvPr/>
          </p:nvSpPr>
          <p:spPr>
            <a:xfrm rot="19787604">
              <a:off x="3295514" y="1282866"/>
              <a:ext cx="784231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1364C"/>
                  </a:solidFill>
                </a:rPr>
                <a:t>Push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779F69D-796A-4A3B-9EFB-2396134333A0}"/>
              </a:ext>
            </a:extLst>
          </p:cNvPr>
          <p:cNvGrpSpPr/>
          <p:nvPr/>
        </p:nvGrpSpPr>
        <p:grpSpPr>
          <a:xfrm>
            <a:off x="8677275" y="3502232"/>
            <a:ext cx="2730254" cy="2652382"/>
            <a:chOff x="8347587" y="3788533"/>
            <a:chExt cx="2730254" cy="2652382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62004BF0-E0BD-4254-AA58-90E6A1F05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65374" y="4126522"/>
              <a:ext cx="2088879" cy="2028092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06059F80-2D28-4492-8B4D-6AB49E9A012E}"/>
                </a:ext>
              </a:extLst>
            </p:cNvPr>
            <p:cNvSpPr/>
            <p:nvPr/>
          </p:nvSpPr>
          <p:spPr>
            <a:xfrm>
              <a:off x="8347587" y="6154614"/>
              <a:ext cx="2119313" cy="286301"/>
            </a:xfrm>
            <a:prstGeom prst="rect">
              <a:avLst/>
            </a:prstGeom>
            <a:solidFill>
              <a:srgbClr val="F4BA0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1364C"/>
                  </a:solidFill>
                </a:rPr>
                <a:t>Repository (</a:t>
              </a:r>
              <a:r>
                <a:rPr lang="en-US" sz="1400" dirty="0" err="1">
                  <a:solidFill>
                    <a:srgbClr val="01364C"/>
                  </a:solidFill>
                </a:rPr>
                <a:t>lokal</a:t>
              </a:r>
              <a:r>
                <a:rPr lang="en-US" sz="1400" dirty="0">
                  <a:solidFill>
                    <a:srgbClr val="01364C"/>
                  </a:solidFill>
                </a:rPr>
                <a:t>)</a:t>
              </a:r>
              <a:endParaRPr lang="de-DE" sz="1400" dirty="0">
                <a:solidFill>
                  <a:srgbClr val="01364C"/>
                </a:solidFill>
              </a:endParaRPr>
            </a:p>
          </p:txBody>
        </p:sp>
        <p:pic>
          <p:nvPicPr>
            <p:cNvPr id="28" name="Grafik 27" descr="Computer">
              <a:extLst>
                <a:ext uri="{FF2B5EF4-FFF2-40B4-BE49-F238E27FC236}">
                  <a16:creationId xmlns:a16="http://schemas.microsoft.com/office/drawing/2014/main" id="{E84F99B0-76F0-4BB0-BCA1-7BB0D437B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01864" y="3788533"/>
              <a:ext cx="675977" cy="675977"/>
            </a:xfrm>
            <a:prstGeom prst="rect">
              <a:avLst/>
            </a:prstGeom>
          </p:spPr>
        </p:pic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5C1856E-4BE1-459D-AE21-E5A4C205B105}"/>
              </a:ext>
            </a:extLst>
          </p:cNvPr>
          <p:cNvGrpSpPr/>
          <p:nvPr/>
        </p:nvGrpSpPr>
        <p:grpSpPr>
          <a:xfrm>
            <a:off x="1690056" y="3887603"/>
            <a:ext cx="2119313" cy="2320124"/>
            <a:chOff x="5083301" y="4126522"/>
            <a:chExt cx="2119313" cy="232012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4AE95549-962E-4570-AF1E-E6DB8DED5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9312" y="4126522"/>
              <a:ext cx="2088879" cy="2028092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4D425B7-900C-4E12-A1D2-DBDE2CC0BFFB}"/>
                </a:ext>
              </a:extLst>
            </p:cNvPr>
            <p:cNvSpPr/>
            <p:nvPr/>
          </p:nvSpPr>
          <p:spPr>
            <a:xfrm>
              <a:off x="5083301" y="6160345"/>
              <a:ext cx="2119313" cy="286301"/>
            </a:xfrm>
            <a:prstGeom prst="rect">
              <a:avLst/>
            </a:prstGeom>
            <a:solidFill>
              <a:srgbClr val="F4BA0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1364C"/>
                  </a:solidFill>
                </a:rPr>
                <a:t>Repository (</a:t>
              </a:r>
              <a:r>
                <a:rPr lang="en-US" sz="1400" dirty="0" err="1">
                  <a:solidFill>
                    <a:srgbClr val="01364C"/>
                  </a:solidFill>
                </a:rPr>
                <a:t>lokal</a:t>
              </a:r>
              <a:r>
                <a:rPr lang="en-US" sz="1400" dirty="0">
                  <a:solidFill>
                    <a:srgbClr val="01364C"/>
                  </a:solidFill>
                </a:rPr>
                <a:t>)</a:t>
              </a:r>
              <a:endParaRPr lang="de-DE" sz="1400" dirty="0">
                <a:solidFill>
                  <a:srgbClr val="01364C"/>
                </a:solidFill>
              </a:endParaRPr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B1E63540-82B6-4E6F-9DA2-52523719782D}"/>
              </a:ext>
            </a:extLst>
          </p:cNvPr>
          <p:cNvSpPr/>
          <p:nvPr/>
        </p:nvSpPr>
        <p:spPr>
          <a:xfrm>
            <a:off x="1683706" y="2003733"/>
            <a:ext cx="2133600" cy="961292"/>
          </a:xfrm>
          <a:prstGeom prst="ellipse">
            <a:avLst/>
          </a:prstGeom>
          <a:solidFill>
            <a:srgbClr val="F4BA0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1364C"/>
                </a:solidFill>
              </a:rPr>
              <a:t>Git (</a:t>
            </a:r>
            <a:r>
              <a:rPr lang="en-US" sz="1400" dirty="0" err="1">
                <a:solidFill>
                  <a:srgbClr val="01364C"/>
                </a:solidFill>
              </a:rPr>
              <a:t>lokal</a:t>
            </a:r>
            <a:r>
              <a:rPr lang="en-US" sz="1400" dirty="0">
                <a:solidFill>
                  <a:srgbClr val="01364C"/>
                </a:solidFill>
              </a:rPr>
              <a:t>)</a:t>
            </a:r>
            <a:endParaRPr lang="de-DE" sz="1400" dirty="0">
              <a:solidFill>
                <a:srgbClr val="01364C"/>
              </a:solidFill>
            </a:endParaRP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AEF98EE4-30C7-4596-AC04-143055192D83}"/>
              </a:ext>
            </a:extLst>
          </p:cNvPr>
          <p:cNvGrpSpPr/>
          <p:nvPr/>
        </p:nvGrpSpPr>
        <p:grpSpPr>
          <a:xfrm>
            <a:off x="4810123" y="-79927"/>
            <a:ext cx="3064999" cy="1940510"/>
            <a:chOff x="4725131" y="187228"/>
            <a:chExt cx="3064999" cy="194051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D08842F-82D2-4A8D-9033-08C17181F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985" y="473529"/>
              <a:ext cx="2538046" cy="1367908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C4DD9C8-109E-4860-9A5C-E3292D8D439C}"/>
                </a:ext>
              </a:extLst>
            </p:cNvPr>
            <p:cNvSpPr/>
            <p:nvPr/>
          </p:nvSpPr>
          <p:spPr>
            <a:xfrm>
              <a:off x="4725131" y="1841437"/>
              <a:ext cx="2569371" cy="286301"/>
            </a:xfrm>
            <a:prstGeom prst="rect">
              <a:avLst/>
            </a:prstGeom>
            <a:solidFill>
              <a:srgbClr val="00E0E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1364C"/>
                  </a:solidFill>
                </a:rPr>
                <a:t>Repository (online)</a:t>
              </a:r>
              <a:endParaRPr lang="de-DE" sz="1400" dirty="0">
                <a:solidFill>
                  <a:srgbClr val="01364C"/>
                </a:solidFill>
              </a:endParaRPr>
            </a:p>
          </p:txBody>
        </p:sp>
        <p:pic>
          <p:nvPicPr>
            <p:cNvPr id="32" name="Grafik 31" descr="Synchronisierende Cloud">
              <a:extLst>
                <a:ext uri="{FF2B5EF4-FFF2-40B4-BE49-F238E27FC236}">
                  <a16:creationId xmlns:a16="http://schemas.microsoft.com/office/drawing/2014/main" id="{90F612F9-9C1B-43F7-A606-C0BBE8888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9981" y="187228"/>
              <a:ext cx="620149" cy="620149"/>
            </a:xfrm>
            <a:prstGeom prst="rect">
              <a:avLst/>
            </a:prstGeom>
          </p:spPr>
        </p:pic>
      </p:grpSp>
      <p:pic>
        <p:nvPicPr>
          <p:cNvPr id="49" name="Grafik 48" descr="Computer">
            <a:extLst>
              <a:ext uri="{FF2B5EF4-FFF2-40B4-BE49-F238E27FC236}">
                <a16:creationId xmlns:a16="http://schemas.microsoft.com/office/drawing/2014/main" id="{83715380-73E1-48CA-8F0C-18733C1C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21532" y="1755211"/>
            <a:ext cx="675977" cy="675977"/>
          </a:xfrm>
          <a:prstGeom prst="rect">
            <a:avLst/>
          </a:prstGeom>
        </p:spPr>
      </p:pic>
      <p:pic>
        <p:nvPicPr>
          <p:cNvPr id="50" name="Grafik 49" descr="Computer">
            <a:extLst>
              <a:ext uri="{FF2B5EF4-FFF2-40B4-BE49-F238E27FC236}">
                <a16:creationId xmlns:a16="http://schemas.microsoft.com/office/drawing/2014/main" id="{C90BE577-53EC-468F-B34B-DF70CA3C2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1171" y="3646813"/>
            <a:ext cx="675977" cy="675977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C05E9D61-69A9-4788-A952-B28110D9F05B}"/>
              </a:ext>
            </a:extLst>
          </p:cNvPr>
          <p:cNvSpPr/>
          <p:nvPr/>
        </p:nvSpPr>
        <p:spPr>
          <a:xfrm>
            <a:off x="5381682" y="3385279"/>
            <a:ext cx="6166096" cy="2949892"/>
          </a:xfrm>
          <a:prstGeom prst="rect">
            <a:avLst/>
          </a:prstGeom>
          <a:noFill/>
          <a:ln w="38100">
            <a:solidFill>
              <a:srgbClr val="9B1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90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096E458-199A-4D22-B997-BFD017610668}"/>
              </a:ext>
            </a:extLst>
          </p:cNvPr>
          <p:cNvGrpSpPr/>
          <p:nvPr/>
        </p:nvGrpSpPr>
        <p:grpSpPr>
          <a:xfrm>
            <a:off x="7365023" y="890328"/>
            <a:ext cx="2374479" cy="2949893"/>
            <a:chOff x="7365023" y="890328"/>
            <a:chExt cx="2374479" cy="2949893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AA5E1B15-C5FA-47CF-B41C-CA708864F0A3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>
              <a:off x="7365023" y="890328"/>
              <a:ext cx="2374479" cy="29498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942A0602-D83C-43F2-9088-C1198857C1EE}"/>
                </a:ext>
              </a:extLst>
            </p:cNvPr>
            <p:cNvSpPr/>
            <p:nvPr/>
          </p:nvSpPr>
          <p:spPr>
            <a:xfrm rot="2966783">
              <a:off x="8448393" y="2230539"/>
              <a:ext cx="493338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1364C"/>
                  </a:solidFill>
                </a:rPr>
                <a:t>Pull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C8F73169-4096-4456-9C7A-8C0B1A8DB7EF}"/>
              </a:ext>
            </a:extLst>
          </p:cNvPr>
          <p:cNvGrpSpPr/>
          <p:nvPr/>
        </p:nvGrpSpPr>
        <p:grpSpPr>
          <a:xfrm>
            <a:off x="3794946" y="4854267"/>
            <a:ext cx="4900116" cy="301432"/>
            <a:chOff x="3794946" y="4854267"/>
            <a:chExt cx="4900116" cy="301432"/>
          </a:xfrm>
        </p:grpSpPr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F7A8726D-6B1E-4CEF-A850-C2698D660247}"/>
                </a:ext>
              </a:extLst>
            </p:cNvPr>
            <p:cNvCxnSpPr>
              <a:cxnSpLocks/>
              <a:stCxn id="6" idx="1"/>
              <a:endCxn id="10" idx="3"/>
            </p:cNvCxnSpPr>
            <p:nvPr/>
          </p:nvCxnSpPr>
          <p:spPr>
            <a:xfrm flipH="1">
              <a:off x="3794946" y="4854267"/>
              <a:ext cx="4900116" cy="473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479A2EB-4D12-4E4E-813D-0A368927C303}"/>
                </a:ext>
              </a:extLst>
            </p:cNvPr>
            <p:cNvSpPr/>
            <p:nvPr/>
          </p:nvSpPr>
          <p:spPr>
            <a:xfrm>
              <a:off x="5852888" y="4869398"/>
              <a:ext cx="784231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rgbClr val="01364C"/>
                  </a:solidFill>
                </a:rPr>
                <a:t>Bearbeiten</a:t>
              </a:r>
              <a:endParaRPr lang="en-US" sz="1000" dirty="0">
                <a:solidFill>
                  <a:srgbClr val="01364C"/>
                </a:solidFill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D5CD011-7DB9-4A1B-B280-464CD88BAA30}"/>
              </a:ext>
            </a:extLst>
          </p:cNvPr>
          <p:cNvGrpSpPr/>
          <p:nvPr/>
        </p:nvGrpSpPr>
        <p:grpSpPr>
          <a:xfrm>
            <a:off x="2464205" y="2964853"/>
            <a:ext cx="286302" cy="922923"/>
            <a:chOff x="-217009" y="3313004"/>
            <a:chExt cx="286302" cy="922923"/>
          </a:xfrm>
        </p:grpSpPr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7533FE96-A6D7-4A33-A891-8CC8D175A693}"/>
                </a:ext>
              </a:extLst>
            </p:cNvPr>
            <p:cNvCxnSpPr>
              <a:cxnSpLocks/>
              <a:stCxn id="10" idx="0"/>
              <a:endCxn id="11" idx="4"/>
            </p:cNvCxnSpPr>
            <p:nvPr/>
          </p:nvCxnSpPr>
          <p:spPr>
            <a:xfrm flipH="1" flipV="1">
              <a:off x="69292" y="3313176"/>
              <a:ext cx="1" cy="9225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4931EAD-3E6C-483E-A14A-3A421E6B465D}"/>
                </a:ext>
              </a:extLst>
            </p:cNvPr>
            <p:cNvSpPr/>
            <p:nvPr/>
          </p:nvSpPr>
          <p:spPr>
            <a:xfrm rot="16200000">
              <a:off x="-535320" y="3631315"/>
              <a:ext cx="922923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1364C"/>
                  </a:solidFill>
                </a:rPr>
                <a:t>Stage/commit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392A171-F59B-4425-823D-7E84197D9D19}"/>
              </a:ext>
            </a:extLst>
          </p:cNvPr>
          <p:cNvGrpSpPr/>
          <p:nvPr/>
        </p:nvGrpSpPr>
        <p:grpSpPr>
          <a:xfrm>
            <a:off x="2750506" y="890328"/>
            <a:ext cx="2076471" cy="1113405"/>
            <a:chOff x="2750506" y="890328"/>
            <a:chExt cx="2076471" cy="1113405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DC8E8F71-77F9-4F01-B14E-6E5052D19692}"/>
                </a:ext>
              </a:extLst>
            </p:cNvPr>
            <p:cNvCxnSpPr>
              <a:cxnSpLocks/>
              <a:stCxn id="11" idx="0"/>
              <a:endCxn id="5" idx="1"/>
            </p:cNvCxnSpPr>
            <p:nvPr/>
          </p:nvCxnSpPr>
          <p:spPr>
            <a:xfrm flipV="1">
              <a:off x="2750506" y="890328"/>
              <a:ext cx="2076471" cy="1113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E82F87B5-2990-464B-9356-BEDFCB643C02}"/>
                </a:ext>
              </a:extLst>
            </p:cNvPr>
            <p:cNvSpPr/>
            <p:nvPr/>
          </p:nvSpPr>
          <p:spPr>
            <a:xfrm rot="19787604">
              <a:off x="3295514" y="1282866"/>
              <a:ext cx="784231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1364C"/>
                  </a:solidFill>
                </a:rPr>
                <a:t>Push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779F69D-796A-4A3B-9EFB-2396134333A0}"/>
              </a:ext>
            </a:extLst>
          </p:cNvPr>
          <p:cNvGrpSpPr/>
          <p:nvPr/>
        </p:nvGrpSpPr>
        <p:grpSpPr>
          <a:xfrm>
            <a:off x="8677275" y="3502232"/>
            <a:ext cx="2730254" cy="2652382"/>
            <a:chOff x="8347587" y="3788533"/>
            <a:chExt cx="2730254" cy="2652382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62004BF0-E0BD-4254-AA58-90E6A1F05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65374" y="4126522"/>
              <a:ext cx="2088879" cy="2028092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06059F80-2D28-4492-8B4D-6AB49E9A012E}"/>
                </a:ext>
              </a:extLst>
            </p:cNvPr>
            <p:cNvSpPr/>
            <p:nvPr/>
          </p:nvSpPr>
          <p:spPr>
            <a:xfrm>
              <a:off x="8347587" y="6154614"/>
              <a:ext cx="2119313" cy="286301"/>
            </a:xfrm>
            <a:prstGeom prst="rect">
              <a:avLst/>
            </a:prstGeom>
            <a:solidFill>
              <a:srgbClr val="F4BA0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1364C"/>
                  </a:solidFill>
                </a:rPr>
                <a:t>Repository (</a:t>
              </a:r>
              <a:r>
                <a:rPr lang="en-US" sz="1400" dirty="0" err="1">
                  <a:solidFill>
                    <a:srgbClr val="01364C"/>
                  </a:solidFill>
                </a:rPr>
                <a:t>lokal</a:t>
              </a:r>
              <a:r>
                <a:rPr lang="en-US" sz="1400" dirty="0">
                  <a:solidFill>
                    <a:srgbClr val="01364C"/>
                  </a:solidFill>
                </a:rPr>
                <a:t>)</a:t>
              </a:r>
              <a:endParaRPr lang="de-DE" sz="1400" dirty="0">
                <a:solidFill>
                  <a:srgbClr val="01364C"/>
                </a:solidFill>
              </a:endParaRPr>
            </a:p>
          </p:txBody>
        </p:sp>
        <p:pic>
          <p:nvPicPr>
            <p:cNvPr id="28" name="Grafik 27" descr="Computer">
              <a:extLst>
                <a:ext uri="{FF2B5EF4-FFF2-40B4-BE49-F238E27FC236}">
                  <a16:creationId xmlns:a16="http://schemas.microsoft.com/office/drawing/2014/main" id="{E84F99B0-76F0-4BB0-BCA1-7BB0D437B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01864" y="3788533"/>
              <a:ext cx="675977" cy="675977"/>
            </a:xfrm>
            <a:prstGeom prst="rect">
              <a:avLst/>
            </a:prstGeom>
          </p:spPr>
        </p:pic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5C1856E-4BE1-459D-AE21-E5A4C205B105}"/>
              </a:ext>
            </a:extLst>
          </p:cNvPr>
          <p:cNvGrpSpPr/>
          <p:nvPr/>
        </p:nvGrpSpPr>
        <p:grpSpPr>
          <a:xfrm>
            <a:off x="1690056" y="3887603"/>
            <a:ext cx="2119313" cy="2320124"/>
            <a:chOff x="5083301" y="4126522"/>
            <a:chExt cx="2119313" cy="232012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4AE95549-962E-4570-AF1E-E6DB8DED5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9312" y="4126522"/>
              <a:ext cx="2088879" cy="2028092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4D425B7-900C-4E12-A1D2-DBDE2CC0BFFB}"/>
                </a:ext>
              </a:extLst>
            </p:cNvPr>
            <p:cNvSpPr/>
            <p:nvPr/>
          </p:nvSpPr>
          <p:spPr>
            <a:xfrm>
              <a:off x="5083301" y="6160345"/>
              <a:ext cx="2119313" cy="286301"/>
            </a:xfrm>
            <a:prstGeom prst="rect">
              <a:avLst/>
            </a:prstGeom>
            <a:solidFill>
              <a:srgbClr val="F4BA0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1364C"/>
                  </a:solidFill>
                </a:rPr>
                <a:t>Repository (</a:t>
              </a:r>
              <a:r>
                <a:rPr lang="en-US" sz="1400" dirty="0" err="1">
                  <a:solidFill>
                    <a:srgbClr val="01364C"/>
                  </a:solidFill>
                </a:rPr>
                <a:t>lokal</a:t>
              </a:r>
              <a:r>
                <a:rPr lang="en-US" sz="1400" dirty="0">
                  <a:solidFill>
                    <a:srgbClr val="01364C"/>
                  </a:solidFill>
                </a:rPr>
                <a:t>)</a:t>
              </a:r>
              <a:endParaRPr lang="de-DE" sz="1400" dirty="0">
                <a:solidFill>
                  <a:srgbClr val="01364C"/>
                </a:solidFill>
              </a:endParaRPr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B1E63540-82B6-4E6F-9DA2-52523719782D}"/>
              </a:ext>
            </a:extLst>
          </p:cNvPr>
          <p:cNvSpPr/>
          <p:nvPr/>
        </p:nvSpPr>
        <p:spPr>
          <a:xfrm>
            <a:off x="1683706" y="2003733"/>
            <a:ext cx="2133600" cy="961292"/>
          </a:xfrm>
          <a:prstGeom prst="ellipse">
            <a:avLst/>
          </a:prstGeom>
          <a:solidFill>
            <a:srgbClr val="F4BA0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1364C"/>
                </a:solidFill>
              </a:rPr>
              <a:t>Git (</a:t>
            </a:r>
            <a:r>
              <a:rPr lang="en-US" sz="1400" dirty="0" err="1">
                <a:solidFill>
                  <a:srgbClr val="01364C"/>
                </a:solidFill>
              </a:rPr>
              <a:t>lokal</a:t>
            </a:r>
            <a:r>
              <a:rPr lang="en-US" sz="1400" dirty="0">
                <a:solidFill>
                  <a:srgbClr val="01364C"/>
                </a:solidFill>
              </a:rPr>
              <a:t>)</a:t>
            </a:r>
            <a:endParaRPr lang="de-DE" sz="1400" dirty="0">
              <a:solidFill>
                <a:srgbClr val="01364C"/>
              </a:solidFill>
            </a:endParaRP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AEF98EE4-30C7-4596-AC04-143055192D83}"/>
              </a:ext>
            </a:extLst>
          </p:cNvPr>
          <p:cNvGrpSpPr/>
          <p:nvPr/>
        </p:nvGrpSpPr>
        <p:grpSpPr>
          <a:xfrm>
            <a:off x="4810123" y="-79927"/>
            <a:ext cx="3064999" cy="1940510"/>
            <a:chOff x="4725131" y="187228"/>
            <a:chExt cx="3064999" cy="194051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D08842F-82D2-4A8D-9033-08C17181F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985" y="473529"/>
              <a:ext cx="2538046" cy="1367908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C4DD9C8-109E-4860-9A5C-E3292D8D439C}"/>
                </a:ext>
              </a:extLst>
            </p:cNvPr>
            <p:cNvSpPr/>
            <p:nvPr/>
          </p:nvSpPr>
          <p:spPr>
            <a:xfrm>
              <a:off x="4725131" y="1841437"/>
              <a:ext cx="2569371" cy="286301"/>
            </a:xfrm>
            <a:prstGeom prst="rect">
              <a:avLst/>
            </a:prstGeom>
            <a:solidFill>
              <a:srgbClr val="00E0E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1364C"/>
                  </a:solidFill>
                </a:rPr>
                <a:t>Repository (online)</a:t>
              </a:r>
              <a:endParaRPr lang="de-DE" sz="1400" dirty="0">
                <a:solidFill>
                  <a:srgbClr val="01364C"/>
                </a:solidFill>
              </a:endParaRPr>
            </a:p>
          </p:txBody>
        </p:sp>
        <p:pic>
          <p:nvPicPr>
            <p:cNvPr id="32" name="Grafik 31" descr="Synchronisierende Cloud">
              <a:extLst>
                <a:ext uri="{FF2B5EF4-FFF2-40B4-BE49-F238E27FC236}">
                  <a16:creationId xmlns:a16="http://schemas.microsoft.com/office/drawing/2014/main" id="{90F612F9-9C1B-43F7-A606-C0BBE8888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9981" y="187228"/>
              <a:ext cx="620149" cy="620149"/>
            </a:xfrm>
            <a:prstGeom prst="rect">
              <a:avLst/>
            </a:prstGeom>
          </p:spPr>
        </p:pic>
      </p:grpSp>
      <p:pic>
        <p:nvPicPr>
          <p:cNvPr id="49" name="Grafik 48" descr="Computer">
            <a:extLst>
              <a:ext uri="{FF2B5EF4-FFF2-40B4-BE49-F238E27FC236}">
                <a16:creationId xmlns:a16="http://schemas.microsoft.com/office/drawing/2014/main" id="{83715380-73E1-48CA-8F0C-18733C1C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21532" y="1755211"/>
            <a:ext cx="675977" cy="675977"/>
          </a:xfrm>
          <a:prstGeom prst="rect">
            <a:avLst/>
          </a:prstGeom>
        </p:spPr>
      </p:pic>
      <p:pic>
        <p:nvPicPr>
          <p:cNvPr id="50" name="Grafik 49" descr="Computer">
            <a:extLst>
              <a:ext uri="{FF2B5EF4-FFF2-40B4-BE49-F238E27FC236}">
                <a16:creationId xmlns:a16="http://schemas.microsoft.com/office/drawing/2014/main" id="{C90BE577-53EC-468F-B34B-DF70CA3C2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1171" y="3646813"/>
            <a:ext cx="675977" cy="675977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626CFD3F-D3A0-4510-9465-6C1170EB28D3}"/>
              </a:ext>
            </a:extLst>
          </p:cNvPr>
          <p:cNvSpPr/>
          <p:nvPr/>
        </p:nvSpPr>
        <p:spPr>
          <a:xfrm>
            <a:off x="2343154" y="3023510"/>
            <a:ext cx="514340" cy="816711"/>
          </a:xfrm>
          <a:prstGeom prst="rect">
            <a:avLst/>
          </a:prstGeom>
          <a:noFill/>
          <a:ln w="38100">
            <a:solidFill>
              <a:srgbClr val="9B1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78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096E458-199A-4D22-B997-BFD017610668}"/>
              </a:ext>
            </a:extLst>
          </p:cNvPr>
          <p:cNvGrpSpPr/>
          <p:nvPr/>
        </p:nvGrpSpPr>
        <p:grpSpPr>
          <a:xfrm>
            <a:off x="7365023" y="890328"/>
            <a:ext cx="2374479" cy="2949893"/>
            <a:chOff x="7365023" y="890328"/>
            <a:chExt cx="2374479" cy="2949893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AA5E1B15-C5FA-47CF-B41C-CA708864F0A3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>
              <a:off x="7365023" y="890328"/>
              <a:ext cx="2374479" cy="29498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942A0602-D83C-43F2-9088-C1198857C1EE}"/>
                </a:ext>
              </a:extLst>
            </p:cNvPr>
            <p:cNvSpPr/>
            <p:nvPr/>
          </p:nvSpPr>
          <p:spPr>
            <a:xfrm rot="2966783">
              <a:off x="8448393" y="2230539"/>
              <a:ext cx="493338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1364C"/>
                  </a:solidFill>
                </a:rPr>
                <a:t>Pull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C8F73169-4096-4456-9C7A-8C0B1A8DB7EF}"/>
              </a:ext>
            </a:extLst>
          </p:cNvPr>
          <p:cNvGrpSpPr/>
          <p:nvPr/>
        </p:nvGrpSpPr>
        <p:grpSpPr>
          <a:xfrm>
            <a:off x="3794946" y="4854267"/>
            <a:ext cx="4900116" cy="301432"/>
            <a:chOff x="3794946" y="4854267"/>
            <a:chExt cx="4900116" cy="301432"/>
          </a:xfrm>
        </p:grpSpPr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F7A8726D-6B1E-4CEF-A850-C2698D660247}"/>
                </a:ext>
              </a:extLst>
            </p:cNvPr>
            <p:cNvCxnSpPr>
              <a:cxnSpLocks/>
              <a:stCxn id="6" idx="1"/>
              <a:endCxn id="10" idx="3"/>
            </p:cNvCxnSpPr>
            <p:nvPr/>
          </p:nvCxnSpPr>
          <p:spPr>
            <a:xfrm flipH="1">
              <a:off x="3794946" y="4854267"/>
              <a:ext cx="4900116" cy="473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479A2EB-4D12-4E4E-813D-0A368927C303}"/>
                </a:ext>
              </a:extLst>
            </p:cNvPr>
            <p:cNvSpPr/>
            <p:nvPr/>
          </p:nvSpPr>
          <p:spPr>
            <a:xfrm>
              <a:off x="5852888" y="4869398"/>
              <a:ext cx="784231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rgbClr val="01364C"/>
                  </a:solidFill>
                </a:rPr>
                <a:t>Bearbeiten</a:t>
              </a:r>
              <a:endParaRPr lang="en-US" sz="1000" dirty="0">
                <a:solidFill>
                  <a:srgbClr val="01364C"/>
                </a:solidFill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D5CD011-7DB9-4A1B-B280-464CD88BAA30}"/>
              </a:ext>
            </a:extLst>
          </p:cNvPr>
          <p:cNvGrpSpPr/>
          <p:nvPr/>
        </p:nvGrpSpPr>
        <p:grpSpPr>
          <a:xfrm>
            <a:off x="2464205" y="2964853"/>
            <a:ext cx="286302" cy="922923"/>
            <a:chOff x="-217009" y="3313004"/>
            <a:chExt cx="286302" cy="922923"/>
          </a:xfrm>
        </p:grpSpPr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7533FE96-A6D7-4A33-A891-8CC8D175A693}"/>
                </a:ext>
              </a:extLst>
            </p:cNvPr>
            <p:cNvCxnSpPr>
              <a:cxnSpLocks/>
              <a:stCxn id="10" idx="0"/>
              <a:endCxn id="11" idx="4"/>
            </p:cNvCxnSpPr>
            <p:nvPr/>
          </p:nvCxnSpPr>
          <p:spPr>
            <a:xfrm flipH="1" flipV="1">
              <a:off x="69292" y="3313176"/>
              <a:ext cx="1" cy="9225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4931EAD-3E6C-483E-A14A-3A421E6B465D}"/>
                </a:ext>
              </a:extLst>
            </p:cNvPr>
            <p:cNvSpPr/>
            <p:nvPr/>
          </p:nvSpPr>
          <p:spPr>
            <a:xfrm rot="16200000">
              <a:off x="-535320" y="3631315"/>
              <a:ext cx="922923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1364C"/>
                  </a:solidFill>
                </a:rPr>
                <a:t>Stage/commit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392A171-F59B-4425-823D-7E84197D9D19}"/>
              </a:ext>
            </a:extLst>
          </p:cNvPr>
          <p:cNvGrpSpPr/>
          <p:nvPr/>
        </p:nvGrpSpPr>
        <p:grpSpPr>
          <a:xfrm>
            <a:off x="2750506" y="890328"/>
            <a:ext cx="2076471" cy="1113405"/>
            <a:chOff x="2750506" y="890328"/>
            <a:chExt cx="2076471" cy="1113405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DC8E8F71-77F9-4F01-B14E-6E5052D19692}"/>
                </a:ext>
              </a:extLst>
            </p:cNvPr>
            <p:cNvCxnSpPr>
              <a:cxnSpLocks/>
              <a:stCxn id="11" idx="0"/>
              <a:endCxn id="5" idx="1"/>
            </p:cNvCxnSpPr>
            <p:nvPr/>
          </p:nvCxnSpPr>
          <p:spPr>
            <a:xfrm flipV="1">
              <a:off x="2750506" y="890328"/>
              <a:ext cx="2076471" cy="1113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E82F87B5-2990-464B-9356-BEDFCB643C02}"/>
                </a:ext>
              </a:extLst>
            </p:cNvPr>
            <p:cNvSpPr/>
            <p:nvPr/>
          </p:nvSpPr>
          <p:spPr>
            <a:xfrm rot="19787604">
              <a:off x="3295514" y="1282866"/>
              <a:ext cx="784231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1364C"/>
                  </a:solidFill>
                </a:rPr>
                <a:t>Push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779F69D-796A-4A3B-9EFB-2396134333A0}"/>
              </a:ext>
            </a:extLst>
          </p:cNvPr>
          <p:cNvGrpSpPr/>
          <p:nvPr/>
        </p:nvGrpSpPr>
        <p:grpSpPr>
          <a:xfrm>
            <a:off x="8677275" y="3502232"/>
            <a:ext cx="2730254" cy="2652382"/>
            <a:chOff x="8347587" y="3788533"/>
            <a:chExt cx="2730254" cy="2652382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62004BF0-E0BD-4254-AA58-90E6A1F05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65374" y="4126522"/>
              <a:ext cx="2088879" cy="2028092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06059F80-2D28-4492-8B4D-6AB49E9A012E}"/>
                </a:ext>
              </a:extLst>
            </p:cNvPr>
            <p:cNvSpPr/>
            <p:nvPr/>
          </p:nvSpPr>
          <p:spPr>
            <a:xfrm>
              <a:off x="8347587" y="6154614"/>
              <a:ext cx="2119313" cy="286301"/>
            </a:xfrm>
            <a:prstGeom prst="rect">
              <a:avLst/>
            </a:prstGeom>
            <a:solidFill>
              <a:srgbClr val="F4BA0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1364C"/>
                  </a:solidFill>
                </a:rPr>
                <a:t>Repository (</a:t>
              </a:r>
              <a:r>
                <a:rPr lang="en-US" sz="1400" dirty="0" err="1">
                  <a:solidFill>
                    <a:srgbClr val="01364C"/>
                  </a:solidFill>
                </a:rPr>
                <a:t>lokal</a:t>
              </a:r>
              <a:r>
                <a:rPr lang="en-US" sz="1400" dirty="0">
                  <a:solidFill>
                    <a:srgbClr val="01364C"/>
                  </a:solidFill>
                </a:rPr>
                <a:t>)</a:t>
              </a:r>
              <a:endParaRPr lang="de-DE" sz="1400" dirty="0">
                <a:solidFill>
                  <a:srgbClr val="01364C"/>
                </a:solidFill>
              </a:endParaRPr>
            </a:p>
          </p:txBody>
        </p:sp>
        <p:pic>
          <p:nvPicPr>
            <p:cNvPr id="28" name="Grafik 27" descr="Computer">
              <a:extLst>
                <a:ext uri="{FF2B5EF4-FFF2-40B4-BE49-F238E27FC236}">
                  <a16:creationId xmlns:a16="http://schemas.microsoft.com/office/drawing/2014/main" id="{E84F99B0-76F0-4BB0-BCA1-7BB0D437B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01864" y="3788533"/>
              <a:ext cx="675977" cy="675977"/>
            </a:xfrm>
            <a:prstGeom prst="rect">
              <a:avLst/>
            </a:prstGeom>
          </p:spPr>
        </p:pic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5C1856E-4BE1-459D-AE21-E5A4C205B105}"/>
              </a:ext>
            </a:extLst>
          </p:cNvPr>
          <p:cNvGrpSpPr/>
          <p:nvPr/>
        </p:nvGrpSpPr>
        <p:grpSpPr>
          <a:xfrm>
            <a:off x="1690056" y="3887603"/>
            <a:ext cx="2119313" cy="2320124"/>
            <a:chOff x="5083301" y="4126522"/>
            <a:chExt cx="2119313" cy="232012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4AE95549-962E-4570-AF1E-E6DB8DED5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9312" y="4126522"/>
              <a:ext cx="2088879" cy="2028092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4D425B7-900C-4E12-A1D2-DBDE2CC0BFFB}"/>
                </a:ext>
              </a:extLst>
            </p:cNvPr>
            <p:cNvSpPr/>
            <p:nvPr/>
          </p:nvSpPr>
          <p:spPr>
            <a:xfrm>
              <a:off x="5083301" y="6160345"/>
              <a:ext cx="2119313" cy="286301"/>
            </a:xfrm>
            <a:prstGeom prst="rect">
              <a:avLst/>
            </a:prstGeom>
            <a:solidFill>
              <a:srgbClr val="F4BA0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1364C"/>
                  </a:solidFill>
                </a:rPr>
                <a:t>Repository (</a:t>
              </a:r>
              <a:r>
                <a:rPr lang="en-US" sz="1400" dirty="0" err="1">
                  <a:solidFill>
                    <a:srgbClr val="01364C"/>
                  </a:solidFill>
                </a:rPr>
                <a:t>lokal</a:t>
              </a:r>
              <a:r>
                <a:rPr lang="en-US" sz="1400" dirty="0">
                  <a:solidFill>
                    <a:srgbClr val="01364C"/>
                  </a:solidFill>
                </a:rPr>
                <a:t>)</a:t>
              </a:r>
              <a:endParaRPr lang="de-DE" sz="1400" dirty="0">
                <a:solidFill>
                  <a:srgbClr val="01364C"/>
                </a:solidFill>
              </a:endParaRPr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B1E63540-82B6-4E6F-9DA2-52523719782D}"/>
              </a:ext>
            </a:extLst>
          </p:cNvPr>
          <p:cNvSpPr/>
          <p:nvPr/>
        </p:nvSpPr>
        <p:spPr>
          <a:xfrm>
            <a:off x="1683706" y="2003733"/>
            <a:ext cx="2133600" cy="961292"/>
          </a:xfrm>
          <a:prstGeom prst="ellipse">
            <a:avLst/>
          </a:prstGeom>
          <a:solidFill>
            <a:srgbClr val="F4BA0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1364C"/>
                </a:solidFill>
              </a:rPr>
              <a:t>Git (</a:t>
            </a:r>
            <a:r>
              <a:rPr lang="en-US" sz="1400" dirty="0" err="1">
                <a:solidFill>
                  <a:srgbClr val="01364C"/>
                </a:solidFill>
              </a:rPr>
              <a:t>lokal</a:t>
            </a:r>
            <a:r>
              <a:rPr lang="en-US" sz="1400" dirty="0">
                <a:solidFill>
                  <a:srgbClr val="01364C"/>
                </a:solidFill>
              </a:rPr>
              <a:t>)</a:t>
            </a:r>
            <a:endParaRPr lang="de-DE" sz="1400" dirty="0">
              <a:solidFill>
                <a:srgbClr val="01364C"/>
              </a:solidFill>
            </a:endParaRP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AEF98EE4-30C7-4596-AC04-143055192D83}"/>
              </a:ext>
            </a:extLst>
          </p:cNvPr>
          <p:cNvGrpSpPr/>
          <p:nvPr/>
        </p:nvGrpSpPr>
        <p:grpSpPr>
          <a:xfrm>
            <a:off x="4810123" y="-79927"/>
            <a:ext cx="3064999" cy="1940510"/>
            <a:chOff x="4725131" y="187228"/>
            <a:chExt cx="3064999" cy="194051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D08842F-82D2-4A8D-9033-08C17181F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985" y="473529"/>
              <a:ext cx="2538046" cy="1367908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C4DD9C8-109E-4860-9A5C-E3292D8D439C}"/>
                </a:ext>
              </a:extLst>
            </p:cNvPr>
            <p:cNvSpPr/>
            <p:nvPr/>
          </p:nvSpPr>
          <p:spPr>
            <a:xfrm>
              <a:off x="4725131" y="1841437"/>
              <a:ext cx="2569371" cy="286301"/>
            </a:xfrm>
            <a:prstGeom prst="rect">
              <a:avLst/>
            </a:prstGeom>
            <a:solidFill>
              <a:srgbClr val="00E0E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1364C"/>
                  </a:solidFill>
                </a:rPr>
                <a:t>Repository (online)</a:t>
              </a:r>
              <a:endParaRPr lang="de-DE" sz="1400" dirty="0">
                <a:solidFill>
                  <a:srgbClr val="01364C"/>
                </a:solidFill>
              </a:endParaRPr>
            </a:p>
          </p:txBody>
        </p:sp>
        <p:pic>
          <p:nvPicPr>
            <p:cNvPr id="32" name="Grafik 31" descr="Synchronisierende Cloud">
              <a:extLst>
                <a:ext uri="{FF2B5EF4-FFF2-40B4-BE49-F238E27FC236}">
                  <a16:creationId xmlns:a16="http://schemas.microsoft.com/office/drawing/2014/main" id="{90F612F9-9C1B-43F7-A606-C0BBE8888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9981" y="187228"/>
              <a:ext cx="620149" cy="620149"/>
            </a:xfrm>
            <a:prstGeom prst="rect">
              <a:avLst/>
            </a:prstGeom>
          </p:spPr>
        </p:pic>
      </p:grpSp>
      <p:pic>
        <p:nvPicPr>
          <p:cNvPr id="49" name="Grafik 48" descr="Computer">
            <a:extLst>
              <a:ext uri="{FF2B5EF4-FFF2-40B4-BE49-F238E27FC236}">
                <a16:creationId xmlns:a16="http://schemas.microsoft.com/office/drawing/2014/main" id="{83715380-73E1-48CA-8F0C-18733C1C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21532" y="1755211"/>
            <a:ext cx="675977" cy="675977"/>
          </a:xfrm>
          <a:prstGeom prst="rect">
            <a:avLst/>
          </a:prstGeom>
        </p:spPr>
      </p:pic>
      <p:pic>
        <p:nvPicPr>
          <p:cNvPr id="50" name="Grafik 49" descr="Computer">
            <a:extLst>
              <a:ext uri="{FF2B5EF4-FFF2-40B4-BE49-F238E27FC236}">
                <a16:creationId xmlns:a16="http://schemas.microsoft.com/office/drawing/2014/main" id="{C90BE577-53EC-468F-B34B-DF70CA3C2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1171" y="3646813"/>
            <a:ext cx="675977" cy="675977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626CFD3F-D3A0-4510-9465-6C1170EB28D3}"/>
              </a:ext>
            </a:extLst>
          </p:cNvPr>
          <p:cNvSpPr/>
          <p:nvPr/>
        </p:nvSpPr>
        <p:spPr>
          <a:xfrm rot="3707481">
            <a:off x="3449509" y="1088355"/>
            <a:ext cx="514340" cy="816711"/>
          </a:xfrm>
          <a:prstGeom prst="rect">
            <a:avLst/>
          </a:prstGeom>
          <a:noFill/>
          <a:ln w="38100">
            <a:solidFill>
              <a:srgbClr val="9B1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34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270BDAAF-7BDC-491B-BE32-E23D1A1BE3E4}"/>
              </a:ext>
            </a:extLst>
          </p:cNvPr>
          <p:cNvSpPr/>
          <p:nvPr/>
        </p:nvSpPr>
        <p:spPr>
          <a:xfrm>
            <a:off x="3669323" y="3065589"/>
            <a:ext cx="474785" cy="445463"/>
          </a:xfrm>
          <a:prstGeom prst="ellipse">
            <a:avLst/>
          </a:prstGeom>
          <a:solidFill>
            <a:srgbClr val="01364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FA71BD9-186A-4FFC-8EEC-461F451BD21E}"/>
              </a:ext>
            </a:extLst>
          </p:cNvPr>
          <p:cNvSpPr/>
          <p:nvPr/>
        </p:nvSpPr>
        <p:spPr>
          <a:xfrm>
            <a:off x="2227384" y="3065590"/>
            <a:ext cx="474785" cy="445463"/>
          </a:xfrm>
          <a:prstGeom prst="ellipse">
            <a:avLst/>
          </a:prstGeom>
          <a:solidFill>
            <a:srgbClr val="01364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C6D326D-A2DE-4650-9DCD-4B482DF72FC8}"/>
              </a:ext>
            </a:extLst>
          </p:cNvPr>
          <p:cNvCxnSpPr>
            <a:stCxn id="5" idx="6"/>
            <a:endCxn id="4" idx="2"/>
          </p:cNvCxnSpPr>
          <p:nvPr/>
        </p:nvCxnSpPr>
        <p:spPr>
          <a:xfrm flipV="1">
            <a:off x="2702169" y="3288321"/>
            <a:ext cx="96715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D58F3BC-2F72-41E3-A8C4-64F91682CD8A}"/>
              </a:ext>
            </a:extLst>
          </p:cNvPr>
          <p:cNvSpPr/>
          <p:nvPr/>
        </p:nvSpPr>
        <p:spPr>
          <a:xfrm>
            <a:off x="5111262" y="3053866"/>
            <a:ext cx="474785" cy="445463"/>
          </a:xfrm>
          <a:prstGeom prst="ellipse">
            <a:avLst/>
          </a:prstGeom>
          <a:solidFill>
            <a:srgbClr val="01364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306AD25-EC42-458C-84E6-730955DF1D1F}"/>
              </a:ext>
            </a:extLst>
          </p:cNvPr>
          <p:cNvCxnSpPr>
            <a:endCxn id="11" idx="2"/>
          </p:cNvCxnSpPr>
          <p:nvPr/>
        </p:nvCxnSpPr>
        <p:spPr>
          <a:xfrm flipV="1">
            <a:off x="4144108" y="3276598"/>
            <a:ext cx="96715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39FB629-FD20-477D-8506-E62970DFB784}"/>
              </a:ext>
            </a:extLst>
          </p:cNvPr>
          <p:cNvSpPr/>
          <p:nvPr/>
        </p:nvSpPr>
        <p:spPr>
          <a:xfrm>
            <a:off x="7165733" y="3065595"/>
            <a:ext cx="474785" cy="445463"/>
          </a:xfrm>
          <a:prstGeom prst="ellipse">
            <a:avLst/>
          </a:prstGeom>
          <a:solidFill>
            <a:srgbClr val="01364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D6B4F9-579B-4BCA-8116-4B3ED99DA842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594839" y="3288322"/>
            <a:ext cx="1570894" cy="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0DE1D6D9-C486-408F-AB74-BA8F880F4800}"/>
              </a:ext>
            </a:extLst>
          </p:cNvPr>
          <p:cNvCxnSpPr>
            <a:cxnSpLocks/>
          </p:cNvCxnSpPr>
          <p:nvPr/>
        </p:nvCxnSpPr>
        <p:spPr>
          <a:xfrm flipV="1">
            <a:off x="4144108" y="2180493"/>
            <a:ext cx="1280747" cy="109610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EC7902B6-E5CA-44C9-B5DE-5214D68E2D9C}"/>
              </a:ext>
            </a:extLst>
          </p:cNvPr>
          <p:cNvSpPr/>
          <p:nvPr/>
        </p:nvSpPr>
        <p:spPr>
          <a:xfrm>
            <a:off x="5424855" y="1957760"/>
            <a:ext cx="474785" cy="445463"/>
          </a:xfrm>
          <a:prstGeom prst="ellipse">
            <a:avLst/>
          </a:prstGeom>
          <a:solidFill>
            <a:srgbClr val="00E0E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95821D1-CC4E-425D-BF32-A3BBBF81ADC6}"/>
              </a:ext>
            </a:extLst>
          </p:cNvPr>
          <p:cNvSpPr/>
          <p:nvPr/>
        </p:nvSpPr>
        <p:spPr>
          <a:xfrm>
            <a:off x="6183923" y="1928451"/>
            <a:ext cx="474785" cy="445463"/>
          </a:xfrm>
          <a:prstGeom prst="ellipse">
            <a:avLst/>
          </a:prstGeom>
          <a:solidFill>
            <a:srgbClr val="00E0E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33BD0DE-0CA3-465C-A6E9-8F1CD45F395C}"/>
              </a:ext>
            </a:extLst>
          </p:cNvPr>
          <p:cNvCxnSpPr>
            <a:cxnSpLocks/>
          </p:cNvCxnSpPr>
          <p:nvPr/>
        </p:nvCxnSpPr>
        <p:spPr>
          <a:xfrm flipV="1">
            <a:off x="5899640" y="2180492"/>
            <a:ext cx="28428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CC96293-C138-434B-9F1D-6926DEB51695}"/>
              </a:ext>
            </a:extLst>
          </p:cNvPr>
          <p:cNvCxnSpPr>
            <a:cxnSpLocks/>
          </p:cNvCxnSpPr>
          <p:nvPr/>
        </p:nvCxnSpPr>
        <p:spPr>
          <a:xfrm flipV="1">
            <a:off x="6648451" y="2151181"/>
            <a:ext cx="28428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616EFE9E-08C2-471D-B240-BA2ACDAF36A0}"/>
              </a:ext>
            </a:extLst>
          </p:cNvPr>
          <p:cNvSpPr/>
          <p:nvPr/>
        </p:nvSpPr>
        <p:spPr>
          <a:xfrm>
            <a:off x="6928341" y="1957760"/>
            <a:ext cx="474785" cy="445463"/>
          </a:xfrm>
          <a:prstGeom prst="ellipse">
            <a:avLst/>
          </a:prstGeom>
          <a:solidFill>
            <a:srgbClr val="00E0E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76A94CA-3CC9-4A2A-BA3A-8D27A5A59FD6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7646385" y="3276597"/>
            <a:ext cx="1232384" cy="5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5E59722F-6389-4B79-AD29-0BD74786C122}"/>
              </a:ext>
            </a:extLst>
          </p:cNvPr>
          <p:cNvSpPr/>
          <p:nvPr/>
        </p:nvSpPr>
        <p:spPr>
          <a:xfrm>
            <a:off x="8878769" y="3053865"/>
            <a:ext cx="474785" cy="445463"/>
          </a:xfrm>
          <a:prstGeom prst="ellipse">
            <a:avLst/>
          </a:prstGeom>
          <a:solidFill>
            <a:srgbClr val="01364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597F6CDF-B9A0-4144-A99D-96F1FBCF0D59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719754" y="3288314"/>
            <a:ext cx="2020765" cy="18288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EE7BADE6-0066-468A-9199-6CB7904473F9}"/>
              </a:ext>
            </a:extLst>
          </p:cNvPr>
          <p:cNvSpPr/>
          <p:nvPr/>
        </p:nvSpPr>
        <p:spPr>
          <a:xfrm>
            <a:off x="4740519" y="4894392"/>
            <a:ext cx="474785" cy="445463"/>
          </a:xfrm>
          <a:prstGeom prst="ellipse">
            <a:avLst/>
          </a:prstGeom>
          <a:solidFill>
            <a:srgbClr val="F4BA0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CB996622-13B8-451D-926E-929D02C1361E}"/>
              </a:ext>
            </a:extLst>
          </p:cNvPr>
          <p:cNvCxnSpPr>
            <a:stCxn id="32" idx="6"/>
            <a:endCxn id="13" idx="2"/>
          </p:cNvCxnSpPr>
          <p:nvPr/>
        </p:nvCxnSpPr>
        <p:spPr>
          <a:xfrm flipV="1">
            <a:off x="5215304" y="3288327"/>
            <a:ext cx="1950429" cy="1828797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krümmt 46">
            <a:extLst>
              <a:ext uri="{FF2B5EF4-FFF2-40B4-BE49-F238E27FC236}">
                <a16:creationId xmlns:a16="http://schemas.microsoft.com/office/drawing/2014/main" id="{F3D84AC0-2637-4CEF-B77F-148BC7D9F7A7}"/>
              </a:ext>
            </a:extLst>
          </p:cNvPr>
          <p:cNvCxnSpPr>
            <a:stCxn id="25" idx="6"/>
            <a:endCxn id="27" idx="2"/>
          </p:cNvCxnSpPr>
          <p:nvPr/>
        </p:nvCxnSpPr>
        <p:spPr>
          <a:xfrm>
            <a:off x="7403126" y="2180492"/>
            <a:ext cx="1475643" cy="109610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27A613DD-3B95-4CE5-96EC-CFA897472DB0}"/>
              </a:ext>
            </a:extLst>
          </p:cNvPr>
          <p:cNvSpPr txBox="1"/>
          <p:nvPr/>
        </p:nvSpPr>
        <p:spPr>
          <a:xfrm>
            <a:off x="760531" y="3129996"/>
            <a:ext cx="141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364C"/>
                </a:solidFill>
              </a:rPr>
              <a:t>Main/Master</a:t>
            </a:r>
            <a:endParaRPr lang="de-DE" dirty="0">
              <a:solidFill>
                <a:srgbClr val="01364C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DD29C42-D6AF-4778-9F34-BE8A714C3672}"/>
              </a:ext>
            </a:extLst>
          </p:cNvPr>
          <p:cNvSpPr txBox="1"/>
          <p:nvPr/>
        </p:nvSpPr>
        <p:spPr>
          <a:xfrm>
            <a:off x="5956060" y="1441889"/>
            <a:ext cx="122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E0E0"/>
                </a:solidFill>
              </a:rPr>
              <a:t>Branch 2</a:t>
            </a:r>
            <a:endParaRPr lang="de-DE" dirty="0">
              <a:solidFill>
                <a:srgbClr val="00E0E0"/>
              </a:solidFill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97F6F39-359B-4293-A813-B7147E4D0ABF}"/>
              </a:ext>
            </a:extLst>
          </p:cNvPr>
          <p:cNvSpPr txBox="1"/>
          <p:nvPr/>
        </p:nvSpPr>
        <p:spPr>
          <a:xfrm>
            <a:off x="4500929" y="5339849"/>
            <a:ext cx="122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4BA02"/>
                </a:solidFill>
              </a:rPr>
              <a:t>Branch 1</a:t>
            </a:r>
            <a:endParaRPr lang="de-DE" dirty="0">
              <a:solidFill>
                <a:srgbClr val="F4BA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42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270BDAAF-7BDC-491B-BE32-E23D1A1BE3E4}"/>
              </a:ext>
            </a:extLst>
          </p:cNvPr>
          <p:cNvSpPr/>
          <p:nvPr/>
        </p:nvSpPr>
        <p:spPr>
          <a:xfrm>
            <a:off x="3669323" y="3065589"/>
            <a:ext cx="474785" cy="445463"/>
          </a:xfrm>
          <a:prstGeom prst="ellipse">
            <a:avLst/>
          </a:prstGeom>
          <a:solidFill>
            <a:srgbClr val="01364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FA71BD9-186A-4FFC-8EEC-461F451BD21E}"/>
              </a:ext>
            </a:extLst>
          </p:cNvPr>
          <p:cNvSpPr/>
          <p:nvPr/>
        </p:nvSpPr>
        <p:spPr>
          <a:xfrm>
            <a:off x="2227384" y="3065590"/>
            <a:ext cx="474785" cy="445463"/>
          </a:xfrm>
          <a:prstGeom prst="ellipse">
            <a:avLst/>
          </a:prstGeom>
          <a:solidFill>
            <a:srgbClr val="01364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C6D326D-A2DE-4650-9DCD-4B482DF72FC8}"/>
              </a:ext>
            </a:extLst>
          </p:cNvPr>
          <p:cNvCxnSpPr>
            <a:stCxn id="5" idx="6"/>
            <a:endCxn id="4" idx="2"/>
          </p:cNvCxnSpPr>
          <p:nvPr/>
        </p:nvCxnSpPr>
        <p:spPr>
          <a:xfrm flipV="1">
            <a:off x="2702169" y="3288321"/>
            <a:ext cx="96715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D58F3BC-2F72-41E3-A8C4-64F91682CD8A}"/>
              </a:ext>
            </a:extLst>
          </p:cNvPr>
          <p:cNvSpPr/>
          <p:nvPr/>
        </p:nvSpPr>
        <p:spPr>
          <a:xfrm>
            <a:off x="5111262" y="3053866"/>
            <a:ext cx="474785" cy="445463"/>
          </a:xfrm>
          <a:prstGeom prst="ellipse">
            <a:avLst/>
          </a:prstGeom>
          <a:solidFill>
            <a:srgbClr val="01364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306AD25-EC42-458C-84E6-730955DF1D1F}"/>
              </a:ext>
            </a:extLst>
          </p:cNvPr>
          <p:cNvCxnSpPr>
            <a:endCxn id="11" idx="2"/>
          </p:cNvCxnSpPr>
          <p:nvPr/>
        </p:nvCxnSpPr>
        <p:spPr>
          <a:xfrm flipV="1">
            <a:off x="4144108" y="3276598"/>
            <a:ext cx="96715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39FB629-FD20-477D-8506-E62970DFB784}"/>
              </a:ext>
            </a:extLst>
          </p:cNvPr>
          <p:cNvSpPr/>
          <p:nvPr/>
        </p:nvSpPr>
        <p:spPr>
          <a:xfrm>
            <a:off x="7165733" y="3065595"/>
            <a:ext cx="474785" cy="445463"/>
          </a:xfrm>
          <a:prstGeom prst="ellipse">
            <a:avLst/>
          </a:prstGeom>
          <a:solidFill>
            <a:srgbClr val="01364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D6B4F9-579B-4BCA-8116-4B3ED99DA842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594839" y="3288322"/>
            <a:ext cx="1570894" cy="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0DE1D6D9-C486-408F-AB74-BA8F880F4800}"/>
              </a:ext>
            </a:extLst>
          </p:cNvPr>
          <p:cNvCxnSpPr>
            <a:cxnSpLocks/>
          </p:cNvCxnSpPr>
          <p:nvPr/>
        </p:nvCxnSpPr>
        <p:spPr>
          <a:xfrm flipV="1">
            <a:off x="4144108" y="2180493"/>
            <a:ext cx="1280747" cy="109610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EC7902B6-E5CA-44C9-B5DE-5214D68E2D9C}"/>
              </a:ext>
            </a:extLst>
          </p:cNvPr>
          <p:cNvSpPr/>
          <p:nvPr/>
        </p:nvSpPr>
        <p:spPr>
          <a:xfrm>
            <a:off x="5424855" y="1957760"/>
            <a:ext cx="474785" cy="445463"/>
          </a:xfrm>
          <a:prstGeom prst="ellipse">
            <a:avLst/>
          </a:prstGeom>
          <a:solidFill>
            <a:srgbClr val="00E0E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95821D1-CC4E-425D-BF32-A3BBBF81ADC6}"/>
              </a:ext>
            </a:extLst>
          </p:cNvPr>
          <p:cNvSpPr/>
          <p:nvPr/>
        </p:nvSpPr>
        <p:spPr>
          <a:xfrm>
            <a:off x="6183923" y="1928451"/>
            <a:ext cx="474785" cy="445463"/>
          </a:xfrm>
          <a:prstGeom prst="ellipse">
            <a:avLst/>
          </a:prstGeom>
          <a:solidFill>
            <a:srgbClr val="00E0E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33BD0DE-0CA3-465C-A6E9-8F1CD45F395C}"/>
              </a:ext>
            </a:extLst>
          </p:cNvPr>
          <p:cNvCxnSpPr>
            <a:cxnSpLocks/>
          </p:cNvCxnSpPr>
          <p:nvPr/>
        </p:nvCxnSpPr>
        <p:spPr>
          <a:xfrm flipV="1">
            <a:off x="5899640" y="2180492"/>
            <a:ext cx="28428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CC96293-C138-434B-9F1D-6926DEB51695}"/>
              </a:ext>
            </a:extLst>
          </p:cNvPr>
          <p:cNvCxnSpPr>
            <a:cxnSpLocks/>
          </p:cNvCxnSpPr>
          <p:nvPr/>
        </p:nvCxnSpPr>
        <p:spPr>
          <a:xfrm flipV="1">
            <a:off x="6648451" y="2151181"/>
            <a:ext cx="28428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616EFE9E-08C2-471D-B240-BA2ACDAF36A0}"/>
              </a:ext>
            </a:extLst>
          </p:cNvPr>
          <p:cNvSpPr/>
          <p:nvPr/>
        </p:nvSpPr>
        <p:spPr>
          <a:xfrm>
            <a:off x="6928341" y="1957760"/>
            <a:ext cx="474785" cy="445463"/>
          </a:xfrm>
          <a:prstGeom prst="ellipse">
            <a:avLst/>
          </a:prstGeom>
          <a:solidFill>
            <a:srgbClr val="00E0E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76A94CA-3CC9-4A2A-BA3A-8D27A5A59FD6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7646385" y="3276597"/>
            <a:ext cx="1232384" cy="5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5E59722F-6389-4B79-AD29-0BD74786C122}"/>
              </a:ext>
            </a:extLst>
          </p:cNvPr>
          <p:cNvSpPr/>
          <p:nvPr/>
        </p:nvSpPr>
        <p:spPr>
          <a:xfrm>
            <a:off x="8878769" y="3053865"/>
            <a:ext cx="474785" cy="445463"/>
          </a:xfrm>
          <a:prstGeom prst="ellipse">
            <a:avLst/>
          </a:prstGeom>
          <a:solidFill>
            <a:srgbClr val="01364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597F6CDF-B9A0-4144-A99D-96F1FBCF0D59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719754" y="3288314"/>
            <a:ext cx="2020765" cy="18288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EE7BADE6-0066-468A-9199-6CB7904473F9}"/>
              </a:ext>
            </a:extLst>
          </p:cNvPr>
          <p:cNvSpPr/>
          <p:nvPr/>
        </p:nvSpPr>
        <p:spPr>
          <a:xfrm>
            <a:off x="4740519" y="4894392"/>
            <a:ext cx="474785" cy="445463"/>
          </a:xfrm>
          <a:prstGeom prst="ellipse">
            <a:avLst/>
          </a:prstGeom>
          <a:solidFill>
            <a:srgbClr val="F4BA0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CB996622-13B8-451D-926E-929D02C1361E}"/>
              </a:ext>
            </a:extLst>
          </p:cNvPr>
          <p:cNvCxnSpPr>
            <a:stCxn id="32" idx="6"/>
            <a:endCxn id="13" idx="2"/>
          </p:cNvCxnSpPr>
          <p:nvPr/>
        </p:nvCxnSpPr>
        <p:spPr>
          <a:xfrm flipV="1">
            <a:off x="5215304" y="3288327"/>
            <a:ext cx="1950429" cy="1828797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krümmt 46">
            <a:extLst>
              <a:ext uri="{FF2B5EF4-FFF2-40B4-BE49-F238E27FC236}">
                <a16:creationId xmlns:a16="http://schemas.microsoft.com/office/drawing/2014/main" id="{F3D84AC0-2637-4CEF-B77F-148BC7D9F7A7}"/>
              </a:ext>
            </a:extLst>
          </p:cNvPr>
          <p:cNvCxnSpPr>
            <a:stCxn id="25" idx="6"/>
            <a:endCxn id="27" idx="2"/>
          </p:cNvCxnSpPr>
          <p:nvPr/>
        </p:nvCxnSpPr>
        <p:spPr>
          <a:xfrm>
            <a:off x="7403126" y="2180492"/>
            <a:ext cx="1475643" cy="109610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27A613DD-3B95-4CE5-96EC-CFA897472DB0}"/>
              </a:ext>
            </a:extLst>
          </p:cNvPr>
          <p:cNvSpPr txBox="1"/>
          <p:nvPr/>
        </p:nvSpPr>
        <p:spPr>
          <a:xfrm>
            <a:off x="760531" y="3129996"/>
            <a:ext cx="141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364C"/>
                </a:solidFill>
              </a:rPr>
              <a:t>Main/Master</a:t>
            </a:r>
            <a:endParaRPr lang="de-DE" dirty="0">
              <a:solidFill>
                <a:srgbClr val="01364C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DD29C42-D6AF-4778-9F34-BE8A714C3672}"/>
              </a:ext>
            </a:extLst>
          </p:cNvPr>
          <p:cNvSpPr txBox="1"/>
          <p:nvPr/>
        </p:nvSpPr>
        <p:spPr>
          <a:xfrm>
            <a:off x="5956060" y="1441889"/>
            <a:ext cx="122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E0E0"/>
                </a:solidFill>
              </a:rPr>
              <a:t>Branch 2</a:t>
            </a:r>
            <a:endParaRPr lang="de-DE" dirty="0">
              <a:solidFill>
                <a:srgbClr val="00E0E0"/>
              </a:solidFill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97F6F39-359B-4293-A813-B7147E4D0ABF}"/>
              </a:ext>
            </a:extLst>
          </p:cNvPr>
          <p:cNvSpPr txBox="1"/>
          <p:nvPr/>
        </p:nvSpPr>
        <p:spPr>
          <a:xfrm>
            <a:off x="4500929" y="5339849"/>
            <a:ext cx="122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4BA02"/>
                </a:solidFill>
              </a:rPr>
              <a:t>Branch 1</a:t>
            </a:r>
            <a:endParaRPr lang="de-DE" dirty="0">
              <a:solidFill>
                <a:srgbClr val="F4BA02"/>
              </a:solidFill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15942FE-FBCE-49A5-BA94-8F196E3D998E}"/>
              </a:ext>
            </a:extLst>
          </p:cNvPr>
          <p:cNvSpPr/>
          <p:nvPr/>
        </p:nvSpPr>
        <p:spPr>
          <a:xfrm>
            <a:off x="6740769" y="3171092"/>
            <a:ext cx="474785" cy="257818"/>
          </a:xfrm>
          <a:prstGeom prst="ellipse">
            <a:avLst/>
          </a:prstGeom>
          <a:noFill/>
          <a:ln w="28575">
            <a:solidFill>
              <a:srgbClr val="9B1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5363B17-C923-43FC-A147-0F9B3067F1EF}"/>
              </a:ext>
            </a:extLst>
          </p:cNvPr>
          <p:cNvSpPr/>
          <p:nvPr/>
        </p:nvSpPr>
        <p:spPr>
          <a:xfrm>
            <a:off x="8546128" y="3147687"/>
            <a:ext cx="474785" cy="257818"/>
          </a:xfrm>
          <a:prstGeom prst="ellipse">
            <a:avLst/>
          </a:prstGeom>
          <a:noFill/>
          <a:ln w="28575">
            <a:solidFill>
              <a:srgbClr val="9B1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659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Breitbild</PresentationFormat>
  <Paragraphs>54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Nicklas Jakob Hafiz</dc:creator>
  <cp:lastModifiedBy>Nicklas Jakob Hafiz</cp:lastModifiedBy>
  <cp:revision>30</cp:revision>
  <dcterms:created xsi:type="dcterms:W3CDTF">2024-11-08T08:33:00Z</dcterms:created>
  <dcterms:modified xsi:type="dcterms:W3CDTF">2024-11-12T09:38:05Z</dcterms:modified>
</cp:coreProperties>
</file>