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2C87-B617-46C3-89A5-556D3184539C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D237-33AC-405A-9AD4-61407D6BC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23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2C87-B617-46C3-89A5-556D3184539C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D237-33AC-405A-9AD4-61407D6BC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74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2C87-B617-46C3-89A5-556D3184539C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D237-33AC-405A-9AD4-61407D6BC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14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2C87-B617-46C3-89A5-556D3184539C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D237-33AC-405A-9AD4-61407D6BC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57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2C87-B617-46C3-89A5-556D3184539C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D237-33AC-405A-9AD4-61407D6BC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42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2C87-B617-46C3-89A5-556D3184539C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D237-33AC-405A-9AD4-61407D6BC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03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2C87-B617-46C3-89A5-556D3184539C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D237-33AC-405A-9AD4-61407D6BC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28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2C87-B617-46C3-89A5-556D3184539C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D237-33AC-405A-9AD4-61407D6BC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74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2C87-B617-46C3-89A5-556D3184539C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D237-33AC-405A-9AD4-61407D6BC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3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2C87-B617-46C3-89A5-556D3184539C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D237-33AC-405A-9AD4-61407D6BC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77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2C87-B617-46C3-89A5-556D3184539C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D237-33AC-405A-9AD4-61407D6BC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90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92C87-B617-46C3-89A5-556D3184539C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FD237-33AC-405A-9AD4-61407D6BC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54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D2B32371-F202-4DA7-87C9-A4C4438D0D1E}"/>
              </a:ext>
            </a:extLst>
          </p:cNvPr>
          <p:cNvSpPr/>
          <p:nvPr/>
        </p:nvSpPr>
        <p:spPr>
          <a:xfrm>
            <a:off x="514908" y="568166"/>
            <a:ext cx="8034291" cy="5974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60F767E-5D3D-4C9D-AD69-702AAF8D0B13}"/>
              </a:ext>
            </a:extLst>
          </p:cNvPr>
          <p:cNvSpPr/>
          <p:nvPr/>
        </p:nvSpPr>
        <p:spPr>
          <a:xfrm>
            <a:off x="985424" y="1260625"/>
            <a:ext cx="2521258" cy="13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Test</a:t>
            </a:r>
          </a:p>
        </p:txBody>
      </p:sp>
      <p:sp>
        <p:nvSpPr>
          <p:cNvPr id="7" name="Flussdiagramm: Mehrere Dokumente 6">
            <a:extLst>
              <a:ext uri="{FF2B5EF4-FFF2-40B4-BE49-F238E27FC236}">
                <a16:creationId xmlns:a16="http://schemas.microsoft.com/office/drawing/2014/main" id="{BA815BAD-227A-4BAF-9F24-3705244CB2DE}"/>
              </a:ext>
            </a:extLst>
          </p:cNvPr>
          <p:cNvSpPr/>
          <p:nvPr/>
        </p:nvSpPr>
        <p:spPr>
          <a:xfrm>
            <a:off x="4323429" y="857610"/>
            <a:ext cx="1637930" cy="824884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Testablauf</a:t>
            </a:r>
          </a:p>
        </p:txBody>
      </p:sp>
      <p:sp>
        <p:nvSpPr>
          <p:cNvPr id="8" name="Flussdiagramm: Mehrere Dokumente 7">
            <a:extLst>
              <a:ext uri="{FF2B5EF4-FFF2-40B4-BE49-F238E27FC236}">
                <a16:creationId xmlns:a16="http://schemas.microsoft.com/office/drawing/2014/main" id="{BEB6918E-D814-4205-A4F5-992F529587E5}"/>
              </a:ext>
            </a:extLst>
          </p:cNvPr>
          <p:cNvSpPr/>
          <p:nvPr/>
        </p:nvSpPr>
        <p:spPr>
          <a:xfrm>
            <a:off x="4860527" y="1527325"/>
            <a:ext cx="1637931" cy="824884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Testaufgaben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16386C2-F20C-41E9-B152-5DF6CE99694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506682" y="1270052"/>
            <a:ext cx="816747" cy="5809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9E0187E-B698-4790-B4F4-B690F32FF42E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>
            <a:off x="3506682" y="1939767"/>
            <a:ext cx="13538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F1141E1-493D-436C-B1A7-DB15AF71D3A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524438" y="2028547"/>
            <a:ext cx="612557" cy="660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ussdiagramm: Mehrere Dokumente 5">
            <a:extLst>
              <a:ext uri="{FF2B5EF4-FFF2-40B4-BE49-F238E27FC236}">
                <a16:creationId xmlns:a16="http://schemas.microsoft.com/office/drawing/2014/main" id="{95C5079F-9E0D-4375-A338-0C36432BFB22}"/>
              </a:ext>
            </a:extLst>
          </p:cNvPr>
          <p:cNvSpPr/>
          <p:nvPr/>
        </p:nvSpPr>
        <p:spPr>
          <a:xfrm>
            <a:off x="4136995" y="2276755"/>
            <a:ext cx="1637931" cy="824885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Testpersonen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5EAF41E-B081-4A8A-B46C-34931E8B5B58}"/>
              </a:ext>
            </a:extLst>
          </p:cNvPr>
          <p:cNvSpPr/>
          <p:nvPr/>
        </p:nvSpPr>
        <p:spPr>
          <a:xfrm>
            <a:off x="5646200" y="3524800"/>
            <a:ext cx="2521258" cy="13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Aufgabenentwicklung</a:t>
            </a:r>
          </a:p>
        </p:txBody>
      </p: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056517F0-1305-42BD-BF07-91933C64AFAA}"/>
              </a:ext>
            </a:extLst>
          </p:cNvPr>
          <p:cNvCxnSpPr>
            <a:cxnSpLocks/>
            <a:stCxn id="30" idx="0"/>
            <a:endCxn id="8" idx="3"/>
          </p:cNvCxnSpPr>
          <p:nvPr/>
        </p:nvCxnSpPr>
        <p:spPr>
          <a:xfrm rot="16200000" flipV="1">
            <a:off x="5910128" y="2528098"/>
            <a:ext cx="1585033" cy="40837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0C41B7CA-E00F-41B1-9089-442CC01DF63F}"/>
              </a:ext>
            </a:extLst>
          </p:cNvPr>
          <p:cNvSpPr/>
          <p:nvPr/>
        </p:nvSpPr>
        <p:spPr>
          <a:xfrm>
            <a:off x="985424" y="3524800"/>
            <a:ext cx="2521258" cy="13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Ergebnisaufbereitung</a:t>
            </a:r>
          </a:p>
          <a:p>
            <a:pPr algn="ctr"/>
            <a:r>
              <a:rPr lang="de-DE"/>
              <a:t>Auswertung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2E45F1C-9289-4527-8C8B-6F8847CFCEED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>
            <a:off x="2246053" y="2618908"/>
            <a:ext cx="0" cy="905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ssdiagramm: Mehrere Dokumente 38">
            <a:extLst>
              <a:ext uri="{FF2B5EF4-FFF2-40B4-BE49-F238E27FC236}">
                <a16:creationId xmlns:a16="http://schemas.microsoft.com/office/drawing/2014/main" id="{E1A8A096-C429-48AC-A542-00308BD1E8D5}"/>
              </a:ext>
            </a:extLst>
          </p:cNvPr>
          <p:cNvSpPr/>
          <p:nvPr/>
        </p:nvSpPr>
        <p:spPr>
          <a:xfrm>
            <a:off x="1312323" y="5376533"/>
            <a:ext cx="1637931" cy="908854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Berichte</a:t>
            </a:r>
          </a:p>
          <a:p>
            <a:pPr algn="ctr"/>
            <a:r>
              <a:rPr lang="de-DE" sz="1400">
                <a:solidFill>
                  <a:schemeClr val="tx1"/>
                </a:solidFill>
              </a:rPr>
              <a:t>Rückmeldungen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0C6B0A6-5E48-4379-86F7-0444A99A309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2243972" y="4883083"/>
            <a:ext cx="2081" cy="493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52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</Words>
  <Application>Microsoft Office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Mechtel</dc:creator>
  <cp:lastModifiedBy>Martin Mechtel</cp:lastModifiedBy>
  <cp:revision>3</cp:revision>
  <dcterms:created xsi:type="dcterms:W3CDTF">2021-04-01T09:44:19Z</dcterms:created>
  <dcterms:modified xsi:type="dcterms:W3CDTF">2021-04-01T10:01:56Z</dcterms:modified>
</cp:coreProperties>
</file>