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96" r:id="rId3"/>
    <p:sldId id="302" r:id="rId4"/>
    <p:sldId id="303" r:id="rId5"/>
    <p:sldId id="300" r:id="rId6"/>
    <p:sldId id="261" r:id="rId7"/>
    <p:sldId id="297" r:id="rId8"/>
    <p:sldId id="301" r:id="rId9"/>
    <p:sldId id="298" r:id="rId10"/>
    <p:sldId id="299" r:id="rId11"/>
    <p:sldId id="304" r:id="rId12"/>
    <p:sldId id="277"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Mulish"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A91ED9-4515-49B4-B5D6-DCDD4A64C0A4}">
  <a:tblStyle styleId="{FDA91ED9-4515-49B4-B5D6-DCDD4A64C0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616E38-8104-4216-AE4D-92525BC054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79966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62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5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0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27c08c7de3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27c08c7de3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22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00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84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21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83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81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55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37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65228" y="-655012"/>
            <a:ext cx="10449222" cy="6575921"/>
            <a:chOff x="-765228" y="-655012"/>
            <a:chExt cx="10449222" cy="6575921"/>
          </a:xfrm>
        </p:grpSpPr>
        <p:sp>
          <p:nvSpPr>
            <p:cNvPr id="10" name="Google Shape;10;p2"/>
            <p:cNvSpPr/>
            <p:nvPr/>
          </p:nvSpPr>
          <p:spPr>
            <a:xfrm>
              <a:off x="8067025" y="4537175"/>
              <a:ext cx="727500" cy="727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1" name="Google Shape;11;p2"/>
            <p:cNvSpPr/>
            <p:nvPr/>
          </p:nvSpPr>
          <p:spPr>
            <a:xfrm>
              <a:off x="307275" y="435925"/>
              <a:ext cx="727500" cy="72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2" name="Google Shape;12;p2"/>
            <p:cNvSpPr/>
            <p:nvPr/>
          </p:nvSpPr>
          <p:spPr>
            <a:xfrm rot="10800000">
              <a:off x="7532615" y="-276514"/>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752630" y="4603995"/>
              <a:ext cx="1994184" cy="131691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430766" y="2149401"/>
              <a:ext cx="949943" cy="1135012"/>
              <a:chOff x="8734066" y="3873451"/>
              <a:chExt cx="949943" cy="1135012"/>
            </a:xfrm>
          </p:grpSpPr>
          <p:sp>
            <p:nvSpPr>
              <p:cNvPr id="15" name="Google Shape;15;p2"/>
              <p:cNvSpPr/>
              <p:nvPr/>
            </p:nvSpPr>
            <p:spPr>
              <a:xfrm>
                <a:off x="8734066" y="4764590"/>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34066" y="431902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34066" y="387345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flipH="1">
              <a:off x="8637087" y="4764609"/>
              <a:ext cx="644754" cy="759026"/>
            </a:xfrm>
            <a:custGeom>
              <a:avLst/>
              <a:gdLst/>
              <a:ahLst/>
              <a:cxnLst/>
              <a:rect l="l" t="t" r="r" b="b"/>
              <a:pathLst>
                <a:path w="8328" h="9804" extrusionOk="0">
                  <a:moveTo>
                    <a:pt x="6158" y="1"/>
                  </a:moveTo>
                  <a:cubicBezTo>
                    <a:pt x="5613" y="1"/>
                    <a:pt x="4993" y="208"/>
                    <a:pt x="4337" y="619"/>
                  </a:cubicBezTo>
                  <a:cubicBezTo>
                    <a:pt x="2441" y="1823"/>
                    <a:pt x="907" y="3785"/>
                    <a:pt x="0" y="6127"/>
                  </a:cubicBezTo>
                  <a:lnTo>
                    <a:pt x="379" y="6275"/>
                  </a:lnTo>
                  <a:cubicBezTo>
                    <a:pt x="1253" y="4016"/>
                    <a:pt x="2737" y="2136"/>
                    <a:pt x="4551" y="982"/>
                  </a:cubicBezTo>
                  <a:cubicBezTo>
                    <a:pt x="4885" y="766"/>
                    <a:pt x="5537" y="410"/>
                    <a:pt x="6173" y="410"/>
                  </a:cubicBezTo>
                  <a:cubicBezTo>
                    <a:pt x="6511" y="410"/>
                    <a:pt x="6844" y="510"/>
                    <a:pt x="7124" y="784"/>
                  </a:cubicBezTo>
                  <a:cubicBezTo>
                    <a:pt x="7536" y="1180"/>
                    <a:pt x="7767" y="1922"/>
                    <a:pt x="7816" y="2961"/>
                  </a:cubicBezTo>
                  <a:cubicBezTo>
                    <a:pt x="7915" y="5236"/>
                    <a:pt x="7272" y="7512"/>
                    <a:pt x="6052" y="9260"/>
                  </a:cubicBezTo>
                  <a:cubicBezTo>
                    <a:pt x="5706" y="8946"/>
                    <a:pt x="5475" y="8353"/>
                    <a:pt x="5458" y="7693"/>
                  </a:cubicBezTo>
                  <a:lnTo>
                    <a:pt x="5046" y="7710"/>
                  </a:lnTo>
                  <a:cubicBezTo>
                    <a:pt x="5062" y="8600"/>
                    <a:pt x="5425" y="9392"/>
                    <a:pt x="6002" y="9721"/>
                  </a:cubicBezTo>
                  <a:lnTo>
                    <a:pt x="6151" y="9804"/>
                  </a:lnTo>
                  <a:lnTo>
                    <a:pt x="6266" y="9656"/>
                  </a:lnTo>
                  <a:cubicBezTo>
                    <a:pt x="7618" y="7842"/>
                    <a:pt x="8327" y="5385"/>
                    <a:pt x="8228" y="2928"/>
                  </a:cubicBezTo>
                  <a:cubicBezTo>
                    <a:pt x="8179" y="1790"/>
                    <a:pt x="7899" y="965"/>
                    <a:pt x="7404" y="487"/>
                  </a:cubicBezTo>
                  <a:cubicBezTo>
                    <a:pt x="7064" y="162"/>
                    <a:pt x="6640" y="1"/>
                    <a:pt x="6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2143159" y="-655012"/>
              <a:ext cx="1419728" cy="1285249"/>
            </a:xfrm>
            <a:custGeom>
              <a:avLst/>
              <a:gdLst/>
              <a:ahLst/>
              <a:cxnLst/>
              <a:rect l="l" t="t" r="r" b="b"/>
              <a:pathLst>
                <a:path w="18338" h="16601" extrusionOk="0">
                  <a:moveTo>
                    <a:pt x="8147" y="424"/>
                  </a:moveTo>
                  <a:cubicBezTo>
                    <a:pt x="8542" y="424"/>
                    <a:pt x="8922" y="655"/>
                    <a:pt x="9169" y="919"/>
                  </a:cubicBezTo>
                  <a:cubicBezTo>
                    <a:pt x="9499" y="1298"/>
                    <a:pt x="9680" y="1810"/>
                    <a:pt x="9845" y="2288"/>
                  </a:cubicBezTo>
                  <a:cubicBezTo>
                    <a:pt x="10571" y="4563"/>
                    <a:pt x="10933" y="6938"/>
                    <a:pt x="10950" y="9329"/>
                  </a:cubicBezTo>
                  <a:cubicBezTo>
                    <a:pt x="10950" y="9708"/>
                    <a:pt x="10917" y="10054"/>
                    <a:pt x="10868" y="10368"/>
                  </a:cubicBezTo>
                  <a:cubicBezTo>
                    <a:pt x="9120" y="8158"/>
                    <a:pt x="7866" y="5619"/>
                    <a:pt x="7207" y="2980"/>
                  </a:cubicBezTo>
                  <a:cubicBezTo>
                    <a:pt x="7091" y="2519"/>
                    <a:pt x="6976" y="1975"/>
                    <a:pt x="7058" y="1480"/>
                  </a:cubicBezTo>
                  <a:cubicBezTo>
                    <a:pt x="7141" y="1051"/>
                    <a:pt x="7438" y="573"/>
                    <a:pt x="7899" y="441"/>
                  </a:cubicBezTo>
                  <a:cubicBezTo>
                    <a:pt x="7982" y="424"/>
                    <a:pt x="8064" y="424"/>
                    <a:pt x="8147" y="424"/>
                  </a:cubicBezTo>
                  <a:close/>
                  <a:moveTo>
                    <a:pt x="8148" y="1"/>
                  </a:moveTo>
                  <a:cubicBezTo>
                    <a:pt x="8030" y="1"/>
                    <a:pt x="7913" y="15"/>
                    <a:pt x="7800" y="45"/>
                  </a:cubicBezTo>
                  <a:cubicBezTo>
                    <a:pt x="7240" y="194"/>
                    <a:pt x="6795" y="738"/>
                    <a:pt x="6663" y="1397"/>
                  </a:cubicBezTo>
                  <a:cubicBezTo>
                    <a:pt x="6547" y="1991"/>
                    <a:pt x="6679" y="2585"/>
                    <a:pt x="6795" y="3096"/>
                  </a:cubicBezTo>
                  <a:cubicBezTo>
                    <a:pt x="7504" y="5866"/>
                    <a:pt x="8856" y="8554"/>
                    <a:pt x="10736" y="10862"/>
                  </a:cubicBezTo>
                  <a:cubicBezTo>
                    <a:pt x="10571" y="11308"/>
                    <a:pt x="10323" y="11637"/>
                    <a:pt x="9977" y="11802"/>
                  </a:cubicBezTo>
                  <a:cubicBezTo>
                    <a:pt x="9788" y="11899"/>
                    <a:pt x="9577" y="11948"/>
                    <a:pt x="9347" y="11948"/>
                  </a:cubicBezTo>
                  <a:cubicBezTo>
                    <a:pt x="8795" y="11948"/>
                    <a:pt x="8128" y="11668"/>
                    <a:pt x="7372" y="11110"/>
                  </a:cubicBezTo>
                  <a:cubicBezTo>
                    <a:pt x="4437" y="8983"/>
                    <a:pt x="2013" y="6163"/>
                    <a:pt x="380" y="2947"/>
                  </a:cubicBezTo>
                  <a:lnTo>
                    <a:pt x="1" y="3145"/>
                  </a:lnTo>
                  <a:cubicBezTo>
                    <a:pt x="1683" y="6410"/>
                    <a:pt x="4140" y="9279"/>
                    <a:pt x="7141" y="11440"/>
                  </a:cubicBezTo>
                  <a:cubicBezTo>
                    <a:pt x="7967" y="12051"/>
                    <a:pt x="8708" y="12359"/>
                    <a:pt x="9347" y="12359"/>
                  </a:cubicBezTo>
                  <a:cubicBezTo>
                    <a:pt x="9639" y="12359"/>
                    <a:pt x="9910" y="12294"/>
                    <a:pt x="10158" y="12165"/>
                  </a:cubicBezTo>
                  <a:cubicBezTo>
                    <a:pt x="10538" y="11984"/>
                    <a:pt x="10835" y="11654"/>
                    <a:pt x="11032" y="11225"/>
                  </a:cubicBezTo>
                  <a:cubicBezTo>
                    <a:pt x="13011" y="13534"/>
                    <a:pt x="15468" y="15381"/>
                    <a:pt x="18156" y="16601"/>
                  </a:cubicBezTo>
                  <a:lnTo>
                    <a:pt x="18337" y="16238"/>
                  </a:lnTo>
                  <a:cubicBezTo>
                    <a:pt x="15649" y="15018"/>
                    <a:pt x="13193" y="13154"/>
                    <a:pt x="11263" y="10829"/>
                  </a:cubicBezTo>
                  <a:cubicBezTo>
                    <a:pt x="11230" y="10813"/>
                    <a:pt x="11214" y="10796"/>
                    <a:pt x="11197" y="10763"/>
                  </a:cubicBezTo>
                  <a:cubicBezTo>
                    <a:pt x="11313" y="10368"/>
                    <a:pt x="11362" y="9873"/>
                    <a:pt x="11362" y="9329"/>
                  </a:cubicBezTo>
                  <a:cubicBezTo>
                    <a:pt x="11346" y="6888"/>
                    <a:pt x="10966" y="4481"/>
                    <a:pt x="10224" y="2156"/>
                  </a:cubicBezTo>
                  <a:cubicBezTo>
                    <a:pt x="10060" y="1628"/>
                    <a:pt x="9862" y="1084"/>
                    <a:pt x="9466" y="639"/>
                  </a:cubicBezTo>
                  <a:cubicBezTo>
                    <a:pt x="9110" y="230"/>
                    <a:pt x="8617" y="1"/>
                    <a:pt x="8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8234924" y="73091"/>
              <a:ext cx="1449070" cy="932834"/>
            </a:xfrm>
            <a:custGeom>
              <a:avLst/>
              <a:gdLst/>
              <a:ahLst/>
              <a:cxnLst/>
              <a:rect l="l" t="t" r="r" b="b"/>
              <a:pathLst>
                <a:path w="18717" h="12049" extrusionOk="0">
                  <a:moveTo>
                    <a:pt x="12714" y="4990"/>
                  </a:moveTo>
                  <a:cubicBezTo>
                    <a:pt x="13852" y="6326"/>
                    <a:pt x="14759" y="7843"/>
                    <a:pt x="15352" y="9476"/>
                  </a:cubicBezTo>
                  <a:cubicBezTo>
                    <a:pt x="15567" y="10069"/>
                    <a:pt x="15765" y="11273"/>
                    <a:pt x="15022" y="11586"/>
                  </a:cubicBezTo>
                  <a:cubicBezTo>
                    <a:pt x="14931" y="11623"/>
                    <a:pt x="14836" y="11639"/>
                    <a:pt x="14742" y="11639"/>
                  </a:cubicBezTo>
                  <a:cubicBezTo>
                    <a:pt x="14414" y="11639"/>
                    <a:pt x="14090" y="11441"/>
                    <a:pt x="13885" y="11224"/>
                  </a:cubicBezTo>
                  <a:cubicBezTo>
                    <a:pt x="13588" y="10877"/>
                    <a:pt x="13439" y="10449"/>
                    <a:pt x="13275" y="9937"/>
                  </a:cubicBezTo>
                  <a:cubicBezTo>
                    <a:pt x="12763" y="8321"/>
                    <a:pt x="12467" y="6953"/>
                    <a:pt x="12615" y="5568"/>
                  </a:cubicBezTo>
                  <a:cubicBezTo>
                    <a:pt x="12648" y="5370"/>
                    <a:pt x="12681" y="5188"/>
                    <a:pt x="12714" y="4990"/>
                  </a:cubicBezTo>
                  <a:close/>
                  <a:moveTo>
                    <a:pt x="4349" y="1"/>
                  </a:moveTo>
                  <a:cubicBezTo>
                    <a:pt x="3943" y="1"/>
                    <a:pt x="3554" y="43"/>
                    <a:pt x="3183" y="126"/>
                  </a:cubicBezTo>
                  <a:cubicBezTo>
                    <a:pt x="1732" y="456"/>
                    <a:pt x="165" y="1676"/>
                    <a:pt x="1" y="3375"/>
                  </a:cubicBezTo>
                  <a:lnTo>
                    <a:pt x="413" y="3407"/>
                  </a:lnTo>
                  <a:cubicBezTo>
                    <a:pt x="561" y="1907"/>
                    <a:pt x="1963" y="819"/>
                    <a:pt x="3265" y="538"/>
                  </a:cubicBezTo>
                  <a:cubicBezTo>
                    <a:pt x="3614" y="459"/>
                    <a:pt x="3981" y="420"/>
                    <a:pt x="4365" y="420"/>
                  </a:cubicBezTo>
                  <a:cubicBezTo>
                    <a:pt x="5343" y="420"/>
                    <a:pt x="6430" y="677"/>
                    <a:pt x="7602" y="1198"/>
                  </a:cubicBezTo>
                  <a:cubicBezTo>
                    <a:pt x="9400" y="1973"/>
                    <a:pt x="11049" y="3160"/>
                    <a:pt x="12384" y="4628"/>
                  </a:cubicBezTo>
                  <a:cubicBezTo>
                    <a:pt x="12302" y="4908"/>
                    <a:pt x="12252" y="5221"/>
                    <a:pt x="12203" y="5518"/>
                  </a:cubicBezTo>
                  <a:cubicBezTo>
                    <a:pt x="12021" y="7134"/>
                    <a:pt x="12467" y="8717"/>
                    <a:pt x="12879" y="10069"/>
                  </a:cubicBezTo>
                  <a:cubicBezTo>
                    <a:pt x="13044" y="10597"/>
                    <a:pt x="13225" y="11092"/>
                    <a:pt x="13588" y="11504"/>
                  </a:cubicBezTo>
                  <a:cubicBezTo>
                    <a:pt x="13852" y="11801"/>
                    <a:pt x="14280" y="12048"/>
                    <a:pt x="14742" y="12048"/>
                  </a:cubicBezTo>
                  <a:cubicBezTo>
                    <a:pt x="14874" y="12048"/>
                    <a:pt x="15022" y="12015"/>
                    <a:pt x="15171" y="11966"/>
                  </a:cubicBezTo>
                  <a:cubicBezTo>
                    <a:pt x="15616" y="11784"/>
                    <a:pt x="15880" y="11372"/>
                    <a:pt x="15946" y="10795"/>
                  </a:cubicBezTo>
                  <a:cubicBezTo>
                    <a:pt x="15995" y="10366"/>
                    <a:pt x="15913" y="9822"/>
                    <a:pt x="15732" y="9327"/>
                  </a:cubicBezTo>
                  <a:cubicBezTo>
                    <a:pt x="15105" y="7563"/>
                    <a:pt x="14099" y="5930"/>
                    <a:pt x="12846" y="4529"/>
                  </a:cubicBezTo>
                  <a:cubicBezTo>
                    <a:pt x="13225" y="3407"/>
                    <a:pt x="13967" y="2517"/>
                    <a:pt x="14891" y="2121"/>
                  </a:cubicBezTo>
                  <a:cubicBezTo>
                    <a:pt x="15198" y="1986"/>
                    <a:pt x="15547" y="1919"/>
                    <a:pt x="15903" y="1919"/>
                  </a:cubicBezTo>
                  <a:cubicBezTo>
                    <a:pt x="16328" y="1919"/>
                    <a:pt x="16763" y="2015"/>
                    <a:pt x="17150" y="2204"/>
                  </a:cubicBezTo>
                  <a:cubicBezTo>
                    <a:pt x="17743" y="2484"/>
                    <a:pt x="18172" y="2946"/>
                    <a:pt x="18320" y="3506"/>
                  </a:cubicBezTo>
                  <a:lnTo>
                    <a:pt x="18716" y="3391"/>
                  </a:lnTo>
                  <a:cubicBezTo>
                    <a:pt x="18535" y="2715"/>
                    <a:pt x="18024" y="2171"/>
                    <a:pt x="17315" y="1824"/>
                  </a:cubicBezTo>
                  <a:cubicBezTo>
                    <a:pt x="16870" y="1611"/>
                    <a:pt x="16383" y="1503"/>
                    <a:pt x="15904" y="1503"/>
                  </a:cubicBezTo>
                  <a:cubicBezTo>
                    <a:pt x="15494" y="1503"/>
                    <a:pt x="15091" y="1582"/>
                    <a:pt x="14726" y="1742"/>
                  </a:cubicBezTo>
                  <a:cubicBezTo>
                    <a:pt x="13753" y="2154"/>
                    <a:pt x="12961" y="3061"/>
                    <a:pt x="12533" y="4182"/>
                  </a:cubicBezTo>
                  <a:cubicBezTo>
                    <a:pt x="11180" y="2764"/>
                    <a:pt x="9548" y="1594"/>
                    <a:pt x="7767" y="819"/>
                  </a:cubicBezTo>
                  <a:cubicBezTo>
                    <a:pt x="6535" y="273"/>
                    <a:pt x="5387"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65228" y="913643"/>
              <a:ext cx="1449083" cy="1038802"/>
              <a:chOff x="-278950" y="213525"/>
              <a:chExt cx="687225" cy="492650"/>
            </a:xfrm>
          </p:grpSpPr>
          <p:sp>
            <p:nvSpPr>
              <p:cNvPr id="22" name="Google Shape;22;p2"/>
              <p:cNvSpPr/>
              <p:nvPr/>
            </p:nvSpPr>
            <p:spPr>
              <a:xfrm>
                <a:off x="-278950" y="213525"/>
                <a:ext cx="687225" cy="492650"/>
              </a:xfrm>
              <a:custGeom>
                <a:avLst/>
                <a:gdLst/>
                <a:ahLst/>
                <a:cxnLst/>
                <a:rect l="l" t="t" r="r" b="b"/>
                <a:pathLst>
                  <a:path w="27489" h="19706" extrusionOk="0">
                    <a:moveTo>
                      <a:pt x="1" y="1"/>
                    </a:moveTo>
                    <a:lnTo>
                      <a:pt x="1" y="19706"/>
                    </a:lnTo>
                    <a:lnTo>
                      <a:pt x="27489" y="19706"/>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8950" y="213525"/>
                <a:ext cx="687225" cy="66800"/>
              </a:xfrm>
              <a:custGeom>
                <a:avLst/>
                <a:gdLst/>
                <a:ahLst/>
                <a:cxnLst/>
                <a:rect l="l" t="t" r="r" b="b"/>
                <a:pathLst>
                  <a:path w="27489" h="2672" extrusionOk="0">
                    <a:moveTo>
                      <a:pt x="1" y="1"/>
                    </a:moveTo>
                    <a:lnTo>
                      <a:pt x="1" y="2672"/>
                    </a:lnTo>
                    <a:lnTo>
                      <a:pt x="27489" y="2672"/>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flipH="1">
              <a:off x="-672510" y="4137986"/>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348308" y="4970071"/>
              <a:ext cx="972860" cy="366506"/>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3641371" y="4604001"/>
              <a:ext cx="926901" cy="444391"/>
              <a:chOff x="1733084" y="2586526"/>
              <a:chExt cx="926901" cy="444391"/>
            </a:xfrm>
          </p:grpSpPr>
          <p:sp>
            <p:nvSpPr>
              <p:cNvPr id="27" name="Google Shape;27;p2"/>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29;p2"/>
          <p:cNvSpPr txBox="1">
            <a:spLocks noGrp="1"/>
          </p:cNvSpPr>
          <p:nvPr>
            <p:ph type="ctrTitle"/>
          </p:nvPr>
        </p:nvSpPr>
        <p:spPr>
          <a:xfrm>
            <a:off x="1766550" y="1259050"/>
            <a:ext cx="5610900" cy="1879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0" name="Google Shape;30;p2"/>
          <p:cNvSpPr txBox="1">
            <a:spLocks noGrp="1"/>
          </p:cNvSpPr>
          <p:nvPr>
            <p:ph type="subTitle" idx="1"/>
          </p:nvPr>
        </p:nvSpPr>
        <p:spPr>
          <a:xfrm>
            <a:off x="2223588" y="3138900"/>
            <a:ext cx="4696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grpSp>
        <p:nvGrpSpPr>
          <p:cNvPr id="351" name="Google Shape;351;p22"/>
          <p:cNvGrpSpPr/>
          <p:nvPr/>
        </p:nvGrpSpPr>
        <p:grpSpPr>
          <a:xfrm>
            <a:off x="-929887" y="-779971"/>
            <a:ext cx="11070096" cy="6269525"/>
            <a:chOff x="-929887" y="-779971"/>
            <a:chExt cx="11070096" cy="6269525"/>
          </a:xfrm>
        </p:grpSpPr>
        <p:sp>
          <p:nvSpPr>
            <p:cNvPr id="352" name="Google Shape;352;p22"/>
            <p:cNvSpPr/>
            <p:nvPr/>
          </p:nvSpPr>
          <p:spPr>
            <a:xfrm>
              <a:off x="-387450" y="4275700"/>
              <a:ext cx="727500" cy="72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grpSp>
          <p:nvGrpSpPr>
            <p:cNvPr id="353" name="Google Shape;353;p22"/>
            <p:cNvGrpSpPr/>
            <p:nvPr/>
          </p:nvGrpSpPr>
          <p:grpSpPr>
            <a:xfrm>
              <a:off x="8430784" y="142985"/>
              <a:ext cx="1709425" cy="1168292"/>
              <a:chOff x="8430784" y="142985"/>
              <a:chExt cx="1709425" cy="1168292"/>
            </a:xfrm>
          </p:grpSpPr>
          <p:sp>
            <p:nvSpPr>
              <p:cNvPr id="354" name="Google Shape;354;p22"/>
              <p:cNvSpPr/>
              <p:nvPr/>
            </p:nvSpPr>
            <p:spPr>
              <a:xfrm>
                <a:off x="8524134" y="223135"/>
                <a:ext cx="1616075" cy="1088142"/>
              </a:xfrm>
              <a:custGeom>
                <a:avLst/>
                <a:gdLst/>
                <a:ahLst/>
                <a:cxnLst/>
                <a:rect l="l" t="t" r="r" b="b"/>
                <a:pathLst>
                  <a:path w="80915" h="54482" extrusionOk="0">
                    <a:moveTo>
                      <a:pt x="1" y="0"/>
                    </a:moveTo>
                    <a:lnTo>
                      <a:pt x="1" y="54482"/>
                    </a:lnTo>
                    <a:lnTo>
                      <a:pt x="80915" y="54482"/>
                    </a:lnTo>
                    <a:lnTo>
                      <a:pt x="80915"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2"/>
              <p:cNvGrpSpPr/>
              <p:nvPr/>
            </p:nvGrpSpPr>
            <p:grpSpPr>
              <a:xfrm>
                <a:off x="8430784" y="142985"/>
                <a:ext cx="1616075" cy="1088142"/>
                <a:chOff x="2852550" y="3857175"/>
                <a:chExt cx="2022875" cy="1362050"/>
              </a:xfrm>
            </p:grpSpPr>
            <p:sp>
              <p:nvSpPr>
                <p:cNvPr id="356" name="Google Shape;356;p22"/>
                <p:cNvSpPr/>
                <p:nvPr/>
              </p:nvSpPr>
              <p:spPr>
                <a:xfrm>
                  <a:off x="2852550" y="3857175"/>
                  <a:ext cx="2022875" cy="1362050"/>
                </a:xfrm>
                <a:custGeom>
                  <a:avLst/>
                  <a:gdLst/>
                  <a:ahLst/>
                  <a:cxnLst/>
                  <a:rect l="l" t="t" r="r" b="b"/>
                  <a:pathLst>
                    <a:path w="80915" h="54482" extrusionOk="0">
                      <a:moveTo>
                        <a:pt x="1" y="0"/>
                      </a:moveTo>
                      <a:lnTo>
                        <a:pt x="1" y="54482"/>
                      </a:lnTo>
                      <a:lnTo>
                        <a:pt x="80915" y="54482"/>
                      </a:lnTo>
                      <a:lnTo>
                        <a:pt x="809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2852550" y="3857175"/>
                  <a:ext cx="2022875" cy="128650"/>
                </a:xfrm>
                <a:custGeom>
                  <a:avLst/>
                  <a:gdLst/>
                  <a:ahLst/>
                  <a:cxnLst/>
                  <a:rect l="l" t="t" r="r" b="b"/>
                  <a:pathLst>
                    <a:path w="80915" h="5146" extrusionOk="0">
                      <a:moveTo>
                        <a:pt x="1" y="0"/>
                      </a:moveTo>
                      <a:lnTo>
                        <a:pt x="1" y="5145"/>
                      </a:lnTo>
                      <a:lnTo>
                        <a:pt x="80915" y="5145"/>
                      </a:lnTo>
                      <a:lnTo>
                        <a:pt x="80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8" name="Google Shape;358;p22"/>
            <p:cNvSpPr/>
            <p:nvPr/>
          </p:nvSpPr>
          <p:spPr>
            <a:xfrm rot="2700000" flipH="1">
              <a:off x="-259656" y="4742940"/>
              <a:ext cx="972874" cy="366512"/>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flipH="1">
              <a:off x="7875515" y="4362861"/>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rot="6352957" flipH="1">
              <a:off x="-1020788" y="-299199"/>
              <a:ext cx="1994199" cy="131692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grpSp>
        <p:nvGrpSpPr>
          <p:cNvPr id="49" name="Google Shape;49;p4"/>
          <p:cNvGrpSpPr/>
          <p:nvPr/>
        </p:nvGrpSpPr>
        <p:grpSpPr>
          <a:xfrm>
            <a:off x="-439668" y="-788612"/>
            <a:ext cx="10352262" cy="6709521"/>
            <a:chOff x="-439668" y="-788612"/>
            <a:chExt cx="10352262" cy="6709521"/>
          </a:xfrm>
        </p:grpSpPr>
        <p:sp>
          <p:nvSpPr>
            <p:cNvPr id="50" name="Google Shape;50;p4"/>
            <p:cNvSpPr/>
            <p:nvPr/>
          </p:nvSpPr>
          <p:spPr>
            <a:xfrm flipH="1">
              <a:off x="-14284" y="4370175"/>
              <a:ext cx="727500" cy="727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51" name="Google Shape;51;p4"/>
            <p:cNvSpPr/>
            <p:nvPr/>
          </p:nvSpPr>
          <p:spPr>
            <a:xfrm flipH="1">
              <a:off x="8112591" y="435925"/>
              <a:ext cx="727500" cy="72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52" name="Google Shape;52;p4"/>
            <p:cNvSpPr/>
            <p:nvPr/>
          </p:nvSpPr>
          <p:spPr>
            <a:xfrm>
              <a:off x="3400552" y="4603995"/>
              <a:ext cx="1994184" cy="131691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flipH="1">
              <a:off x="-439668" y="-28011"/>
              <a:ext cx="949943" cy="1135012"/>
              <a:chOff x="8734066" y="3873451"/>
              <a:chExt cx="949943" cy="1135012"/>
            </a:xfrm>
          </p:grpSpPr>
          <p:sp>
            <p:nvSpPr>
              <p:cNvPr id="54" name="Google Shape;54;p4"/>
              <p:cNvSpPr/>
              <p:nvPr/>
            </p:nvSpPr>
            <p:spPr>
              <a:xfrm>
                <a:off x="8734066" y="4764590"/>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734066" y="431902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734066" y="387345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4"/>
            <p:cNvSpPr/>
            <p:nvPr/>
          </p:nvSpPr>
          <p:spPr>
            <a:xfrm>
              <a:off x="-134474" y="4764609"/>
              <a:ext cx="644754" cy="759026"/>
            </a:xfrm>
            <a:custGeom>
              <a:avLst/>
              <a:gdLst/>
              <a:ahLst/>
              <a:cxnLst/>
              <a:rect l="l" t="t" r="r" b="b"/>
              <a:pathLst>
                <a:path w="8328" h="9804" extrusionOk="0">
                  <a:moveTo>
                    <a:pt x="6158" y="1"/>
                  </a:moveTo>
                  <a:cubicBezTo>
                    <a:pt x="5613" y="1"/>
                    <a:pt x="4993" y="208"/>
                    <a:pt x="4337" y="619"/>
                  </a:cubicBezTo>
                  <a:cubicBezTo>
                    <a:pt x="2441" y="1823"/>
                    <a:pt x="907" y="3785"/>
                    <a:pt x="0" y="6127"/>
                  </a:cubicBezTo>
                  <a:lnTo>
                    <a:pt x="379" y="6275"/>
                  </a:lnTo>
                  <a:cubicBezTo>
                    <a:pt x="1253" y="4016"/>
                    <a:pt x="2737" y="2136"/>
                    <a:pt x="4551" y="982"/>
                  </a:cubicBezTo>
                  <a:cubicBezTo>
                    <a:pt x="4885" y="766"/>
                    <a:pt x="5537" y="410"/>
                    <a:pt x="6173" y="410"/>
                  </a:cubicBezTo>
                  <a:cubicBezTo>
                    <a:pt x="6511" y="410"/>
                    <a:pt x="6844" y="510"/>
                    <a:pt x="7124" y="784"/>
                  </a:cubicBezTo>
                  <a:cubicBezTo>
                    <a:pt x="7536" y="1180"/>
                    <a:pt x="7767" y="1922"/>
                    <a:pt x="7816" y="2961"/>
                  </a:cubicBezTo>
                  <a:cubicBezTo>
                    <a:pt x="7915" y="5236"/>
                    <a:pt x="7272" y="7512"/>
                    <a:pt x="6052" y="9260"/>
                  </a:cubicBezTo>
                  <a:cubicBezTo>
                    <a:pt x="5706" y="8946"/>
                    <a:pt x="5475" y="8353"/>
                    <a:pt x="5458" y="7693"/>
                  </a:cubicBezTo>
                  <a:lnTo>
                    <a:pt x="5046" y="7710"/>
                  </a:lnTo>
                  <a:cubicBezTo>
                    <a:pt x="5062" y="8600"/>
                    <a:pt x="5425" y="9392"/>
                    <a:pt x="6002" y="9721"/>
                  </a:cubicBezTo>
                  <a:lnTo>
                    <a:pt x="6151" y="9804"/>
                  </a:lnTo>
                  <a:lnTo>
                    <a:pt x="6266" y="9656"/>
                  </a:lnTo>
                  <a:cubicBezTo>
                    <a:pt x="7618" y="7842"/>
                    <a:pt x="8327" y="5385"/>
                    <a:pt x="8228" y="2928"/>
                  </a:cubicBezTo>
                  <a:cubicBezTo>
                    <a:pt x="8179" y="1790"/>
                    <a:pt x="7899" y="965"/>
                    <a:pt x="7404" y="487"/>
                  </a:cubicBezTo>
                  <a:cubicBezTo>
                    <a:pt x="7064" y="162"/>
                    <a:pt x="6640" y="1"/>
                    <a:pt x="6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flipH="1">
              <a:off x="5684680" y="-788612"/>
              <a:ext cx="1419728" cy="1285249"/>
            </a:xfrm>
            <a:custGeom>
              <a:avLst/>
              <a:gdLst/>
              <a:ahLst/>
              <a:cxnLst/>
              <a:rect l="l" t="t" r="r" b="b"/>
              <a:pathLst>
                <a:path w="18338" h="16601" extrusionOk="0">
                  <a:moveTo>
                    <a:pt x="8147" y="424"/>
                  </a:moveTo>
                  <a:cubicBezTo>
                    <a:pt x="8542" y="424"/>
                    <a:pt x="8922" y="655"/>
                    <a:pt x="9169" y="919"/>
                  </a:cubicBezTo>
                  <a:cubicBezTo>
                    <a:pt x="9499" y="1298"/>
                    <a:pt x="9680" y="1810"/>
                    <a:pt x="9845" y="2288"/>
                  </a:cubicBezTo>
                  <a:cubicBezTo>
                    <a:pt x="10571" y="4563"/>
                    <a:pt x="10933" y="6938"/>
                    <a:pt x="10950" y="9329"/>
                  </a:cubicBezTo>
                  <a:cubicBezTo>
                    <a:pt x="10950" y="9708"/>
                    <a:pt x="10917" y="10054"/>
                    <a:pt x="10868" y="10368"/>
                  </a:cubicBezTo>
                  <a:cubicBezTo>
                    <a:pt x="9120" y="8158"/>
                    <a:pt x="7866" y="5619"/>
                    <a:pt x="7207" y="2980"/>
                  </a:cubicBezTo>
                  <a:cubicBezTo>
                    <a:pt x="7091" y="2519"/>
                    <a:pt x="6976" y="1975"/>
                    <a:pt x="7058" y="1480"/>
                  </a:cubicBezTo>
                  <a:cubicBezTo>
                    <a:pt x="7141" y="1051"/>
                    <a:pt x="7438" y="573"/>
                    <a:pt x="7899" y="441"/>
                  </a:cubicBezTo>
                  <a:cubicBezTo>
                    <a:pt x="7982" y="424"/>
                    <a:pt x="8064" y="424"/>
                    <a:pt x="8147" y="424"/>
                  </a:cubicBezTo>
                  <a:close/>
                  <a:moveTo>
                    <a:pt x="8148" y="1"/>
                  </a:moveTo>
                  <a:cubicBezTo>
                    <a:pt x="8030" y="1"/>
                    <a:pt x="7913" y="15"/>
                    <a:pt x="7800" y="45"/>
                  </a:cubicBezTo>
                  <a:cubicBezTo>
                    <a:pt x="7240" y="194"/>
                    <a:pt x="6795" y="738"/>
                    <a:pt x="6663" y="1397"/>
                  </a:cubicBezTo>
                  <a:cubicBezTo>
                    <a:pt x="6547" y="1991"/>
                    <a:pt x="6679" y="2585"/>
                    <a:pt x="6795" y="3096"/>
                  </a:cubicBezTo>
                  <a:cubicBezTo>
                    <a:pt x="7504" y="5866"/>
                    <a:pt x="8856" y="8554"/>
                    <a:pt x="10736" y="10862"/>
                  </a:cubicBezTo>
                  <a:cubicBezTo>
                    <a:pt x="10571" y="11308"/>
                    <a:pt x="10323" y="11637"/>
                    <a:pt x="9977" y="11802"/>
                  </a:cubicBezTo>
                  <a:cubicBezTo>
                    <a:pt x="9788" y="11899"/>
                    <a:pt x="9577" y="11948"/>
                    <a:pt x="9347" y="11948"/>
                  </a:cubicBezTo>
                  <a:cubicBezTo>
                    <a:pt x="8795" y="11948"/>
                    <a:pt x="8128" y="11668"/>
                    <a:pt x="7372" y="11110"/>
                  </a:cubicBezTo>
                  <a:cubicBezTo>
                    <a:pt x="4437" y="8983"/>
                    <a:pt x="2013" y="6163"/>
                    <a:pt x="380" y="2947"/>
                  </a:cubicBezTo>
                  <a:lnTo>
                    <a:pt x="1" y="3145"/>
                  </a:lnTo>
                  <a:cubicBezTo>
                    <a:pt x="1683" y="6410"/>
                    <a:pt x="4140" y="9279"/>
                    <a:pt x="7141" y="11440"/>
                  </a:cubicBezTo>
                  <a:cubicBezTo>
                    <a:pt x="7967" y="12051"/>
                    <a:pt x="8708" y="12359"/>
                    <a:pt x="9347" y="12359"/>
                  </a:cubicBezTo>
                  <a:cubicBezTo>
                    <a:pt x="9639" y="12359"/>
                    <a:pt x="9910" y="12294"/>
                    <a:pt x="10158" y="12165"/>
                  </a:cubicBezTo>
                  <a:cubicBezTo>
                    <a:pt x="10538" y="11984"/>
                    <a:pt x="10835" y="11654"/>
                    <a:pt x="11032" y="11225"/>
                  </a:cubicBezTo>
                  <a:cubicBezTo>
                    <a:pt x="13011" y="13534"/>
                    <a:pt x="15468" y="15381"/>
                    <a:pt x="18156" y="16601"/>
                  </a:cubicBezTo>
                  <a:lnTo>
                    <a:pt x="18337" y="16238"/>
                  </a:lnTo>
                  <a:cubicBezTo>
                    <a:pt x="15649" y="15018"/>
                    <a:pt x="13193" y="13154"/>
                    <a:pt x="11263" y="10829"/>
                  </a:cubicBezTo>
                  <a:cubicBezTo>
                    <a:pt x="11230" y="10813"/>
                    <a:pt x="11214" y="10796"/>
                    <a:pt x="11197" y="10763"/>
                  </a:cubicBezTo>
                  <a:cubicBezTo>
                    <a:pt x="11313" y="10368"/>
                    <a:pt x="11362" y="9873"/>
                    <a:pt x="11362" y="9329"/>
                  </a:cubicBezTo>
                  <a:cubicBezTo>
                    <a:pt x="11346" y="6888"/>
                    <a:pt x="10966" y="4481"/>
                    <a:pt x="10224" y="2156"/>
                  </a:cubicBezTo>
                  <a:cubicBezTo>
                    <a:pt x="10060" y="1628"/>
                    <a:pt x="9862" y="1084"/>
                    <a:pt x="9466" y="639"/>
                  </a:cubicBezTo>
                  <a:cubicBezTo>
                    <a:pt x="9110" y="230"/>
                    <a:pt x="8617" y="1"/>
                    <a:pt x="8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4"/>
            <p:cNvGrpSpPr/>
            <p:nvPr/>
          </p:nvGrpSpPr>
          <p:grpSpPr>
            <a:xfrm flipH="1">
              <a:off x="8463511" y="913643"/>
              <a:ext cx="1449083" cy="1038802"/>
              <a:chOff x="-278950" y="213525"/>
              <a:chExt cx="687225" cy="492650"/>
            </a:xfrm>
          </p:grpSpPr>
          <p:sp>
            <p:nvSpPr>
              <p:cNvPr id="60" name="Google Shape;60;p4"/>
              <p:cNvSpPr/>
              <p:nvPr/>
            </p:nvSpPr>
            <p:spPr>
              <a:xfrm>
                <a:off x="-278950" y="213525"/>
                <a:ext cx="687225" cy="492650"/>
              </a:xfrm>
              <a:custGeom>
                <a:avLst/>
                <a:gdLst/>
                <a:ahLst/>
                <a:cxnLst/>
                <a:rect l="l" t="t" r="r" b="b"/>
                <a:pathLst>
                  <a:path w="27489" h="19706" extrusionOk="0">
                    <a:moveTo>
                      <a:pt x="1" y="1"/>
                    </a:moveTo>
                    <a:lnTo>
                      <a:pt x="1" y="19706"/>
                    </a:lnTo>
                    <a:lnTo>
                      <a:pt x="27489" y="19706"/>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78950" y="213525"/>
                <a:ext cx="687225" cy="66800"/>
              </a:xfrm>
              <a:custGeom>
                <a:avLst/>
                <a:gdLst/>
                <a:ahLst/>
                <a:cxnLst/>
                <a:rect l="l" t="t" r="r" b="b"/>
                <a:pathLst>
                  <a:path w="27489" h="2672" extrusionOk="0">
                    <a:moveTo>
                      <a:pt x="1" y="1"/>
                    </a:moveTo>
                    <a:lnTo>
                      <a:pt x="1" y="2672"/>
                    </a:lnTo>
                    <a:lnTo>
                      <a:pt x="27489" y="2672"/>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4"/>
            <p:cNvSpPr/>
            <p:nvPr/>
          </p:nvSpPr>
          <p:spPr>
            <a:xfrm>
              <a:off x="7709627" y="4040661"/>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7739349" y="4858096"/>
              <a:ext cx="972860" cy="366506"/>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4"/>
            <p:cNvGrpSpPr/>
            <p:nvPr/>
          </p:nvGrpSpPr>
          <p:grpSpPr>
            <a:xfrm flipH="1">
              <a:off x="4579095" y="4604001"/>
              <a:ext cx="926901" cy="444391"/>
              <a:chOff x="1733084" y="2586526"/>
              <a:chExt cx="926901" cy="444391"/>
            </a:xfrm>
          </p:grpSpPr>
          <p:sp>
            <p:nvSpPr>
              <p:cNvPr id="65" name="Google Shape;65;p4"/>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6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5"/>
          <p:cNvSpPr txBox="1">
            <a:spLocks noGrp="1"/>
          </p:cNvSpPr>
          <p:nvPr>
            <p:ph type="subTitle" idx="1"/>
          </p:nvPr>
        </p:nvSpPr>
        <p:spPr>
          <a:xfrm>
            <a:off x="4923249" y="23069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5"/>
          <p:cNvSpPr txBox="1">
            <a:spLocks noGrp="1"/>
          </p:cNvSpPr>
          <p:nvPr>
            <p:ph type="subTitle" idx="2"/>
          </p:nvPr>
        </p:nvSpPr>
        <p:spPr>
          <a:xfrm>
            <a:off x="1715375" y="23069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5"/>
          <p:cNvSpPr txBox="1">
            <a:spLocks noGrp="1"/>
          </p:cNvSpPr>
          <p:nvPr>
            <p:ph type="subTitle" idx="3"/>
          </p:nvPr>
        </p:nvSpPr>
        <p:spPr>
          <a:xfrm>
            <a:off x="1715375" y="1913153"/>
            <a:ext cx="2505600" cy="46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4" name="Google Shape;74;p5"/>
          <p:cNvSpPr txBox="1">
            <a:spLocks noGrp="1"/>
          </p:cNvSpPr>
          <p:nvPr>
            <p:ph type="subTitle" idx="4"/>
          </p:nvPr>
        </p:nvSpPr>
        <p:spPr>
          <a:xfrm>
            <a:off x="4923250" y="1913153"/>
            <a:ext cx="2505600" cy="46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75" name="Google Shape;75;p5"/>
          <p:cNvGrpSpPr/>
          <p:nvPr/>
        </p:nvGrpSpPr>
        <p:grpSpPr>
          <a:xfrm>
            <a:off x="-555095" y="-745737"/>
            <a:ext cx="10239104" cy="6269372"/>
            <a:chOff x="-555095" y="-745737"/>
            <a:chExt cx="10239104" cy="6269372"/>
          </a:xfrm>
        </p:grpSpPr>
        <p:grpSp>
          <p:nvGrpSpPr>
            <p:cNvPr id="76" name="Google Shape;76;p5"/>
            <p:cNvGrpSpPr/>
            <p:nvPr/>
          </p:nvGrpSpPr>
          <p:grpSpPr>
            <a:xfrm>
              <a:off x="8176460" y="3845771"/>
              <a:ext cx="1430838" cy="1516459"/>
              <a:chOff x="2558651" y="3329543"/>
              <a:chExt cx="961326" cy="1018852"/>
            </a:xfrm>
          </p:grpSpPr>
          <p:sp>
            <p:nvSpPr>
              <p:cNvPr id="77" name="Google Shape;77;p5"/>
              <p:cNvSpPr/>
              <p:nvPr/>
            </p:nvSpPr>
            <p:spPr>
              <a:xfrm flipH="1">
                <a:off x="2558651" y="3452104"/>
                <a:ext cx="897530" cy="896291"/>
              </a:xfrm>
              <a:custGeom>
                <a:avLst/>
                <a:gdLst/>
                <a:ahLst/>
                <a:cxnLst/>
                <a:rect l="l" t="t" r="r" b="b"/>
                <a:pathLst>
                  <a:path w="11593" h="11577" extrusionOk="0">
                    <a:moveTo>
                      <a:pt x="5788" y="1"/>
                    </a:moveTo>
                    <a:cubicBezTo>
                      <a:pt x="5360" y="1"/>
                      <a:pt x="4931" y="50"/>
                      <a:pt x="4535" y="133"/>
                    </a:cubicBezTo>
                    <a:lnTo>
                      <a:pt x="5821" y="5772"/>
                    </a:lnTo>
                    <a:lnTo>
                      <a:pt x="5821" y="5772"/>
                    </a:lnTo>
                    <a:lnTo>
                      <a:pt x="462" y="3530"/>
                    </a:lnTo>
                    <a:cubicBezTo>
                      <a:pt x="165" y="4222"/>
                      <a:pt x="1" y="4981"/>
                      <a:pt x="1" y="5789"/>
                    </a:cubicBezTo>
                    <a:cubicBezTo>
                      <a:pt x="1" y="8988"/>
                      <a:pt x="2589" y="11577"/>
                      <a:pt x="5788" y="11577"/>
                    </a:cubicBezTo>
                    <a:cubicBezTo>
                      <a:pt x="8987" y="11577"/>
                      <a:pt x="11593" y="8988"/>
                      <a:pt x="11593" y="5789"/>
                    </a:cubicBezTo>
                    <a:cubicBezTo>
                      <a:pt x="11593" y="2590"/>
                      <a:pt x="8987" y="1"/>
                      <a:pt x="5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flipH="1">
                <a:off x="3105006" y="3329543"/>
                <a:ext cx="414971" cy="436726"/>
              </a:xfrm>
              <a:custGeom>
                <a:avLst/>
                <a:gdLst/>
                <a:ahLst/>
                <a:cxnLst/>
                <a:rect l="l" t="t" r="r" b="b"/>
                <a:pathLst>
                  <a:path w="5360" h="5641" extrusionOk="0">
                    <a:moveTo>
                      <a:pt x="4056" y="1"/>
                    </a:moveTo>
                    <a:cubicBezTo>
                      <a:pt x="2226" y="413"/>
                      <a:pt x="726" y="1699"/>
                      <a:pt x="0" y="3398"/>
                    </a:cubicBezTo>
                    <a:lnTo>
                      <a:pt x="5359" y="5640"/>
                    </a:lnTo>
                    <a:lnTo>
                      <a:pt x="40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5"/>
            <p:cNvGrpSpPr/>
            <p:nvPr/>
          </p:nvGrpSpPr>
          <p:grpSpPr>
            <a:xfrm>
              <a:off x="8734066" y="163864"/>
              <a:ext cx="949943" cy="1135012"/>
              <a:chOff x="8734066" y="3873451"/>
              <a:chExt cx="949943" cy="1135012"/>
            </a:xfrm>
          </p:grpSpPr>
          <p:sp>
            <p:nvSpPr>
              <p:cNvPr id="80" name="Google Shape;80;p5"/>
              <p:cNvSpPr/>
              <p:nvPr/>
            </p:nvSpPr>
            <p:spPr>
              <a:xfrm>
                <a:off x="8734066" y="4764590"/>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8734066" y="431902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734066" y="387345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5"/>
            <p:cNvSpPr/>
            <p:nvPr/>
          </p:nvSpPr>
          <p:spPr>
            <a:xfrm flipH="1">
              <a:off x="-555095" y="4010645"/>
              <a:ext cx="1994184" cy="131691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4455688" flipH="1">
              <a:off x="-312992" y="3849995"/>
              <a:ext cx="972860" cy="366506"/>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317575" y="-188000"/>
              <a:ext cx="727500" cy="72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86" name="Google Shape;86;p5"/>
            <p:cNvSpPr/>
            <p:nvPr/>
          </p:nvSpPr>
          <p:spPr>
            <a:xfrm flipH="1">
              <a:off x="8637087" y="4764609"/>
              <a:ext cx="644754" cy="759026"/>
            </a:xfrm>
            <a:custGeom>
              <a:avLst/>
              <a:gdLst/>
              <a:ahLst/>
              <a:cxnLst/>
              <a:rect l="l" t="t" r="r" b="b"/>
              <a:pathLst>
                <a:path w="8328" h="9804" extrusionOk="0">
                  <a:moveTo>
                    <a:pt x="6158" y="1"/>
                  </a:moveTo>
                  <a:cubicBezTo>
                    <a:pt x="5613" y="1"/>
                    <a:pt x="4993" y="208"/>
                    <a:pt x="4337" y="619"/>
                  </a:cubicBezTo>
                  <a:cubicBezTo>
                    <a:pt x="2441" y="1823"/>
                    <a:pt x="907" y="3785"/>
                    <a:pt x="0" y="6127"/>
                  </a:cubicBezTo>
                  <a:lnTo>
                    <a:pt x="379" y="6275"/>
                  </a:lnTo>
                  <a:cubicBezTo>
                    <a:pt x="1253" y="4016"/>
                    <a:pt x="2737" y="2136"/>
                    <a:pt x="4551" y="982"/>
                  </a:cubicBezTo>
                  <a:cubicBezTo>
                    <a:pt x="4885" y="766"/>
                    <a:pt x="5537" y="410"/>
                    <a:pt x="6173" y="410"/>
                  </a:cubicBezTo>
                  <a:cubicBezTo>
                    <a:pt x="6511" y="410"/>
                    <a:pt x="6844" y="510"/>
                    <a:pt x="7124" y="784"/>
                  </a:cubicBezTo>
                  <a:cubicBezTo>
                    <a:pt x="7536" y="1180"/>
                    <a:pt x="7767" y="1922"/>
                    <a:pt x="7816" y="2961"/>
                  </a:cubicBezTo>
                  <a:cubicBezTo>
                    <a:pt x="7915" y="5236"/>
                    <a:pt x="7272" y="7512"/>
                    <a:pt x="6052" y="9260"/>
                  </a:cubicBezTo>
                  <a:cubicBezTo>
                    <a:pt x="5706" y="8946"/>
                    <a:pt x="5475" y="8353"/>
                    <a:pt x="5458" y="7693"/>
                  </a:cubicBezTo>
                  <a:lnTo>
                    <a:pt x="5046" y="7710"/>
                  </a:lnTo>
                  <a:cubicBezTo>
                    <a:pt x="5062" y="8600"/>
                    <a:pt x="5425" y="9392"/>
                    <a:pt x="6002" y="9721"/>
                  </a:cubicBezTo>
                  <a:lnTo>
                    <a:pt x="6151" y="9804"/>
                  </a:lnTo>
                  <a:lnTo>
                    <a:pt x="6266" y="9656"/>
                  </a:lnTo>
                  <a:cubicBezTo>
                    <a:pt x="7618" y="7842"/>
                    <a:pt x="8327" y="5385"/>
                    <a:pt x="8228" y="2928"/>
                  </a:cubicBezTo>
                  <a:cubicBezTo>
                    <a:pt x="8179" y="1790"/>
                    <a:pt x="7899" y="965"/>
                    <a:pt x="7404" y="487"/>
                  </a:cubicBezTo>
                  <a:cubicBezTo>
                    <a:pt x="7064" y="162"/>
                    <a:pt x="6640" y="1"/>
                    <a:pt x="6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5741509" y="-745737"/>
              <a:ext cx="1419728" cy="1285249"/>
            </a:xfrm>
            <a:custGeom>
              <a:avLst/>
              <a:gdLst/>
              <a:ahLst/>
              <a:cxnLst/>
              <a:rect l="l" t="t" r="r" b="b"/>
              <a:pathLst>
                <a:path w="18338" h="16601" extrusionOk="0">
                  <a:moveTo>
                    <a:pt x="8147" y="424"/>
                  </a:moveTo>
                  <a:cubicBezTo>
                    <a:pt x="8542" y="424"/>
                    <a:pt x="8922" y="655"/>
                    <a:pt x="9169" y="919"/>
                  </a:cubicBezTo>
                  <a:cubicBezTo>
                    <a:pt x="9499" y="1298"/>
                    <a:pt x="9680" y="1810"/>
                    <a:pt x="9845" y="2288"/>
                  </a:cubicBezTo>
                  <a:cubicBezTo>
                    <a:pt x="10571" y="4563"/>
                    <a:pt x="10933" y="6938"/>
                    <a:pt x="10950" y="9329"/>
                  </a:cubicBezTo>
                  <a:cubicBezTo>
                    <a:pt x="10950" y="9708"/>
                    <a:pt x="10917" y="10054"/>
                    <a:pt x="10868" y="10368"/>
                  </a:cubicBezTo>
                  <a:cubicBezTo>
                    <a:pt x="9120" y="8158"/>
                    <a:pt x="7866" y="5619"/>
                    <a:pt x="7207" y="2980"/>
                  </a:cubicBezTo>
                  <a:cubicBezTo>
                    <a:pt x="7091" y="2519"/>
                    <a:pt x="6976" y="1975"/>
                    <a:pt x="7058" y="1480"/>
                  </a:cubicBezTo>
                  <a:cubicBezTo>
                    <a:pt x="7141" y="1051"/>
                    <a:pt x="7438" y="573"/>
                    <a:pt x="7899" y="441"/>
                  </a:cubicBezTo>
                  <a:cubicBezTo>
                    <a:pt x="7982" y="424"/>
                    <a:pt x="8064" y="424"/>
                    <a:pt x="8147" y="424"/>
                  </a:cubicBezTo>
                  <a:close/>
                  <a:moveTo>
                    <a:pt x="8148" y="1"/>
                  </a:moveTo>
                  <a:cubicBezTo>
                    <a:pt x="8030" y="1"/>
                    <a:pt x="7913" y="15"/>
                    <a:pt x="7800" y="45"/>
                  </a:cubicBezTo>
                  <a:cubicBezTo>
                    <a:pt x="7240" y="194"/>
                    <a:pt x="6795" y="738"/>
                    <a:pt x="6663" y="1397"/>
                  </a:cubicBezTo>
                  <a:cubicBezTo>
                    <a:pt x="6547" y="1991"/>
                    <a:pt x="6679" y="2585"/>
                    <a:pt x="6795" y="3096"/>
                  </a:cubicBezTo>
                  <a:cubicBezTo>
                    <a:pt x="7504" y="5866"/>
                    <a:pt x="8856" y="8554"/>
                    <a:pt x="10736" y="10862"/>
                  </a:cubicBezTo>
                  <a:cubicBezTo>
                    <a:pt x="10571" y="11308"/>
                    <a:pt x="10323" y="11637"/>
                    <a:pt x="9977" y="11802"/>
                  </a:cubicBezTo>
                  <a:cubicBezTo>
                    <a:pt x="9788" y="11899"/>
                    <a:pt x="9577" y="11948"/>
                    <a:pt x="9347" y="11948"/>
                  </a:cubicBezTo>
                  <a:cubicBezTo>
                    <a:pt x="8795" y="11948"/>
                    <a:pt x="8128" y="11668"/>
                    <a:pt x="7372" y="11110"/>
                  </a:cubicBezTo>
                  <a:cubicBezTo>
                    <a:pt x="4437" y="8983"/>
                    <a:pt x="2013" y="6163"/>
                    <a:pt x="380" y="2947"/>
                  </a:cubicBezTo>
                  <a:lnTo>
                    <a:pt x="1" y="3145"/>
                  </a:lnTo>
                  <a:cubicBezTo>
                    <a:pt x="1683" y="6410"/>
                    <a:pt x="4140" y="9279"/>
                    <a:pt x="7141" y="11440"/>
                  </a:cubicBezTo>
                  <a:cubicBezTo>
                    <a:pt x="7967" y="12051"/>
                    <a:pt x="8708" y="12359"/>
                    <a:pt x="9347" y="12359"/>
                  </a:cubicBezTo>
                  <a:cubicBezTo>
                    <a:pt x="9639" y="12359"/>
                    <a:pt x="9910" y="12294"/>
                    <a:pt x="10158" y="12165"/>
                  </a:cubicBezTo>
                  <a:cubicBezTo>
                    <a:pt x="10538" y="11984"/>
                    <a:pt x="10835" y="11654"/>
                    <a:pt x="11032" y="11225"/>
                  </a:cubicBezTo>
                  <a:cubicBezTo>
                    <a:pt x="13011" y="13534"/>
                    <a:pt x="15468" y="15381"/>
                    <a:pt x="18156" y="16601"/>
                  </a:cubicBezTo>
                  <a:lnTo>
                    <a:pt x="18337" y="16238"/>
                  </a:lnTo>
                  <a:cubicBezTo>
                    <a:pt x="15649" y="15018"/>
                    <a:pt x="13193" y="13154"/>
                    <a:pt x="11263" y="10829"/>
                  </a:cubicBezTo>
                  <a:cubicBezTo>
                    <a:pt x="11230" y="10813"/>
                    <a:pt x="11214" y="10796"/>
                    <a:pt x="11197" y="10763"/>
                  </a:cubicBezTo>
                  <a:cubicBezTo>
                    <a:pt x="11313" y="10368"/>
                    <a:pt x="11362" y="9873"/>
                    <a:pt x="11362" y="9329"/>
                  </a:cubicBezTo>
                  <a:cubicBezTo>
                    <a:pt x="11346" y="6888"/>
                    <a:pt x="10966" y="4481"/>
                    <a:pt x="10224" y="2156"/>
                  </a:cubicBezTo>
                  <a:cubicBezTo>
                    <a:pt x="10060" y="1628"/>
                    <a:pt x="9862" y="1084"/>
                    <a:pt x="9466" y="639"/>
                  </a:cubicBezTo>
                  <a:cubicBezTo>
                    <a:pt x="9110" y="230"/>
                    <a:pt x="8617" y="1"/>
                    <a:pt x="8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713225" y="913763"/>
            <a:ext cx="3858600" cy="101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7"/>
          <p:cNvSpPr txBox="1">
            <a:spLocks noGrp="1"/>
          </p:cNvSpPr>
          <p:nvPr>
            <p:ph type="subTitle" idx="1"/>
          </p:nvPr>
        </p:nvSpPr>
        <p:spPr>
          <a:xfrm>
            <a:off x="713225" y="1931438"/>
            <a:ext cx="38586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03" name="Google Shape;103;p7"/>
          <p:cNvSpPr>
            <a:spLocks noGrp="1"/>
          </p:cNvSpPr>
          <p:nvPr>
            <p:ph type="pic" idx="2"/>
          </p:nvPr>
        </p:nvSpPr>
        <p:spPr>
          <a:xfrm>
            <a:off x="4930075" y="539500"/>
            <a:ext cx="3500700" cy="4064400"/>
          </a:xfrm>
          <a:prstGeom prst="rect">
            <a:avLst/>
          </a:prstGeom>
          <a:noFill/>
          <a:ln w="28575" cap="flat" cmpd="sng">
            <a:solidFill>
              <a:schemeClr val="dk1"/>
            </a:solidFill>
            <a:prstDash val="solid"/>
            <a:round/>
            <a:headEnd type="none" w="sm" len="sm"/>
            <a:tailEnd type="none" w="sm" len="sm"/>
          </a:ln>
        </p:spPr>
      </p:sp>
      <p:grpSp>
        <p:nvGrpSpPr>
          <p:cNvPr id="104" name="Google Shape;104;p7"/>
          <p:cNvGrpSpPr/>
          <p:nvPr/>
        </p:nvGrpSpPr>
        <p:grpSpPr>
          <a:xfrm>
            <a:off x="-976878" y="-628189"/>
            <a:ext cx="10853605" cy="6450686"/>
            <a:chOff x="-976878" y="-628189"/>
            <a:chExt cx="10853605" cy="6450686"/>
          </a:xfrm>
        </p:grpSpPr>
        <p:sp>
          <p:nvSpPr>
            <p:cNvPr id="105" name="Google Shape;105;p7"/>
            <p:cNvSpPr/>
            <p:nvPr/>
          </p:nvSpPr>
          <p:spPr>
            <a:xfrm rot="-1718391">
              <a:off x="7688942" y="4108240"/>
              <a:ext cx="1994180" cy="1316911"/>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rot="-1718391">
              <a:off x="8466158" y="4989590"/>
              <a:ext cx="972858" cy="366505"/>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95625" y="-265825"/>
              <a:ext cx="727500" cy="72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grpSp>
          <p:nvGrpSpPr>
            <p:cNvPr id="108" name="Google Shape;108;p7"/>
            <p:cNvGrpSpPr/>
            <p:nvPr/>
          </p:nvGrpSpPr>
          <p:grpSpPr>
            <a:xfrm>
              <a:off x="-976878" y="190443"/>
              <a:ext cx="1449083" cy="1038802"/>
              <a:chOff x="-278950" y="213525"/>
              <a:chExt cx="687225" cy="492650"/>
            </a:xfrm>
          </p:grpSpPr>
          <p:sp>
            <p:nvSpPr>
              <p:cNvPr id="109" name="Google Shape;109;p7"/>
              <p:cNvSpPr/>
              <p:nvPr/>
            </p:nvSpPr>
            <p:spPr>
              <a:xfrm>
                <a:off x="-278950" y="213525"/>
                <a:ext cx="687225" cy="492650"/>
              </a:xfrm>
              <a:custGeom>
                <a:avLst/>
                <a:gdLst/>
                <a:ahLst/>
                <a:cxnLst/>
                <a:rect l="l" t="t" r="r" b="b"/>
                <a:pathLst>
                  <a:path w="27489" h="19706" extrusionOk="0">
                    <a:moveTo>
                      <a:pt x="1" y="1"/>
                    </a:moveTo>
                    <a:lnTo>
                      <a:pt x="1" y="19706"/>
                    </a:lnTo>
                    <a:lnTo>
                      <a:pt x="27489" y="19706"/>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278950" y="213525"/>
                <a:ext cx="687225" cy="66800"/>
              </a:xfrm>
              <a:custGeom>
                <a:avLst/>
                <a:gdLst/>
                <a:ahLst/>
                <a:cxnLst/>
                <a:rect l="l" t="t" r="r" b="b"/>
                <a:pathLst>
                  <a:path w="27489" h="2672" extrusionOk="0">
                    <a:moveTo>
                      <a:pt x="1" y="1"/>
                    </a:moveTo>
                    <a:lnTo>
                      <a:pt x="1" y="2672"/>
                    </a:lnTo>
                    <a:lnTo>
                      <a:pt x="27489" y="2672"/>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7"/>
            <p:cNvSpPr/>
            <p:nvPr/>
          </p:nvSpPr>
          <p:spPr>
            <a:xfrm>
              <a:off x="-455267" y="4281231"/>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rot="10800000" flipH="1">
              <a:off x="-810347" y="4125486"/>
              <a:ext cx="1449070" cy="932834"/>
            </a:xfrm>
            <a:custGeom>
              <a:avLst/>
              <a:gdLst/>
              <a:ahLst/>
              <a:cxnLst/>
              <a:rect l="l" t="t" r="r" b="b"/>
              <a:pathLst>
                <a:path w="18717" h="12049" extrusionOk="0">
                  <a:moveTo>
                    <a:pt x="12714" y="4990"/>
                  </a:moveTo>
                  <a:cubicBezTo>
                    <a:pt x="13852" y="6326"/>
                    <a:pt x="14759" y="7843"/>
                    <a:pt x="15352" y="9476"/>
                  </a:cubicBezTo>
                  <a:cubicBezTo>
                    <a:pt x="15567" y="10069"/>
                    <a:pt x="15765" y="11273"/>
                    <a:pt x="15022" y="11586"/>
                  </a:cubicBezTo>
                  <a:cubicBezTo>
                    <a:pt x="14931" y="11623"/>
                    <a:pt x="14836" y="11639"/>
                    <a:pt x="14742" y="11639"/>
                  </a:cubicBezTo>
                  <a:cubicBezTo>
                    <a:pt x="14414" y="11639"/>
                    <a:pt x="14090" y="11441"/>
                    <a:pt x="13885" y="11224"/>
                  </a:cubicBezTo>
                  <a:cubicBezTo>
                    <a:pt x="13588" y="10877"/>
                    <a:pt x="13439" y="10449"/>
                    <a:pt x="13275" y="9937"/>
                  </a:cubicBezTo>
                  <a:cubicBezTo>
                    <a:pt x="12763" y="8321"/>
                    <a:pt x="12467" y="6953"/>
                    <a:pt x="12615" y="5568"/>
                  </a:cubicBezTo>
                  <a:cubicBezTo>
                    <a:pt x="12648" y="5370"/>
                    <a:pt x="12681" y="5188"/>
                    <a:pt x="12714" y="4990"/>
                  </a:cubicBezTo>
                  <a:close/>
                  <a:moveTo>
                    <a:pt x="4349" y="1"/>
                  </a:moveTo>
                  <a:cubicBezTo>
                    <a:pt x="3943" y="1"/>
                    <a:pt x="3554" y="43"/>
                    <a:pt x="3183" y="126"/>
                  </a:cubicBezTo>
                  <a:cubicBezTo>
                    <a:pt x="1732" y="456"/>
                    <a:pt x="165" y="1676"/>
                    <a:pt x="1" y="3375"/>
                  </a:cubicBezTo>
                  <a:lnTo>
                    <a:pt x="413" y="3407"/>
                  </a:lnTo>
                  <a:cubicBezTo>
                    <a:pt x="561" y="1907"/>
                    <a:pt x="1963" y="819"/>
                    <a:pt x="3265" y="538"/>
                  </a:cubicBezTo>
                  <a:cubicBezTo>
                    <a:pt x="3614" y="459"/>
                    <a:pt x="3981" y="420"/>
                    <a:pt x="4365" y="420"/>
                  </a:cubicBezTo>
                  <a:cubicBezTo>
                    <a:pt x="5343" y="420"/>
                    <a:pt x="6430" y="677"/>
                    <a:pt x="7602" y="1198"/>
                  </a:cubicBezTo>
                  <a:cubicBezTo>
                    <a:pt x="9400" y="1973"/>
                    <a:pt x="11049" y="3160"/>
                    <a:pt x="12384" y="4628"/>
                  </a:cubicBezTo>
                  <a:cubicBezTo>
                    <a:pt x="12302" y="4908"/>
                    <a:pt x="12252" y="5221"/>
                    <a:pt x="12203" y="5518"/>
                  </a:cubicBezTo>
                  <a:cubicBezTo>
                    <a:pt x="12021" y="7134"/>
                    <a:pt x="12467" y="8717"/>
                    <a:pt x="12879" y="10069"/>
                  </a:cubicBezTo>
                  <a:cubicBezTo>
                    <a:pt x="13044" y="10597"/>
                    <a:pt x="13225" y="11092"/>
                    <a:pt x="13588" y="11504"/>
                  </a:cubicBezTo>
                  <a:cubicBezTo>
                    <a:pt x="13852" y="11801"/>
                    <a:pt x="14280" y="12048"/>
                    <a:pt x="14742" y="12048"/>
                  </a:cubicBezTo>
                  <a:cubicBezTo>
                    <a:pt x="14874" y="12048"/>
                    <a:pt x="15022" y="12015"/>
                    <a:pt x="15171" y="11966"/>
                  </a:cubicBezTo>
                  <a:cubicBezTo>
                    <a:pt x="15616" y="11784"/>
                    <a:pt x="15880" y="11372"/>
                    <a:pt x="15946" y="10795"/>
                  </a:cubicBezTo>
                  <a:cubicBezTo>
                    <a:pt x="15995" y="10366"/>
                    <a:pt x="15913" y="9822"/>
                    <a:pt x="15732" y="9327"/>
                  </a:cubicBezTo>
                  <a:cubicBezTo>
                    <a:pt x="15105" y="7563"/>
                    <a:pt x="14099" y="5930"/>
                    <a:pt x="12846" y="4529"/>
                  </a:cubicBezTo>
                  <a:cubicBezTo>
                    <a:pt x="13225" y="3407"/>
                    <a:pt x="13967" y="2517"/>
                    <a:pt x="14891" y="2121"/>
                  </a:cubicBezTo>
                  <a:cubicBezTo>
                    <a:pt x="15198" y="1986"/>
                    <a:pt x="15547" y="1919"/>
                    <a:pt x="15903" y="1919"/>
                  </a:cubicBezTo>
                  <a:cubicBezTo>
                    <a:pt x="16328" y="1919"/>
                    <a:pt x="16763" y="2015"/>
                    <a:pt x="17150" y="2204"/>
                  </a:cubicBezTo>
                  <a:cubicBezTo>
                    <a:pt x="17743" y="2484"/>
                    <a:pt x="18172" y="2946"/>
                    <a:pt x="18320" y="3506"/>
                  </a:cubicBezTo>
                  <a:lnTo>
                    <a:pt x="18716" y="3391"/>
                  </a:lnTo>
                  <a:cubicBezTo>
                    <a:pt x="18535" y="2715"/>
                    <a:pt x="18024" y="2171"/>
                    <a:pt x="17315" y="1824"/>
                  </a:cubicBezTo>
                  <a:cubicBezTo>
                    <a:pt x="16870" y="1611"/>
                    <a:pt x="16383" y="1503"/>
                    <a:pt x="15904" y="1503"/>
                  </a:cubicBezTo>
                  <a:cubicBezTo>
                    <a:pt x="15494" y="1503"/>
                    <a:pt x="15091" y="1582"/>
                    <a:pt x="14726" y="1742"/>
                  </a:cubicBezTo>
                  <a:cubicBezTo>
                    <a:pt x="13753" y="2154"/>
                    <a:pt x="12961" y="3061"/>
                    <a:pt x="12533" y="4182"/>
                  </a:cubicBezTo>
                  <a:cubicBezTo>
                    <a:pt x="11180" y="2764"/>
                    <a:pt x="9548" y="1594"/>
                    <a:pt x="7767" y="819"/>
                  </a:cubicBezTo>
                  <a:cubicBezTo>
                    <a:pt x="6535" y="273"/>
                    <a:pt x="5387"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rot="10800000" flipH="1">
              <a:off x="8097303" y="-628189"/>
              <a:ext cx="1449070" cy="932834"/>
            </a:xfrm>
            <a:custGeom>
              <a:avLst/>
              <a:gdLst/>
              <a:ahLst/>
              <a:cxnLst/>
              <a:rect l="l" t="t" r="r" b="b"/>
              <a:pathLst>
                <a:path w="18717" h="12049" extrusionOk="0">
                  <a:moveTo>
                    <a:pt x="12714" y="4990"/>
                  </a:moveTo>
                  <a:cubicBezTo>
                    <a:pt x="13852" y="6326"/>
                    <a:pt x="14759" y="7843"/>
                    <a:pt x="15352" y="9476"/>
                  </a:cubicBezTo>
                  <a:cubicBezTo>
                    <a:pt x="15567" y="10069"/>
                    <a:pt x="15765" y="11273"/>
                    <a:pt x="15022" y="11586"/>
                  </a:cubicBezTo>
                  <a:cubicBezTo>
                    <a:pt x="14931" y="11623"/>
                    <a:pt x="14836" y="11639"/>
                    <a:pt x="14742" y="11639"/>
                  </a:cubicBezTo>
                  <a:cubicBezTo>
                    <a:pt x="14414" y="11639"/>
                    <a:pt x="14090" y="11441"/>
                    <a:pt x="13885" y="11224"/>
                  </a:cubicBezTo>
                  <a:cubicBezTo>
                    <a:pt x="13588" y="10877"/>
                    <a:pt x="13439" y="10449"/>
                    <a:pt x="13275" y="9937"/>
                  </a:cubicBezTo>
                  <a:cubicBezTo>
                    <a:pt x="12763" y="8321"/>
                    <a:pt x="12467" y="6953"/>
                    <a:pt x="12615" y="5568"/>
                  </a:cubicBezTo>
                  <a:cubicBezTo>
                    <a:pt x="12648" y="5370"/>
                    <a:pt x="12681" y="5188"/>
                    <a:pt x="12714" y="4990"/>
                  </a:cubicBezTo>
                  <a:close/>
                  <a:moveTo>
                    <a:pt x="4349" y="1"/>
                  </a:moveTo>
                  <a:cubicBezTo>
                    <a:pt x="3943" y="1"/>
                    <a:pt x="3554" y="43"/>
                    <a:pt x="3183" y="126"/>
                  </a:cubicBezTo>
                  <a:cubicBezTo>
                    <a:pt x="1732" y="456"/>
                    <a:pt x="165" y="1676"/>
                    <a:pt x="1" y="3375"/>
                  </a:cubicBezTo>
                  <a:lnTo>
                    <a:pt x="413" y="3407"/>
                  </a:lnTo>
                  <a:cubicBezTo>
                    <a:pt x="561" y="1907"/>
                    <a:pt x="1963" y="819"/>
                    <a:pt x="3265" y="538"/>
                  </a:cubicBezTo>
                  <a:cubicBezTo>
                    <a:pt x="3614" y="459"/>
                    <a:pt x="3981" y="420"/>
                    <a:pt x="4365" y="420"/>
                  </a:cubicBezTo>
                  <a:cubicBezTo>
                    <a:pt x="5343" y="420"/>
                    <a:pt x="6430" y="677"/>
                    <a:pt x="7602" y="1198"/>
                  </a:cubicBezTo>
                  <a:cubicBezTo>
                    <a:pt x="9400" y="1973"/>
                    <a:pt x="11049" y="3160"/>
                    <a:pt x="12384" y="4628"/>
                  </a:cubicBezTo>
                  <a:cubicBezTo>
                    <a:pt x="12302" y="4908"/>
                    <a:pt x="12252" y="5221"/>
                    <a:pt x="12203" y="5518"/>
                  </a:cubicBezTo>
                  <a:cubicBezTo>
                    <a:pt x="12021" y="7134"/>
                    <a:pt x="12467" y="8717"/>
                    <a:pt x="12879" y="10069"/>
                  </a:cubicBezTo>
                  <a:cubicBezTo>
                    <a:pt x="13044" y="10597"/>
                    <a:pt x="13225" y="11092"/>
                    <a:pt x="13588" y="11504"/>
                  </a:cubicBezTo>
                  <a:cubicBezTo>
                    <a:pt x="13852" y="11801"/>
                    <a:pt x="14280" y="12048"/>
                    <a:pt x="14742" y="12048"/>
                  </a:cubicBezTo>
                  <a:cubicBezTo>
                    <a:pt x="14874" y="12048"/>
                    <a:pt x="15022" y="12015"/>
                    <a:pt x="15171" y="11966"/>
                  </a:cubicBezTo>
                  <a:cubicBezTo>
                    <a:pt x="15616" y="11784"/>
                    <a:pt x="15880" y="11372"/>
                    <a:pt x="15946" y="10795"/>
                  </a:cubicBezTo>
                  <a:cubicBezTo>
                    <a:pt x="15995" y="10366"/>
                    <a:pt x="15913" y="9822"/>
                    <a:pt x="15732" y="9327"/>
                  </a:cubicBezTo>
                  <a:cubicBezTo>
                    <a:pt x="15105" y="7563"/>
                    <a:pt x="14099" y="5930"/>
                    <a:pt x="12846" y="4529"/>
                  </a:cubicBezTo>
                  <a:cubicBezTo>
                    <a:pt x="13225" y="3407"/>
                    <a:pt x="13967" y="2517"/>
                    <a:pt x="14891" y="2121"/>
                  </a:cubicBezTo>
                  <a:cubicBezTo>
                    <a:pt x="15198" y="1986"/>
                    <a:pt x="15547" y="1919"/>
                    <a:pt x="15903" y="1919"/>
                  </a:cubicBezTo>
                  <a:cubicBezTo>
                    <a:pt x="16328" y="1919"/>
                    <a:pt x="16763" y="2015"/>
                    <a:pt x="17150" y="2204"/>
                  </a:cubicBezTo>
                  <a:cubicBezTo>
                    <a:pt x="17743" y="2484"/>
                    <a:pt x="18172" y="2946"/>
                    <a:pt x="18320" y="3506"/>
                  </a:cubicBezTo>
                  <a:lnTo>
                    <a:pt x="18716" y="3391"/>
                  </a:lnTo>
                  <a:cubicBezTo>
                    <a:pt x="18535" y="2715"/>
                    <a:pt x="18024" y="2171"/>
                    <a:pt x="17315" y="1824"/>
                  </a:cubicBezTo>
                  <a:cubicBezTo>
                    <a:pt x="16870" y="1611"/>
                    <a:pt x="16383" y="1503"/>
                    <a:pt x="15904" y="1503"/>
                  </a:cubicBezTo>
                  <a:cubicBezTo>
                    <a:pt x="15494" y="1503"/>
                    <a:pt x="15091" y="1582"/>
                    <a:pt x="14726" y="1742"/>
                  </a:cubicBezTo>
                  <a:cubicBezTo>
                    <a:pt x="13753" y="2154"/>
                    <a:pt x="12961" y="3061"/>
                    <a:pt x="12533" y="4182"/>
                  </a:cubicBezTo>
                  <a:cubicBezTo>
                    <a:pt x="11180" y="2764"/>
                    <a:pt x="9548" y="1594"/>
                    <a:pt x="7767" y="819"/>
                  </a:cubicBezTo>
                  <a:cubicBezTo>
                    <a:pt x="6535" y="273"/>
                    <a:pt x="5387"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6" name="Google Shape;116;p8"/>
          <p:cNvGrpSpPr/>
          <p:nvPr/>
        </p:nvGrpSpPr>
        <p:grpSpPr>
          <a:xfrm>
            <a:off x="-929887" y="-189421"/>
            <a:ext cx="11070096" cy="6179711"/>
            <a:chOff x="-929887" y="-189421"/>
            <a:chExt cx="11070096" cy="6179711"/>
          </a:xfrm>
        </p:grpSpPr>
        <p:sp>
          <p:nvSpPr>
            <p:cNvPr id="117" name="Google Shape;117;p8"/>
            <p:cNvSpPr/>
            <p:nvPr/>
          </p:nvSpPr>
          <p:spPr>
            <a:xfrm rot="10800000" flipH="1">
              <a:off x="-387450" y="207118"/>
              <a:ext cx="727500" cy="72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grpSp>
          <p:nvGrpSpPr>
            <p:cNvPr id="118" name="Google Shape;118;p8"/>
            <p:cNvGrpSpPr/>
            <p:nvPr/>
          </p:nvGrpSpPr>
          <p:grpSpPr>
            <a:xfrm>
              <a:off x="8430784" y="142985"/>
              <a:ext cx="1709425" cy="1168292"/>
              <a:chOff x="8430784" y="142985"/>
              <a:chExt cx="1709425" cy="1168292"/>
            </a:xfrm>
          </p:grpSpPr>
          <p:sp>
            <p:nvSpPr>
              <p:cNvPr id="119" name="Google Shape;119;p8"/>
              <p:cNvSpPr/>
              <p:nvPr/>
            </p:nvSpPr>
            <p:spPr>
              <a:xfrm>
                <a:off x="8524134" y="223135"/>
                <a:ext cx="1616075" cy="1088142"/>
              </a:xfrm>
              <a:custGeom>
                <a:avLst/>
                <a:gdLst/>
                <a:ahLst/>
                <a:cxnLst/>
                <a:rect l="l" t="t" r="r" b="b"/>
                <a:pathLst>
                  <a:path w="80915" h="54482" extrusionOk="0">
                    <a:moveTo>
                      <a:pt x="1" y="0"/>
                    </a:moveTo>
                    <a:lnTo>
                      <a:pt x="1" y="54482"/>
                    </a:lnTo>
                    <a:lnTo>
                      <a:pt x="80915" y="54482"/>
                    </a:lnTo>
                    <a:lnTo>
                      <a:pt x="80915"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a:off x="8430784" y="142985"/>
                <a:ext cx="1616075" cy="1088142"/>
                <a:chOff x="2852550" y="3857175"/>
                <a:chExt cx="2022875" cy="1362050"/>
              </a:xfrm>
            </p:grpSpPr>
            <p:sp>
              <p:nvSpPr>
                <p:cNvPr id="121" name="Google Shape;121;p8"/>
                <p:cNvSpPr/>
                <p:nvPr/>
              </p:nvSpPr>
              <p:spPr>
                <a:xfrm>
                  <a:off x="2852550" y="3857175"/>
                  <a:ext cx="2022875" cy="1362050"/>
                </a:xfrm>
                <a:custGeom>
                  <a:avLst/>
                  <a:gdLst/>
                  <a:ahLst/>
                  <a:cxnLst/>
                  <a:rect l="l" t="t" r="r" b="b"/>
                  <a:pathLst>
                    <a:path w="80915" h="54482" extrusionOk="0">
                      <a:moveTo>
                        <a:pt x="1" y="0"/>
                      </a:moveTo>
                      <a:lnTo>
                        <a:pt x="1" y="54482"/>
                      </a:lnTo>
                      <a:lnTo>
                        <a:pt x="80915" y="54482"/>
                      </a:lnTo>
                      <a:lnTo>
                        <a:pt x="809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852550" y="3857175"/>
                  <a:ext cx="2022875" cy="128650"/>
                </a:xfrm>
                <a:custGeom>
                  <a:avLst/>
                  <a:gdLst/>
                  <a:ahLst/>
                  <a:cxnLst/>
                  <a:rect l="l" t="t" r="r" b="b"/>
                  <a:pathLst>
                    <a:path w="80915" h="5146" extrusionOk="0">
                      <a:moveTo>
                        <a:pt x="1" y="0"/>
                      </a:moveTo>
                      <a:lnTo>
                        <a:pt x="1" y="5145"/>
                      </a:lnTo>
                      <a:lnTo>
                        <a:pt x="80915" y="5145"/>
                      </a:lnTo>
                      <a:lnTo>
                        <a:pt x="80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8"/>
            <p:cNvSpPr/>
            <p:nvPr/>
          </p:nvSpPr>
          <p:spPr>
            <a:xfrm rot="8100000">
              <a:off x="-259656" y="100867"/>
              <a:ext cx="972874" cy="366512"/>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flipH="1">
              <a:off x="7875515" y="4362861"/>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rot="4447043">
              <a:off x="-1020788" y="4192593"/>
              <a:ext cx="1994199" cy="131692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rot="10800000" flipH="1">
              <a:off x="7706240" y="4137586"/>
              <a:ext cx="1449070" cy="932834"/>
            </a:xfrm>
            <a:custGeom>
              <a:avLst/>
              <a:gdLst/>
              <a:ahLst/>
              <a:cxnLst/>
              <a:rect l="l" t="t" r="r" b="b"/>
              <a:pathLst>
                <a:path w="18717" h="12049" extrusionOk="0">
                  <a:moveTo>
                    <a:pt x="12714" y="4990"/>
                  </a:moveTo>
                  <a:cubicBezTo>
                    <a:pt x="13852" y="6326"/>
                    <a:pt x="14759" y="7843"/>
                    <a:pt x="15352" y="9476"/>
                  </a:cubicBezTo>
                  <a:cubicBezTo>
                    <a:pt x="15567" y="10069"/>
                    <a:pt x="15765" y="11273"/>
                    <a:pt x="15022" y="11586"/>
                  </a:cubicBezTo>
                  <a:cubicBezTo>
                    <a:pt x="14931" y="11623"/>
                    <a:pt x="14836" y="11639"/>
                    <a:pt x="14742" y="11639"/>
                  </a:cubicBezTo>
                  <a:cubicBezTo>
                    <a:pt x="14414" y="11639"/>
                    <a:pt x="14090" y="11441"/>
                    <a:pt x="13885" y="11224"/>
                  </a:cubicBezTo>
                  <a:cubicBezTo>
                    <a:pt x="13588" y="10877"/>
                    <a:pt x="13439" y="10449"/>
                    <a:pt x="13275" y="9937"/>
                  </a:cubicBezTo>
                  <a:cubicBezTo>
                    <a:pt x="12763" y="8321"/>
                    <a:pt x="12467" y="6953"/>
                    <a:pt x="12615" y="5568"/>
                  </a:cubicBezTo>
                  <a:cubicBezTo>
                    <a:pt x="12648" y="5370"/>
                    <a:pt x="12681" y="5188"/>
                    <a:pt x="12714" y="4990"/>
                  </a:cubicBezTo>
                  <a:close/>
                  <a:moveTo>
                    <a:pt x="4349" y="1"/>
                  </a:moveTo>
                  <a:cubicBezTo>
                    <a:pt x="3943" y="1"/>
                    <a:pt x="3554" y="43"/>
                    <a:pt x="3183" y="126"/>
                  </a:cubicBezTo>
                  <a:cubicBezTo>
                    <a:pt x="1732" y="456"/>
                    <a:pt x="165" y="1676"/>
                    <a:pt x="1" y="3375"/>
                  </a:cubicBezTo>
                  <a:lnTo>
                    <a:pt x="413" y="3407"/>
                  </a:lnTo>
                  <a:cubicBezTo>
                    <a:pt x="561" y="1907"/>
                    <a:pt x="1963" y="819"/>
                    <a:pt x="3265" y="538"/>
                  </a:cubicBezTo>
                  <a:cubicBezTo>
                    <a:pt x="3614" y="459"/>
                    <a:pt x="3981" y="420"/>
                    <a:pt x="4365" y="420"/>
                  </a:cubicBezTo>
                  <a:cubicBezTo>
                    <a:pt x="5343" y="420"/>
                    <a:pt x="6430" y="677"/>
                    <a:pt x="7602" y="1198"/>
                  </a:cubicBezTo>
                  <a:cubicBezTo>
                    <a:pt x="9400" y="1973"/>
                    <a:pt x="11049" y="3160"/>
                    <a:pt x="12384" y="4628"/>
                  </a:cubicBezTo>
                  <a:cubicBezTo>
                    <a:pt x="12302" y="4908"/>
                    <a:pt x="12252" y="5221"/>
                    <a:pt x="12203" y="5518"/>
                  </a:cubicBezTo>
                  <a:cubicBezTo>
                    <a:pt x="12021" y="7134"/>
                    <a:pt x="12467" y="8717"/>
                    <a:pt x="12879" y="10069"/>
                  </a:cubicBezTo>
                  <a:cubicBezTo>
                    <a:pt x="13044" y="10597"/>
                    <a:pt x="13225" y="11092"/>
                    <a:pt x="13588" y="11504"/>
                  </a:cubicBezTo>
                  <a:cubicBezTo>
                    <a:pt x="13852" y="11801"/>
                    <a:pt x="14280" y="12048"/>
                    <a:pt x="14742" y="12048"/>
                  </a:cubicBezTo>
                  <a:cubicBezTo>
                    <a:pt x="14874" y="12048"/>
                    <a:pt x="15022" y="12015"/>
                    <a:pt x="15171" y="11966"/>
                  </a:cubicBezTo>
                  <a:cubicBezTo>
                    <a:pt x="15616" y="11784"/>
                    <a:pt x="15880" y="11372"/>
                    <a:pt x="15946" y="10795"/>
                  </a:cubicBezTo>
                  <a:cubicBezTo>
                    <a:pt x="15995" y="10366"/>
                    <a:pt x="15913" y="9822"/>
                    <a:pt x="15732" y="9327"/>
                  </a:cubicBezTo>
                  <a:cubicBezTo>
                    <a:pt x="15105" y="7563"/>
                    <a:pt x="14099" y="5930"/>
                    <a:pt x="12846" y="4529"/>
                  </a:cubicBezTo>
                  <a:cubicBezTo>
                    <a:pt x="13225" y="3407"/>
                    <a:pt x="13967" y="2517"/>
                    <a:pt x="14891" y="2121"/>
                  </a:cubicBezTo>
                  <a:cubicBezTo>
                    <a:pt x="15198" y="1986"/>
                    <a:pt x="15547" y="1919"/>
                    <a:pt x="15903" y="1919"/>
                  </a:cubicBezTo>
                  <a:cubicBezTo>
                    <a:pt x="16328" y="1919"/>
                    <a:pt x="16763" y="2015"/>
                    <a:pt x="17150" y="2204"/>
                  </a:cubicBezTo>
                  <a:cubicBezTo>
                    <a:pt x="17743" y="2484"/>
                    <a:pt x="18172" y="2946"/>
                    <a:pt x="18320" y="3506"/>
                  </a:cubicBezTo>
                  <a:lnTo>
                    <a:pt x="18716" y="3391"/>
                  </a:lnTo>
                  <a:cubicBezTo>
                    <a:pt x="18535" y="2715"/>
                    <a:pt x="18024" y="2171"/>
                    <a:pt x="17315" y="1824"/>
                  </a:cubicBezTo>
                  <a:cubicBezTo>
                    <a:pt x="16870" y="1611"/>
                    <a:pt x="16383" y="1503"/>
                    <a:pt x="15904" y="1503"/>
                  </a:cubicBezTo>
                  <a:cubicBezTo>
                    <a:pt x="15494" y="1503"/>
                    <a:pt x="15091" y="1582"/>
                    <a:pt x="14726" y="1742"/>
                  </a:cubicBezTo>
                  <a:cubicBezTo>
                    <a:pt x="13753" y="2154"/>
                    <a:pt x="12961" y="3061"/>
                    <a:pt x="12533" y="4182"/>
                  </a:cubicBezTo>
                  <a:cubicBezTo>
                    <a:pt x="11180" y="2764"/>
                    <a:pt x="9548" y="1594"/>
                    <a:pt x="7767" y="819"/>
                  </a:cubicBezTo>
                  <a:cubicBezTo>
                    <a:pt x="6535" y="273"/>
                    <a:pt x="5387"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sp>
        <p:nvSpPr>
          <p:cNvPr id="128" name="Google Shape;12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9" name="Google Shape;12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30" name="Google Shape;130;p9"/>
          <p:cNvGrpSpPr/>
          <p:nvPr/>
        </p:nvGrpSpPr>
        <p:grpSpPr>
          <a:xfrm>
            <a:off x="-536628" y="-276514"/>
            <a:ext cx="10159125" cy="6197423"/>
            <a:chOff x="-536628" y="-276514"/>
            <a:chExt cx="10159125" cy="6197423"/>
          </a:xfrm>
        </p:grpSpPr>
        <p:sp>
          <p:nvSpPr>
            <p:cNvPr id="131" name="Google Shape;131;p9"/>
            <p:cNvSpPr/>
            <p:nvPr/>
          </p:nvSpPr>
          <p:spPr>
            <a:xfrm rot="10800000" flipH="1">
              <a:off x="-181548" y="-276514"/>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810502" y="4603995"/>
              <a:ext cx="1994184" cy="131691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34462" y="4604009"/>
              <a:ext cx="644754" cy="759026"/>
            </a:xfrm>
            <a:custGeom>
              <a:avLst/>
              <a:gdLst/>
              <a:ahLst/>
              <a:cxnLst/>
              <a:rect l="l" t="t" r="r" b="b"/>
              <a:pathLst>
                <a:path w="8328" h="9804" extrusionOk="0">
                  <a:moveTo>
                    <a:pt x="6158" y="1"/>
                  </a:moveTo>
                  <a:cubicBezTo>
                    <a:pt x="5613" y="1"/>
                    <a:pt x="4993" y="208"/>
                    <a:pt x="4337" y="619"/>
                  </a:cubicBezTo>
                  <a:cubicBezTo>
                    <a:pt x="2441" y="1823"/>
                    <a:pt x="907" y="3785"/>
                    <a:pt x="0" y="6127"/>
                  </a:cubicBezTo>
                  <a:lnTo>
                    <a:pt x="379" y="6275"/>
                  </a:lnTo>
                  <a:cubicBezTo>
                    <a:pt x="1253" y="4016"/>
                    <a:pt x="2737" y="2136"/>
                    <a:pt x="4551" y="982"/>
                  </a:cubicBezTo>
                  <a:cubicBezTo>
                    <a:pt x="4885" y="766"/>
                    <a:pt x="5537" y="410"/>
                    <a:pt x="6173" y="410"/>
                  </a:cubicBezTo>
                  <a:cubicBezTo>
                    <a:pt x="6511" y="410"/>
                    <a:pt x="6844" y="510"/>
                    <a:pt x="7124" y="784"/>
                  </a:cubicBezTo>
                  <a:cubicBezTo>
                    <a:pt x="7536" y="1180"/>
                    <a:pt x="7767" y="1922"/>
                    <a:pt x="7816" y="2961"/>
                  </a:cubicBezTo>
                  <a:cubicBezTo>
                    <a:pt x="7915" y="5236"/>
                    <a:pt x="7272" y="7512"/>
                    <a:pt x="6052" y="9260"/>
                  </a:cubicBezTo>
                  <a:cubicBezTo>
                    <a:pt x="5706" y="8946"/>
                    <a:pt x="5475" y="8353"/>
                    <a:pt x="5458" y="7693"/>
                  </a:cubicBezTo>
                  <a:lnTo>
                    <a:pt x="5046" y="7710"/>
                  </a:lnTo>
                  <a:cubicBezTo>
                    <a:pt x="5062" y="8600"/>
                    <a:pt x="5425" y="9392"/>
                    <a:pt x="6002" y="9721"/>
                  </a:cubicBezTo>
                  <a:lnTo>
                    <a:pt x="6151" y="9804"/>
                  </a:lnTo>
                  <a:lnTo>
                    <a:pt x="6266" y="9656"/>
                  </a:lnTo>
                  <a:cubicBezTo>
                    <a:pt x="7618" y="7842"/>
                    <a:pt x="8327" y="5385"/>
                    <a:pt x="8228" y="2928"/>
                  </a:cubicBezTo>
                  <a:cubicBezTo>
                    <a:pt x="8179" y="1790"/>
                    <a:pt x="7899" y="965"/>
                    <a:pt x="7404" y="487"/>
                  </a:cubicBezTo>
                  <a:cubicBezTo>
                    <a:pt x="7064" y="162"/>
                    <a:pt x="6640" y="1"/>
                    <a:pt x="6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536628" y="73091"/>
              <a:ext cx="1449070" cy="932834"/>
            </a:xfrm>
            <a:custGeom>
              <a:avLst/>
              <a:gdLst/>
              <a:ahLst/>
              <a:cxnLst/>
              <a:rect l="l" t="t" r="r" b="b"/>
              <a:pathLst>
                <a:path w="18717" h="12049" extrusionOk="0">
                  <a:moveTo>
                    <a:pt x="12714" y="4990"/>
                  </a:moveTo>
                  <a:cubicBezTo>
                    <a:pt x="13852" y="6326"/>
                    <a:pt x="14759" y="7843"/>
                    <a:pt x="15352" y="9476"/>
                  </a:cubicBezTo>
                  <a:cubicBezTo>
                    <a:pt x="15567" y="10069"/>
                    <a:pt x="15765" y="11273"/>
                    <a:pt x="15022" y="11586"/>
                  </a:cubicBezTo>
                  <a:cubicBezTo>
                    <a:pt x="14931" y="11623"/>
                    <a:pt x="14836" y="11639"/>
                    <a:pt x="14742" y="11639"/>
                  </a:cubicBezTo>
                  <a:cubicBezTo>
                    <a:pt x="14414" y="11639"/>
                    <a:pt x="14090" y="11441"/>
                    <a:pt x="13885" y="11224"/>
                  </a:cubicBezTo>
                  <a:cubicBezTo>
                    <a:pt x="13588" y="10877"/>
                    <a:pt x="13439" y="10449"/>
                    <a:pt x="13275" y="9937"/>
                  </a:cubicBezTo>
                  <a:cubicBezTo>
                    <a:pt x="12763" y="8321"/>
                    <a:pt x="12467" y="6953"/>
                    <a:pt x="12615" y="5568"/>
                  </a:cubicBezTo>
                  <a:cubicBezTo>
                    <a:pt x="12648" y="5370"/>
                    <a:pt x="12681" y="5188"/>
                    <a:pt x="12714" y="4990"/>
                  </a:cubicBezTo>
                  <a:close/>
                  <a:moveTo>
                    <a:pt x="4349" y="1"/>
                  </a:moveTo>
                  <a:cubicBezTo>
                    <a:pt x="3943" y="1"/>
                    <a:pt x="3554" y="43"/>
                    <a:pt x="3183" y="126"/>
                  </a:cubicBezTo>
                  <a:cubicBezTo>
                    <a:pt x="1732" y="456"/>
                    <a:pt x="165" y="1676"/>
                    <a:pt x="1" y="3375"/>
                  </a:cubicBezTo>
                  <a:lnTo>
                    <a:pt x="413" y="3407"/>
                  </a:lnTo>
                  <a:cubicBezTo>
                    <a:pt x="561" y="1907"/>
                    <a:pt x="1963" y="819"/>
                    <a:pt x="3265" y="538"/>
                  </a:cubicBezTo>
                  <a:cubicBezTo>
                    <a:pt x="3614" y="459"/>
                    <a:pt x="3981" y="420"/>
                    <a:pt x="4365" y="420"/>
                  </a:cubicBezTo>
                  <a:cubicBezTo>
                    <a:pt x="5343" y="420"/>
                    <a:pt x="6430" y="677"/>
                    <a:pt x="7602" y="1198"/>
                  </a:cubicBezTo>
                  <a:cubicBezTo>
                    <a:pt x="9400" y="1973"/>
                    <a:pt x="11049" y="3160"/>
                    <a:pt x="12384" y="4628"/>
                  </a:cubicBezTo>
                  <a:cubicBezTo>
                    <a:pt x="12302" y="4908"/>
                    <a:pt x="12252" y="5221"/>
                    <a:pt x="12203" y="5518"/>
                  </a:cubicBezTo>
                  <a:cubicBezTo>
                    <a:pt x="12021" y="7134"/>
                    <a:pt x="12467" y="8717"/>
                    <a:pt x="12879" y="10069"/>
                  </a:cubicBezTo>
                  <a:cubicBezTo>
                    <a:pt x="13044" y="10597"/>
                    <a:pt x="13225" y="11092"/>
                    <a:pt x="13588" y="11504"/>
                  </a:cubicBezTo>
                  <a:cubicBezTo>
                    <a:pt x="13852" y="11801"/>
                    <a:pt x="14280" y="12048"/>
                    <a:pt x="14742" y="12048"/>
                  </a:cubicBezTo>
                  <a:cubicBezTo>
                    <a:pt x="14874" y="12048"/>
                    <a:pt x="15022" y="12015"/>
                    <a:pt x="15171" y="11966"/>
                  </a:cubicBezTo>
                  <a:cubicBezTo>
                    <a:pt x="15616" y="11784"/>
                    <a:pt x="15880" y="11372"/>
                    <a:pt x="15946" y="10795"/>
                  </a:cubicBezTo>
                  <a:cubicBezTo>
                    <a:pt x="15995" y="10366"/>
                    <a:pt x="15913" y="9822"/>
                    <a:pt x="15732" y="9327"/>
                  </a:cubicBezTo>
                  <a:cubicBezTo>
                    <a:pt x="15105" y="7563"/>
                    <a:pt x="14099" y="5930"/>
                    <a:pt x="12846" y="4529"/>
                  </a:cubicBezTo>
                  <a:cubicBezTo>
                    <a:pt x="13225" y="3407"/>
                    <a:pt x="13967" y="2517"/>
                    <a:pt x="14891" y="2121"/>
                  </a:cubicBezTo>
                  <a:cubicBezTo>
                    <a:pt x="15198" y="1986"/>
                    <a:pt x="15547" y="1919"/>
                    <a:pt x="15903" y="1919"/>
                  </a:cubicBezTo>
                  <a:cubicBezTo>
                    <a:pt x="16328" y="1919"/>
                    <a:pt x="16763" y="2015"/>
                    <a:pt x="17150" y="2204"/>
                  </a:cubicBezTo>
                  <a:cubicBezTo>
                    <a:pt x="17743" y="2484"/>
                    <a:pt x="18172" y="2946"/>
                    <a:pt x="18320" y="3506"/>
                  </a:cubicBezTo>
                  <a:lnTo>
                    <a:pt x="18716" y="3391"/>
                  </a:lnTo>
                  <a:cubicBezTo>
                    <a:pt x="18535" y="2715"/>
                    <a:pt x="18024" y="2171"/>
                    <a:pt x="17315" y="1824"/>
                  </a:cubicBezTo>
                  <a:cubicBezTo>
                    <a:pt x="16870" y="1611"/>
                    <a:pt x="16383" y="1503"/>
                    <a:pt x="15904" y="1503"/>
                  </a:cubicBezTo>
                  <a:cubicBezTo>
                    <a:pt x="15494" y="1503"/>
                    <a:pt x="15091" y="1582"/>
                    <a:pt x="14726" y="1742"/>
                  </a:cubicBezTo>
                  <a:cubicBezTo>
                    <a:pt x="13753" y="2154"/>
                    <a:pt x="12961" y="3061"/>
                    <a:pt x="12533" y="4182"/>
                  </a:cubicBezTo>
                  <a:cubicBezTo>
                    <a:pt x="11180" y="2764"/>
                    <a:pt x="9548" y="1594"/>
                    <a:pt x="7767" y="819"/>
                  </a:cubicBezTo>
                  <a:cubicBezTo>
                    <a:pt x="6535" y="273"/>
                    <a:pt x="5387"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a:off x="7826199" y="-240566"/>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a:off x="8523166" y="-160064"/>
              <a:ext cx="972860" cy="366506"/>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flipH="1">
              <a:off x="7989045" y="4604001"/>
              <a:ext cx="926901" cy="444391"/>
              <a:chOff x="1733084" y="2586526"/>
              <a:chExt cx="926901" cy="444391"/>
            </a:xfrm>
          </p:grpSpPr>
          <p:sp>
            <p:nvSpPr>
              <p:cNvPr id="138" name="Google Shape;138;p9"/>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9"/>
        <p:cNvGrpSpPr/>
        <p:nvPr/>
      </p:nvGrpSpPr>
      <p:grpSpPr>
        <a:xfrm>
          <a:off x="0" y="0"/>
          <a:ext cx="0" cy="0"/>
          <a:chOff x="0" y="0"/>
          <a:chExt cx="0" cy="0"/>
        </a:xfrm>
      </p:grpSpPr>
      <p:grpSp>
        <p:nvGrpSpPr>
          <p:cNvPr id="330" name="Google Shape;330;p21"/>
          <p:cNvGrpSpPr/>
          <p:nvPr/>
        </p:nvGrpSpPr>
        <p:grpSpPr>
          <a:xfrm>
            <a:off x="-765228" y="-655012"/>
            <a:ext cx="10449222" cy="6575921"/>
            <a:chOff x="-765228" y="-655012"/>
            <a:chExt cx="10449222" cy="6575921"/>
          </a:xfrm>
        </p:grpSpPr>
        <p:sp>
          <p:nvSpPr>
            <p:cNvPr id="331" name="Google Shape;331;p21"/>
            <p:cNvSpPr/>
            <p:nvPr/>
          </p:nvSpPr>
          <p:spPr>
            <a:xfrm>
              <a:off x="8067025" y="4537175"/>
              <a:ext cx="727500" cy="727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32" name="Google Shape;332;p21"/>
            <p:cNvSpPr/>
            <p:nvPr/>
          </p:nvSpPr>
          <p:spPr>
            <a:xfrm>
              <a:off x="307275" y="435925"/>
              <a:ext cx="727500" cy="72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33" name="Google Shape;333;p21"/>
            <p:cNvSpPr/>
            <p:nvPr/>
          </p:nvSpPr>
          <p:spPr>
            <a:xfrm rot="10800000">
              <a:off x="7532615" y="-276514"/>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flipH="1">
              <a:off x="3752630" y="4603995"/>
              <a:ext cx="1994184" cy="1316914"/>
            </a:xfrm>
            <a:custGeom>
              <a:avLst/>
              <a:gdLst/>
              <a:ahLst/>
              <a:cxnLst/>
              <a:rect l="l" t="t" r="r" b="b"/>
              <a:pathLst>
                <a:path w="25758" h="17010" extrusionOk="0">
                  <a:moveTo>
                    <a:pt x="13341" y="1"/>
                  </a:moveTo>
                  <a:cubicBezTo>
                    <a:pt x="11267" y="1"/>
                    <a:pt x="9193" y="735"/>
                    <a:pt x="7371" y="2202"/>
                  </a:cubicBezTo>
                  <a:cubicBezTo>
                    <a:pt x="3727" y="5137"/>
                    <a:pt x="297" y="10909"/>
                    <a:pt x="1" y="17010"/>
                  </a:cubicBezTo>
                  <a:lnTo>
                    <a:pt x="25757" y="17010"/>
                  </a:lnTo>
                  <a:cubicBezTo>
                    <a:pt x="25460" y="10909"/>
                    <a:pt x="22938" y="5121"/>
                    <a:pt x="19310" y="2202"/>
                  </a:cubicBezTo>
                  <a:cubicBezTo>
                    <a:pt x="17488" y="735"/>
                    <a:pt x="15414" y="1"/>
                    <a:pt x="13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1"/>
            <p:cNvGrpSpPr/>
            <p:nvPr/>
          </p:nvGrpSpPr>
          <p:grpSpPr>
            <a:xfrm>
              <a:off x="8430766" y="2149401"/>
              <a:ext cx="949943" cy="1135012"/>
              <a:chOff x="8734066" y="3873451"/>
              <a:chExt cx="949943" cy="1135012"/>
            </a:xfrm>
          </p:grpSpPr>
          <p:sp>
            <p:nvSpPr>
              <p:cNvPr id="336" name="Google Shape;336;p21"/>
              <p:cNvSpPr/>
              <p:nvPr/>
            </p:nvSpPr>
            <p:spPr>
              <a:xfrm>
                <a:off x="8734066" y="4764590"/>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8734066" y="431902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8734066" y="3873451"/>
                <a:ext cx="949943" cy="243873"/>
              </a:xfrm>
              <a:custGeom>
                <a:avLst/>
                <a:gdLst/>
                <a:ahLst/>
                <a:cxnLst/>
                <a:rect l="l" t="t" r="r" b="b"/>
                <a:pathLst>
                  <a:path w="12270" h="3150" extrusionOk="0">
                    <a:moveTo>
                      <a:pt x="1" y="0"/>
                    </a:moveTo>
                    <a:lnTo>
                      <a:pt x="1" y="3150"/>
                    </a:lnTo>
                    <a:lnTo>
                      <a:pt x="12269" y="3150"/>
                    </a:lnTo>
                    <a:lnTo>
                      <a:pt x="1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1"/>
            <p:cNvSpPr/>
            <p:nvPr/>
          </p:nvSpPr>
          <p:spPr>
            <a:xfrm flipH="1">
              <a:off x="8637087" y="4764609"/>
              <a:ext cx="644754" cy="759026"/>
            </a:xfrm>
            <a:custGeom>
              <a:avLst/>
              <a:gdLst/>
              <a:ahLst/>
              <a:cxnLst/>
              <a:rect l="l" t="t" r="r" b="b"/>
              <a:pathLst>
                <a:path w="8328" h="9804" extrusionOk="0">
                  <a:moveTo>
                    <a:pt x="6158" y="1"/>
                  </a:moveTo>
                  <a:cubicBezTo>
                    <a:pt x="5613" y="1"/>
                    <a:pt x="4993" y="208"/>
                    <a:pt x="4337" y="619"/>
                  </a:cubicBezTo>
                  <a:cubicBezTo>
                    <a:pt x="2441" y="1823"/>
                    <a:pt x="907" y="3785"/>
                    <a:pt x="0" y="6127"/>
                  </a:cubicBezTo>
                  <a:lnTo>
                    <a:pt x="379" y="6275"/>
                  </a:lnTo>
                  <a:cubicBezTo>
                    <a:pt x="1253" y="4016"/>
                    <a:pt x="2737" y="2136"/>
                    <a:pt x="4551" y="982"/>
                  </a:cubicBezTo>
                  <a:cubicBezTo>
                    <a:pt x="4885" y="766"/>
                    <a:pt x="5537" y="410"/>
                    <a:pt x="6173" y="410"/>
                  </a:cubicBezTo>
                  <a:cubicBezTo>
                    <a:pt x="6511" y="410"/>
                    <a:pt x="6844" y="510"/>
                    <a:pt x="7124" y="784"/>
                  </a:cubicBezTo>
                  <a:cubicBezTo>
                    <a:pt x="7536" y="1180"/>
                    <a:pt x="7767" y="1922"/>
                    <a:pt x="7816" y="2961"/>
                  </a:cubicBezTo>
                  <a:cubicBezTo>
                    <a:pt x="7915" y="5236"/>
                    <a:pt x="7272" y="7512"/>
                    <a:pt x="6052" y="9260"/>
                  </a:cubicBezTo>
                  <a:cubicBezTo>
                    <a:pt x="5706" y="8946"/>
                    <a:pt x="5475" y="8353"/>
                    <a:pt x="5458" y="7693"/>
                  </a:cubicBezTo>
                  <a:lnTo>
                    <a:pt x="5046" y="7710"/>
                  </a:lnTo>
                  <a:cubicBezTo>
                    <a:pt x="5062" y="8600"/>
                    <a:pt x="5425" y="9392"/>
                    <a:pt x="6002" y="9721"/>
                  </a:cubicBezTo>
                  <a:lnTo>
                    <a:pt x="6151" y="9804"/>
                  </a:lnTo>
                  <a:lnTo>
                    <a:pt x="6266" y="9656"/>
                  </a:lnTo>
                  <a:cubicBezTo>
                    <a:pt x="7618" y="7842"/>
                    <a:pt x="8327" y="5385"/>
                    <a:pt x="8228" y="2928"/>
                  </a:cubicBezTo>
                  <a:cubicBezTo>
                    <a:pt x="8179" y="1790"/>
                    <a:pt x="7899" y="965"/>
                    <a:pt x="7404" y="487"/>
                  </a:cubicBezTo>
                  <a:cubicBezTo>
                    <a:pt x="7064" y="162"/>
                    <a:pt x="6640" y="1"/>
                    <a:pt x="6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rot="10800000">
              <a:off x="2143159" y="-655012"/>
              <a:ext cx="1419728" cy="1285249"/>
            </a:xfrm>
            <a:custGeom>
              <a:avLst/>
              <a:gdLst/>
              <a:ahLst/>
              <a:cxnLst/>
              <a:rect l="l" t="t" r="r" b="b"/>
              <a:pathLst>
                <a:path w="18338" h="16601" extrusionOk="0">
                  <a:moveTo>
                    <a:pt x="8147" y="424"/>
                  </a:moveTo>
                  <a:cubicBezTo>
                    <a:pt x="8542" y="424"/>
                    <a:pt x="8922" y="655"/>
                    <a:pt x="9169" y="919"/>
                  </a:cubicBezTo>
                  <a:cubicBezTo>
                    <a:pt x="9499" y="1298"/>
                    <a:pt x="9680" y="1810"/>
                    <a:pt x="9845" y="2288"/>
                  </a:cubicBezTo>
                  <a:cubicBezTo>
                    <a:pt x="10571" y="4563"/>
                    <a:pt x="10933" y="6938"/>
                    <a:pt x="10950" y="9329"/>
                  </a:cubicBezTo>
                  <a:cubicBezTo>
                    <a:pt x="10950" y="9708"/>
                    <a:pt x="10917" y="10054"/>
                    <a:pt x="10868" y="10368"/>
                  </a:cubicBezTo>
                  <a:cubicBezTo>
                    <a:pt x="9120" y="8158"/>
                    <a:pt x="7866" y="5619"/>
                    <a:pt x="7207" y="2980"/>
                  </a:cubicBezTo>
                  <a:cubicBezTo>
                    <a:pt x="7091" y="2519"/>
                    <a:pt x="6976" y="1975"/>
                    <a:pt x="7058" y="1480"/>
                  </a:cubicBezTo>
                  <a:cubicBezTo>
                    <a:pt x="7141" y="1051"/>
                    <a:pt x="7438" y="573"/>
                    <a:pt x="7899" y="441"/>
                  </a:cubicBezTo>
                  <a:cubicBezTo>
                    <a:pt x="7982" y="424"/>
                    <a:pt x="8064" y="424"/>
                    <a:pt x="8147" y="424"/>
                  </a:cubicBezTo>
                  <a:close/>
                  <a:moveTo>
                    <a:pt x="8148" y="1"/>
                  </a:moveTo>
                  <a:cubicBezTo>
                    <a:pt x="8030" y="1"/>
                    <a:pt x="7913" y="15"/>
                    <a:pt x="7800" y="45"/>
                  </a:cubicBezTo>
                  <a:cubicBezTo>
                    <a:pt x="7240" y="194"/>
                    <a:pt x="6795" y="738"/>
                    <a:pt x="6663" y="1397"/>
                  </a:cubicBezTo>
                  <a:cubicBezTo>
                    <a:pt x="6547" y="1991"/>
                    <a:pt x="6679" y="2585"/>
                    <a:pt x="6795" y="3096"/>
                  </a:cubicBezTo>
                  <a:cubicBezTo>
                    <a:pt x="7504" y="5866"/>
                    <a:pt x="8856" y="8554"/>
                    <a:pt x="10736" y="10862"/>
                  </a:cubicBezTo>
                  <a:cubicBezTo>
                    <a:pt x="10571" y="11308"/>
                    <a:pt x="10323" y="11637"/>
                    <a:pt x="9977" y="11802"/>
                  </a:cubicBezTo>
                  <a:cubicBezTo>
                    <a:pt x="9788" y="11899"/>
                    <a:pt x="9577" y="11948"/>
                    <a:pt x="9347" y="11948"/>
                  </a:cubicBezTo>
                  <a:cubicBezTo>
                    <a:pt x="8795" y="11948"/>
                    <a:pt x="8128" y="11668"/>
                    <a:pt x="7372" y="11110"/>
                  </a:cubicBezTo>
                  <a:cubicBezTo>
                    <a:pt x="4437" y="8983"/>
                    <a:pt x="2013" y="6163"/>
                    <a:pt x="380" y="2947"/>
                  </a:cubicBezTo>
                  <a:lnTo>
                    <a:pt x="1" y="3145"/>
                  </a:lnTo>
                  <a:cubicBezTo>
                    <a:pt x="1683" y="6410"/>
                    <a:pt x="4140" y="9279"/>
                    <a:pt x="7141" y="11440"/>
                  </a:cubicBezTo>
                  <a:cubicBezTo>
                    <a:pt x="7967" y="12051"/>
                    <a:pt x="8708" y="12359"/>
                    <a:pt x="9347" y="12359"/>
                  </a:cubicBezTo>
                  <a:cubicBezTo>
                    <a:pt x="9639" y="12359"/>
                    <a:pt x="9910" y="12294"/>
                    <a:pt x="10158" y="12165"/>
                  </a:cubicBezTo>
                  <a:cubicBezTo>
                    <a:pt x="10538" y="11984"/>
                    <a:pt x="10835" y="11654"/>
                    <a:pt x="11032" y="11225"/>
                  </a:cubicBezTo>
                  <a:cubicBezTo>
                    <a:pt x="13011" y="13534"/>
                    <a:pt x="15468" y="15381"/>
                    <a:pt x="18156" y="16601"/>
                  </a:cubicBezTo>
                  <a:lnTo>
                    <a:pt x="18337" y="16238"/>
                  </a:lnTo>
                  <a:cubicBezTo>
                    <a:pt x="15649" y="15018"/>
                    <a:pt x="13193" y="13154"/>
                    <a:pt x="11263" y="10829"/>
                  </a:cubicBezTo>
                  <a:cubicBezTo>
                    <a:pt x="11230" y="10813"/>
                    <a:pt x="11214" y="10796"/>
                    <a:pt x="11197" y="10763"/>
                  </a:cubicBezTo>
                  <a:cubicBezTo>
                    <a:pt x="11313" y="10368"/>
                    <a:pt x="11362" y="9873"/>
                    <a:pt x="11362" y="9329"/>
                  </a:cubicBezTo>
                  <a:cubicBezTo>
                    <a:pt x="11346" y="6888"/>
                    <a:pt x="10966" y="4481"/>
                    <a:pt x="10224" y="2156"/>
                  </a:cubicBezTo>
                  <a:cubicBezTo>
                    <a:pt x="10060" y="1628"/>
                    <a:pt x="9862" y="1084"/>
                    <a:pt x="9466" y="639"/>
                  </a:cubicBezTo>
                  <a:cubicBezTo>
                    <a:pt x="9110" y="230"/>
                    <a:pt x="8617" y="1"/>
                    <a:pt x="8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flipH="1">
              <a:off x="8234924" y="73091"/>
              <a:ext cx="1449070" cy="932834"/>
            </a:xfrm>
            <a:custGeom>
              <a:avLst/>
              <a:gdLst/>
              <a:ahLst/>
              <a:cxnLst/>
              <a:rect l="l" t="t" r="r" b="b"/>
              <a:pathLst>
                <a:path w="18717" h="12049" extrusionOk="0">
                  <a:moveTo>
                    <a:pt x="12714" y="4990"/>
                  </a:moveTo>
                  <a:cubicBezTo>
                    <a:pt x="13852" y="6326"/>
                    <a:pt x="14759" y="7843"/>
                    <a:pt x="15352" y="9476"/>
                  </a:cubicBezTo>
                  <a:cubicBezTo>
                    <a:pt x="15567" y="10069"/>
                    <a:pt x="15765" y="11273"/>
                    <a:pt x="15022" y="11586"/>
                  </a:cubicBezTo>
                  <a:cubicBezTo>
                    <a:pt x="14931" y="11623"/>
                    <a:pt x="14836" y="11639"/>
                    <a:pt x="14742" y="11639"/>
                  </a:cubicBezTo>
                  <a:cubicBezTo>
                    <a:pt x="14414" y="11639"/>
                    <a:pt x="14090" y="11441"/>
                    <a:pt x="13885" y="11224"/>
                  </a:cubicBezTo>
                  <a:cubicBezTo>
                    <a:pt x="13588" y="10877"/>
                    <a:pt x="13439" y="10449"/>
                    <a:pt x="13275" y="9937"/>
                  </a:cubicBezTo>
                  <a:cubicBezTo>
                    <a:pt x="12763" y="8321"/>
                    <a:pt x="12467" y="6953"/>
                    <a:pt x="12615" y="5568"/>
                  </a:cubicBezTo>
                  <a:cubicBezTo>
                    <a:pt x="12648" y="5370"/>
                    <a:pt x="12681" y="5188"/>
                    <a:pt x="12714" y="4990"/>
                  </a:cubicBezTo>
                  <a:close/>
                  <a:moveTo>
                    <a:pt x="4349" y="1"/>
                  </a:moveTo>
                  <a:cubicBezTo>
                    <a:pt x="3943" y="1"/>
                    <a:pt x="3554" y="43"/>
                    <a:pt x="3183" y="126"/>
                  </a:cubicBezTo>
                  <a:cubicBezTo>
                    <a:pt x="1732" y="456"/>
                    <a:pt x="165" y="1676"/>
                    <a:pt x="1" y="3375"/>
                  </a:cubicBezTo>
                  <a:lnTo>
                    <a:pt x="413" y="3407"/>
                  </a:lnTo>
                  <a:cubicBezTo>
                    <a:pt x="561" y="1907"/>
                    <a:pt x="1963" y="819"/>
                    <a:pt x="3265" y="538"/>
                  </a:cubicBezTo>
                  <a:cubicBezTo>
                    <a:pt x="3614" y="459"/>
                    <a:pt x="3981" y="420"/>
                    <a:pt x="4365" y="420"/>
                  </a:cubicBezTo>
                  <a:cubicBezTo>
                    <a:pt x="5343" y="420"/>
                    <a:pt x="6430" y="677"/>
                    <a:pt x="7602" y="1198"/>
                  </a:cubicBezTo>
                  <a:cubicBezTo>
                    <a:pt x="9400" y="1973"/>
                    <a:pt x="11049" y="3160"/>
                    <a:pt x="12384" y="4628"/>
                  </a:cubicBezTo>
                  <a:cubicBezTo>
                    <a:pt x="12302" y="4908"/>
                    <a:pt x="12252" y="5221"/>
                    <a:pt x="12203" y="5518"/>
                  </a:cubicBezTo>
                  <a:cubicBezTo>
                    <a:pt x="12021" y="7134"/>
                    <a:pt x="12467" y="8717"/>
                    <a:pt x="12879" y="10069"/>
                  </a:cubicBezTo>
                  <a:cubicBezTo>
                    <a:pt x="13044" y="10597"/>
                    <a:pt x="13225" y="11092"/>
                    <a:pt x="13588" y="11504"/>
                  </a:cubicBezTo>
                  <a:cubicBezTo>
                    <a:pt x="13852" y="11801"/>
                    <a:pt x="14280" y="12048"/>
                    <a:pt x="14742" y="12048"/>
                  </a:cubicBezTo>
                  <a:cubicBezTo>
                    <a:pt x="14874" y="12048"/>
                    <a:pt x="15022" y="12015"/>
                    <a:pt x="15171" y="11966"/>
                  </a:cubicBezTo>
                  <a:cubicBezTo>
                    <a:pt x="15616" y="11784"/>
                    <a:pt x="15880" y="11372"/>
                    <a:pt x="15946" y="10795"/>
                  </a:cubicBezTo>
                  <a:cubicBezTo>
                    <a:pt x="15995" y="10366"/>
                    <a:pt x="15913" y="9822"/>
                    <a:pt x="15732" y="9327"/>
                  </a:cubicBezTo>
                  <a:cubicBezTo>
                    <a:pt x="15105" y="7563"/>
                    <a:pt x="14099" y="5930"/>
                    <a:pt x="12846" y="4529"/>
                  </a:cubicBezTo>
                  <a:cubicBezTo>
                    <a:pt x="13225" y="3407"/>
                    <a:pt x="13967" y="2517"/>
                    <a:pt x="14891" y="2121"/>
                  </a:cubicBezTo>
                  <a:cubicBezTo>
                    <a:pt x="15198" y="1986"/>
                    <a:pt x="15547" y="1919"/>
                    <a:pt x="15903" y="1919"/>
                  </a:cubicBezTo>
                  <a:cubicBezTo>
                    <a:pt x="16328" y="1919"/>
                    <a:pt x="16763" y="2015"/>
                    <a:pt x="17150" y="2204"/>
                  </a:cubicBezTo>
                  <a:cubicBezTo>
                    <a:pt x="17743" y="2484"/>
                    <a:pt x="18172" y="2946"/>
                    <a:pt x="18320" y="3506"/>
                  </a:cubicBezTo>
                  <a:lnTo>
                    <a:pt x="18716" y="3391"/>
                  </a:lnTo>
                  <a:cubicBezTo>
                    <a:pt x="18535" y="2715"/>
                    <a:pt x="18024" y="2171"/>
                    <a:pt x="17315" y="1824"/>
                  </a:cubicBezTo>
                  <a:cubicBezTo>
                    <a:pt x="16870" y="1611"/>
                    <a:pt x="16383" y="1503"/>
                    <a:pt x="15904" y="1503"/>
                  </a:cubicBezTo>
                  <a:cubicBezTo>
                    <a:pt x="15494" y="1503"/>
                    <a:pt x="15091" y="1582"/>
                    <a:pt x="14726" y="1742"/>
                  </a:cubicBezTo>
                  <a:cubicBezTo>
                    <a:pt x="13753" y="2154"/>
                    <a:pt x="12961" y="3061"/>
                    <a:pt x="12533" y="4182"/>
                  </a:cubicBezTo>
                  <a:cubicBezTo>
                    <a:pt x="11180" y="2764"/>
                    <a:pt x="9548" y="1594"/>
                    <a:pt x="7767" y="819"/>
                  </a:cubicBezTo>
                  <a:cubicBezTo>
                    <a:pt x="6535" y="273"/>
                    <a:pt x="5387"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1"/>
            <p:cNvGrpSpPr/>
            <p:nvPr/>
          </p:nvGrpSpPr>
          <p:grpSpPr>
            <a:xfrm>
              <a:off x="-765228" y="913643"/>
              <a:ext cx="1449083" cy="1038802"/>
              <a:chOff x="-278950" y="213525"/>
              <a:chExt cx="687225" cy="492650"/>
            </a:xfrm>
          </p:grpSpPr>
          <p:sp>
            <p:nvSpPr>
              <p:cNvPr id="343" name="Google Shape;343;p21"/>
              <p:cNvSpPr/>
              <p:nvPr/>
            </p:nvSpPr>
            <p:spPr>
              <a:xfrm>
                <a:off x="-278950" y="213525"/>
                <a:ext cx="687225" cy="492650"/>
              </a:xfrm>
              <a:custGeom>
                <a:avLst/>
                <a:gdLst/>
                <a:ahLst/>
                <a:cxnLst/>
                <a:rect l="l" t="t" r="r" b="b"/>
                <a:pathLst>
                  <a:path w="27489" h="19706" extrusionOk="0">
                    <a:moveTo>
                      <a:pt x="1" y="1"/>
                    </a:moveTo>
                    <a:lnTo>
                      <a:pt x="1" y="19706"/>
                    </a:lnTo>
                    <a:lnTo>
                      <a:pt x="27489" y="19706"/>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278950" y="213525"/>
                <a:ext cx="687225" cy="66800"/>
              </a:xfrm>
              <a:custGeom>
                <a:avLst/>
                <a:gdLst/>
                <a:ahLst/>
                <a:cxnLst/>
                <a:rect l="l" t="t" r="r" b="b"/>
                <a:pathLst>
                  <a:path w="27489" h="2672" extrusionOk="0">
                    <a:moveTo>
                      <a:pt x="1" y="1"/>
                    </a:moveTo>
                    <a:lnTo>
                      <a:pt x="1" y="2672"/>
                    </a:lnTo>
                    <a:lnTo>
                      <a:pt x="27489" y="2672"/>
                    </a:lnTo>
                    <a:lnTo>
                      <a:pt x="27489"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1"/>
            <p:cNvSpPr/>
            <p:nvPr/>
          </p:nvSpPr>
          <p:spPr>
            <a:xfrm flipH="1">
              <a:off x="-672510" y="4137986"/>
              <a:ext cx="1796299" cy="1126693"/>
            </a:xfrm>
            <a:custGeom>
              <a:avLst/>
              <a:gdLst/>
              <a:ahLst/>
              <a:cxnLst/>
              <a:rect l="l" t="t" r="r" b="b"/>
              <a:pathLst>
                <a:path w="23202" h="14553" extrusionOk="0">
                  <a:moveTo>
                    <a:pt x="6382" y="0"/>
                  </a:moveTo>
                  <a:cubicBezTo>
                    <a:pt x="4405" y="0"/>
                    <a:pt x="2469" y="1157"/>
                    <a:pt x="1402" y="2779"/>
                  </a:cubicBezTo>
                  <a:cubicBezTo>
                    <a:pt x="198" y="4626"/>
                    <a:pt x="0" y="6951"/>
                    <a:pt x="479" y="9078"/>
                  </a:cubicBezTo>
                  <a:cubicBezTo>
                    <a:pt x="973" y="11206"/>
                    <a:pt x="2078" y="12756"/>
                    <a:pt x="3348" y="14553"/>
                  </a:cubicBezTo>
                  <a:lnTo>
                    <a:pt x="21602" y="14553"/>
                  </a:lnTo>
                  <a:cubicBezTo>
                    <a:pt x="22822" y="13135"/>
                    <a:pt x="23201" y="11074"/>
                    <a:pt x="22492" y="9359"/>
                  </a:cubicBezTo>
                  <a:cubicBezTo>
                    <a:pt x="21800" y="7644"/>
                    <a:pt x="20019" y="6374"/>
                    <a:pt x="18122" y="6259"/>
                  </a:cubicBezTo>
                  <a:cubicBezTo>
                    <a:pt x="18043" y="6255"/>
                    <a:pt x="17963" y="6253"/>
                    <a:pt x="17884" y="6253"/>
                  </a:cubicBezTo>
                  <a:cubicBezTo>
                    <a:pt x="16050" y="6253"/>
                    <a:pt x="14232" y="7334"/>
                    <a:pt x="13489" y="8947"/>
                  </a:cubicBezTo>
                  <a:cubicBezTo>
                    <a:pt x="13093" y="7067"/>
                    <a:pt x="12664" y="5154"/>
                    <a:pt x="11708" y="3472"/>
                  </a:cubicBezTo>
                  <a:cubicBezTo>
                    <a:pt x="10735" y="1807"/>
                    <a:pt x="9119" y="355"/>
                    <a:pt x="7140" y="59"/>
                  </a:cubicBezTo>
                  <a:cubicBezTo>
                    <a:pt x="6888" y="19"/>
                    <a:pt x="6635" y="0"/>
                    <a:pt x="6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flipH="1">
              <a:off x="348308" y="4970071"/>
              <a:ext cx="972860" cy="366506"/>
            </a:xfrm>
            <a:custGeom>
              <a:avLst/>
              <a:gdLst/>
              <a:ahLst/>
              <a:cxnLst/>
              <a:rect l="l" t="t" r="r" b="b"/>
              <a:pathLst>
                <a:path w="12566" h="4734" extrusionOk="0">
                  <a:moveTo>
                    <a:pt x="6052" y="1"/>
                  </a:moveTo>
                  <a:cubicBezTo>
                    <a:pt x="3875" y="1"/>
                    <a:pt x="1830" y="1518"/>
                    <a:pt x="0" y="4519"/>
                  </a:cubicBezTo>
                  <a:lnTo>
                    <a:pt x="346" y="4733"/>
                  </a:lnTo>
                  <a:cubicBezTo>
                    <a:pt x="2111" y="1864"/>
                    <a:pt x="4024" y="413"/>
                    <a:pt x="6052" y="413"/>
                  </a:cubicBezTo>
                  <a:cubicBezTo>
                    <a:pt x="9515" y="413"/>
                    <a:pt x="12186" y="4684"/>
                    <a:pt x="12219" y="4733"/>
                  </a:cubicBezTo>
                  <a:lnTo>
                    <a:pt x="12565" y="4519"/>
                  </a:lnTo>
                  <a:cubicBezTo>
                    <a:pt x="12450" y="4321"/>
                    <a:pt x="9745"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21"/>
            <p:cNvGrpSpPr/>
            <p:nvPr/>
          </p:nvGrpSpPr>
          <p:grpSpPr>
            <a:xfrm>
              <a:off x="3641371" y="4604001"/>
              <a:ext cx="926901" cy="444391"/>
              <a:chOff x="1733084" y="2586526"/>
              <a:chExt cx="926901" cy="444391"/>
            </a:xfrm>
          </p:grpSpPr>
          <p:sp>
            <p:nvSpPr>
              <p:cNvPr id="348" name="Google Shape;348;p21"/>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1pPr>
            <a:lvl2pPr marL="914400" lvl="1"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2pPr>
            <a:lvl3pPr marL="1371600" lvl="2"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3pPr>
            <a:lvl4pPr marL="1828800" lvl="3"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4pPr>
            <a:lvl5pPr marL="2286000" lvl="4"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5pPr>
            <a:lvl6pPr marL="2743200" lvl="5"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6pPr>
            <a:lvl7pPr marL="3200400" lvl="6"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7pPr>
            <a:lvl8pPr marL="3657600" lvl="7"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8pPr>
            <a:lvl9pPr marL="4114800" lvl="8"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free-photo/side-view-man-planning-web-design_34523229.htm/?utm_source=slidesgo_template&amp;utm_medium=referral-link&amp;utm_campaign=s%20g_resources&amp;utm_content=freepi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openxcell.com/blog/white-box-testing/" TargetMode="External"/><Relationship Id="rId4" Type="http://schemas.openxmlformats.org/officeDocument/2006/relationships/hyperlink" Target="https://www.digitalocean.com/community/tutorials/python-unittest-unit-test-examp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6"/>
          <p:cNvSpPr txBox="1">
            <a:spLocks noGrp="1"/>
          </p:cNvSpPr>
          <p:nvPr>
            <p:ph type="ctrTitle"/>
          </p:nvPr>
        </p:nvSpPr>
        <p:spPr>
          <a:xfrm>
            <a:off x="1766550" y="1259050"/>
            <a:ext cx="5610900" cy="1879800"/>
          </a:xfrm>
          <a:prstGeom prst="rect">
            <a:avLst/>
          </a:prstGeom>
        </p:spPr>
        <p:txBody>
          <a:bodyPr spcFirstLastPara="1" wrap="square" lIns="91425" tIns="91425" rIns="91425" bIns="91425" anchor="b" anchorCtr="0">
            <a:noAutofit/>
          </a:bodyPr>
          <a:lstStyle/>
          <a:p>
            <a:pPr lvl="0"/>
            <a:r>
              <a:rPr lang="id-ID" sz="3600" dirty="0" smtClean="0"/>
              <a:t>WHITE</a:t>
            </a:r>
            <a:r>
              <a:rPr lang="en-US" sz="3600" dirty="0" smtClean="0"/>
              <a:t> </a:t>
            </a:r>
            <a:r>
              <a:rPr lang="id-ID" sz="3600" dirty="0" smtClean="0"/>
              <a:t>BOX</a:t>
            </a:r>
            <a:r>
              <a:rPr lang="en-US" sz="3600" dirty="0"/>
              <a:t> </a:t>
            </a:r>
            <a:r>
              <a:rPr lang="id-ID" sz="3600" dirty="0" smtClean="0"/>
              <a:t>TESTING</a:t>
            </a:r>
            <a:r>
              <a:rPr lang="id-ID" sz="3600" dirty="0"/>
              <a:t/>
            </a:r>
            <a:br>
              <a:rPr lang="id-ID" sz="3600" dirty="0"/>
            </a:br>
            <a:r>
              <a:rPr lang="id-ID" sz="3600" dirty="0"/>
              <a:t>AND</a:t>
            </a:r>
            <a:br>
              <a:rPr lang="id-ID" sz="3600" dirty="0"/>
            </a:br>
            <a:r>
              <a:rPr lang="id-ID" sz="3600" dirty="0" smtClean="0">
                <a:solidFill>
                  <a:srgbClr val="FFC000"/>
                </a:solidFill>
              </a:rPr>
              <a:t>UNIT</a:t>
            </a:r>
            <a:r>
              <a:rPr lang="en-US" sz="3600" dirty="0" smtClean="0">
                <a:solidFill>
                  <a:srgbClr val="FFC000"/>
                </a:solidFill>
              </a:rPr>
              <a:t> </a:t>
            </a:r>
            <a:r>
              <a:rPr lang="id-ID" sz="3600" dirty="0" smtClean="0">
                <a:solidFill>
                  <a:srgbClr val="FFC000"/>
                </a:solidFill>
              </a:rPr>
              <a:t>TESTING</a:t>
            </a:r>
            <a:endParaRPr sz="3600" dirty="0">
              <a:solidFill>
                <a:srgbClr val="FFC000"/>
              </a:solidFill>
            </a:endParaRPr>
          </a:p>
        </p:txBody>
      </p:sp>
      <p:sp>
        <p:nvSpPr>
          <p:cNvPr id="372" name="Google Shape;372;p26"/>
          <p:cNvSpPr txBox="1">
            <a:spLocks noGrp="1"/>
          </p:cNvSpPr>
          <p:nvPr>
            <p:ph type="subTitle" idx="1"/>
          </p:nvPr>
        </p:nvSpPr>
        <p:spPr>
          <a:xfrm>
            <a:off x="2223588" y="3138900"/>
            <a:ext cx="4696800" cy="475800"/>
          </a:xfrm>
          <a:prstGeom prst="rect">
            <a:avLst/>
          </a:prstGeom>
        </p:spPr>
        <p:txBody>
          <a:bodyPr spcFirstLastPara="1" wrap="square" lIns="91425" tIns="91425" rIns="91425" bIns="91425" anchor="t" anchorCtr="0">
            <a:noAutofit/>
          </a:bodyPr>
          <a:lstStyle/>
          <a:p>
            <a:pPr marL="0" lvl="0" indent="0"/>
            <a:r>
              <a:rPr lang="en-US" dirty="0" smtClean="0"/>
              <a:t>Muhammad </a:t>
            </a:r>
            <a:r>
              <a:rPr lang="en-US" smtClean="0"/>
              <a:t>Iqbal-201011401251-07TPLE08_UTS Testing QA</a:t>
            </a:r>
            <a:endParaRPr dirty="0"/>
          </a:p>
        </p:txBody>
      </p:sp>
      <p:sp>
        <p:nvSpPr>
          <p:cNvPr id="4" name="Google Shape;372;p26"/>
          <p:cNvSpPr txBox="1">
            <a:spLocks/>
          </p:cNvSpPr>
          <p:nvPr/>
        </p:nvSpPr>
        <p:spPr>
          <a:xfrm>
            <a:off x="2223588" y="1021125"/>
            <a:ext cx="4696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ulish"/>
              <a:buNone/>
              <a:defRPr sz="1600" b="0" i="0" u="none" strike="noStrike" cap="none">
                <a:solidFill>
                  <a:schemeClr val="dk1"/>
                </a:solidFill>
                <a:latin typeface="Mulish"/>
                <a:ea typeface="Mulish"/>
                <a:cs typeface="Mulish"/>
                <a:sym typeface="Mulish"/>
              </a:defRPr>
            </a:lvl1pPr>
            <a:lvl2pPr marL="914400" marR="0" lvl="1"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2pPr>
            <a:lvl3pPr marL="1371600" marR="0" lvl="2"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3pPr>
            <a:lvl4pPr marL="1828800" marR="0" lvl="3"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4pPr>
            <a:lvl5pPr marL="2286000" marR="0" lvl="4"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5pPr>
            <a:lvl6pPr marL="2743200" marR="0" lvl="5"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6pPr>
            <a:lvl7pPr marL="3200400" marR="0" lvl="6"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7pPr>
            <a:lvl8pPr marL="3657600" marR="0" lvl="7"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8pPr>
            <a:lvl9pPr marL="4114800" marR="0" lvl="8" indent="-3048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9pPr>
          </a:lstStyle>
          <a:p>
            <a:pPr marL="0" indent="0"/>
            <a:r>
              <a:rPr lang="en-US" smtClean="0"/>
              <a:t>Presentation Title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598032"/>
            <a:ext cx="7703999" cy="2419164"/>
          </a:xfrm>
          <a:prstGeom prst="rect">
            <a:avLst/>
          </a:prstGeom>
        </p:spPr>
        <p:txBody>
          <a:bodyPr spcFirstLastPara="1" wrap="square" lIns="91425" tIns="91425" rIns="91425" bIns="91425" anchor="t" anchorCtr="0">
            <a:noAutofit/>
          </a:bodyPr>
          <a:lstStyle/>
          <a:p>
            <a:pPr marL="0" lvl="0" indent="0" algn="just"/>
            <a:r>
              <a:rPr lang="id-ID" dirty="0"/>
              <a:t>Tes unit ini mempunyai 3 kemungkinan hasil. Mereka disebutkan di bawah ini:</a:t>
            </a:r>
          </a:p>
          <a:p>
            <a:pPr marL="0" lvl="0" indent="0" algn="just"/>
            <a:endParaRPr lang="id-ID" dirty="0"/>
          </a:p>
          <a:p>
            <a:pPr marL="228600" lvl="0" indent="-228600" algn="just">
              <a:buFont typeface="+mj-lt"/>
              <a:buAutoNum type="arabicPeriod"/>
            </a:pPr>
            <a:r>
              <a:rPr lang="id-ID" dirty="0"/>
              <a:t>OK: Jika semua kasus uji lulus, output menunjukkan </a:t>
            </a:r>
            <a:r>
              <a:rPr lang="id-ID" dirty="0" smtClean="0"/>
              <a:t>OK.</a:t>
            </a:r>
            <a:endParaRPr lang="en-US" dirty="0" smtClean="0"/>
          </a:p>
          <a:p>
            <a:pPr marL="228600" lvl="0" indent="-228600" algn="just">
              <a:buFont typeface="+mj-lt"/>
              <a:buAutoNum type="arabicPeriod"/>
            </a:pPr>
            <a:r>
              <a:rPr lang="id-ID" dirty="0" smtClean="0"/>
              <a:t>Kegagalan</a:t>
            </a:r>
            <a:r>
              <a:rPr lang="id-ID" dirty="0"/>
              <a:t>: Jika salah satu kasus pengujian gagal dan memunculkan pengecualian </a:t>
            </a:r>
            <a:r>
              <a:rPr lang="id-ID" dirty="0" smtClean="0"/>
              <a:t>AssertionError</a:t>
            </a:r>
            <a:endParaRPr lang="en-US" dirty="0" smtClean="0"/>
          </a:p>
          <a:p>
            <a:pPr marL="228600" lvl="0" indent="-228600" algn="just">
              <a:buFont typeface="+mj-lt"/>
              <a:buAutoNum type="arabicPeriod"/>
            </a:pPr>
            <a:r>
              <a:rPr lang="id-ID" dirty="0" smtClean="0"/>
              <a:t>Kesalahan</a:t>
            </a:r>
            <a:r>
              <a:rPr lang="id-ID" dirty="0"/>
              <a:t>: Jika ada pengecualian selain pengecualian AssertionError yang dimunculkan.</a:t>
            </a:r>
            <a:endParaRPr dirty="0"/>
          </a:p>
        </p:txBody>
      </p:sp>
      <p:sp>
        <p:nvSpPr>
          <p:cNvPr id="424" name="Google Shape;424;p31"/>
          <p:cNvSpPr txBox="1">
            <a:spLocks noGrp="1"/>
          </p:cNvSpPr>
          <p:nvPr>
            <p:ph type="subTitle" idx="3"/>
          </p:nvPr>
        </p:nvSpPr>
        <p:spPr>
          <a:xfrm>
            <a:off x="720000" y="1204236"/>
            <a:ext cx="7703999" cy="467700"/>
          </a:xfrm>
          <a:prstGeom prst="rect">
            <a:avLst/>
          </a:prstGeom>
        </p:spPr>
        <p:txBody>
          <a:bodyPr spcFirstLastPara="1" wrap="square" lIns="91425" tIns="91425" rIns="91425" bIns="91425" anchor="b" anchorCtr="0">
            <a:noAutofit/>
          </a:bodyPr>
          <a:lstStyle/>
          <a:p>
            <a:pPr marL="0" lvl="0" indent="0"/>
            <a:r>
              <a:rPr lang="fr-FR" dirty="0" err="1"/>
              <a:t>Hasil</a:t>
            </a:r>
            <a:r>
              <a:rPr lang="fr-FR" dirty="0"/>
              <a:t> Tes Unit Python &amp; </a:t>
            </a:r>
            <a:r>
              <a:rPr lang="fr-FR" dirty="0" err="1"/>
              <a:t>Fungsi</a:t>
            </a:r>
            <a:r>
              <a:rPr lang="fr-FR" dirty="0"/>
              <a:t> </a:t>
            </a:r>
            <a:r>
              <a:rPr lang="fr-FR" dirty="0" err="1"/>
              <a:t>Dasar</a:t>
            </a:r>
            <a:endParaRPr dirty="0"/>
          </a:p>
        </p:txBody>
      </p:sp>
    </p:spTree>
    <p:extLst>
      <p:ext uri="{BB962C8B-B14F-4D97-AF65-F5344CB8AC3E}">
        <p14:creationId xmlns:p14="http://schemas.microsoft.com/office/powerpoint/2010/main" val="373007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713225" y="761692"/>
            <a:ext cx="3858600" cy="575990"/>
          </a:xfrm>
          <a:prstGeom prst="rect">
            <a:avLst/>
          </a:prstGeom>
        </p:spPr>
        <p:txBody>
          <a:bodyPr spcFirstLastPara="1" wrap="square" lIns="91425" tIns="91425" rIns="91425" bIns="91425" anchor="b" anchorCtr="0">
            <a:noAutofit/>
          </a:bodyPr>
          <a:lstStyle/>
          <a:p>
            <a:pPr lvl="0"/>
            <a:r>
              <a:rPr lang="en-US" dirty="0" smtClean="0"/>
              <a:t>CI/CD</a:t>
            </a:r>
            <a:r>
              <a:rPr lang="en" dirty="0" smtClean="0"/>
              <a:t>?</a:t>
            </a:r>
            <a:endParaRPr dirty="0"/>
          </a:p>
        </p:txBody>
      </p:sp>
      <p:sp>
        <p:nvSpPr>
          <p:cNvPr id="404" name="Google Shape;404;p29"/>
          <p:cNvSpPr txBox="1">
            <a:spLocks noGrp="1"/>
          </p:cNvSpPr>
          <p:nvPr>
            <p:ph type="subTitle" idx="1"/>
          </p:nvPr>
        </p:nvSpPr>
        <p:spPr>
          <a:xfrm>
            <a:off x="713225" y="1337682"/>
            <a:ext cx="7824600" cy="2298300"/>
          </a:xfrm>
          <a:prstGeom prst="rect">
            <a:avLst/>
          </a:prstGeom>
        </p:spPr>
        <p:txBody>
          <a:bodyPr spcFirstLastPara="1" wrap="square" lIns="91425" tIns="91425" rIns="91425" bIns="91425" anchor="t" anchorCtr="0">
            <a:noAutofit/>
          </a:bodyPr>
          <a:lstStyle/>
          <a:p>
            <a:pPr marL="0" lvl="0" indent="0" algn="just">
              <a:buNone/>
            </a:pPr>
            <a:r>
              <a:rPr lang="id-ID" dirty="0"/>
              <a:t>Integrasi berkelanjutan (CI) mengacu pada proses mengevaluasi kode Anda secara otomatis saat kode tersebut diperbarui oleh Anda sendiri dan kontributor, untuk mencoba dan menangkap potensi masalah apa pun yang disebabkan oleh pembaruan Anda. Alur kerja CI biasanya mencakup eksekusi otomatis dari banyak langkah yang telah kita lihat di seluruh buku ini, seperti menjalankan pengujian, menghitung cakupan kode, dan membuat dokumentasi, dan lain-lain.</a:t>
            </a:r>
          </a:p>
          <a:p>
            <a:pPr marL="0" lvl="0" indent="0" algn="just">
              <a:buNone/>
            </a:pPr>
            <a:endParaRPr lang="id-ID" dirty="0"/>
          </a:p>
          <a:p>
            <a:pPr marL="0" lvl="0" indent="0" algn="just">
              <a:buNone/>
            </a:pPr>
            <a:r>
              <a:rPr lang="id-ID" dirty="0"/>
              <a:t>Penerapan berkelanjutan (CD) adalah proses mengotomatiskan penerapan versi baru perangkat lunak Anda, misalnya, PyPI, dari perubahan yang dilakukan melalui CI.</a:t>
            </a:r>
            <a:endParaRPr dirty="0"/>
          </a:p>
        </p:txBody>
      </p:sp>
      <p:grpSp>
        <p:nvGrpSpPr>
          <p:cNvPr id="406" name="Google Shape;406;p29"/>
          <p:cNvGrpSpPr/>
          <p:nvPr/>
        </p:nvGrpSpPr>
        <p:grpSpPr>
          <a:xfrm>
            <a:off x="4476834" y="317301"/>
            <a:ext cx="926901" cy="444391"/>
            <a:chOff x="1733084" y="2586526"/>
            <a:chExt cx="926901" cy="444391"/>
          </a:xfrm>
        </p:grpSpPr>
        <p:sp>
          <p:nvSpPr>
            <p:cNvPr id="407" name="Google Shape;407;p29"/>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81" y="3165199"/>
            <a:ext cx="6328501" cy="1576915"/>
          </a:xfrm>
          <a:prstGeom prst="rect">
            <a:avLst/>
          </a:prstGeom>
        </p:spPr>
      </p:pic>
    </p:spTree>
    <p:extLst>
      <p:ext uri="{BB962C8B-B14F-4D97-AF65-F5344CB8AC3E}">
        <p14:creationId xmlns:p14="http://schemas.microsoft.com/office/powerpoint/2010/main" val="396065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id-ID" dirty="0" smtClean="0"/>
              <a:t>Sumber referensi</a:t>
            </a:r>
            <a:r>
              <a:rPr lang="en-US" dirty="0" smtClean="0"/>
              <a:t> :</a:t>
            </a:r>
            <a:endParaRPr dirty="0"/>
          </a:p>
        </p:txBody>
      </p:sp>
      <p:sp>
        <p:nvSpPr>
          <p:cNvPr id="760" name="Google Shape;760;p4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lvl="0"/>
            <a:r>
              <a:rPr lang="id-ID" u="sng" dirty="0" smtClean="0">
                <a:solidFill>
                  <a:schemeClr val="hlink"/>
                </a:solidFill>
                <a:hlinkClick r:id="rId3"/>
              </a:rPr>
              <a:t>https</a:t>
            </a:r>
            <a:r>
              <a:rPr lang="id-ID" u="sng" dirty="0">
                <a:solidFill>
                  <a:schemeClr val="hlink"/>
                </a:solidFill>
                <a:hlinkClick r:id="rId3"/>
              </a:rPr>
              <a:t>://revou.co/kosakata/white-box-testing#apa-itu-white-box-testing </a:t>
            </a:r>
            <a:endParaRPr lang="en-US" u="sng" dirty="0" smtClean="0">
              <a:solidFill>
                <a:schemeClr val="hlink"/>
              </a:solidFill>
              <a:hlinkClick r:id="rId3"/>
            </a:endParaRPr>
          </a:p>
          <a:p>
            <a:pPr lvl="0"/>
            <a:r>
              <a:rPr lang="id-ID" u="sng" dirty="0" smtClean="0">
                <a:solidFill>
                  <a:schemeClr val="hlink"/>
                </a:solidFill>
                <a:hlinkClick r:id="rId4"/>
              </a:rPr>
              <a:t>https</a:t>
            </a:r>
            <a:r>
              <a:rPr lang="id-ID" u="sng" dirty="0">
                <a:solidFill>
                  <a:schemeClr val="hlink"/>
                </a:solidFill>
                <a:hlinkClick r:id="rId4"/>
              </a:rPr>
              <a:t>://</a:t>
            </a:r>
            <a:r>
              <a:rPr lang="id-ID" u="sng" dirty="0" smtClean="0">
                <a:solidFill>
                  <a:schemeClr val="hlink"/>
                </a:solidFill>
                <a:hlinkClick r:id="rId4"/>
              </a:rPr>
              <a:t>www.digitalocean.com/community/tutorials/python-unittest-unit-test-example</a:t>
            </a:r>
            <a:endParaRPr lang="en-US" u="sng" dirty="0" smtClean="0">
              <a:solidFill>
                <a:schemeClr val="hlink"/>
              </a:solidFill>
            </a:endParaRPr>
          </a:p>
          <a:p>
            <a:pPr lvl="0"/>
            <a:r>
              <a:rPr lang="id-ID" dirty="0">
                <a:hlinkClick r:id="rId5"/>
              </a:rPr>
              <a:t>https://www.openxcell.com/blog/white-box-testing</a:t>
            </a:r>
            <a:r>
              <a:rPr lang="id-ID" dirty="0" smtClean="0">
                <a:hlinkClick r:id="rId5"/>
              </a:rPr>
              <a:t>/</a:t>
            </a:r>
            <a:endParaRPr lang="en-US" dirty="0" smtClean="0"/>
          </a:p>
          <a:p>
            <a:pPr lvl="0"/>
            <a:r>
              <a:rPr lang="id-ID" dirty="0"/>
              <a:t>https://opensource.com/article/19/7/cicd-pipeline-rule-them-all</a:t>
            </a:r>
            <a:endParaRPr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713225" y="913763"/>
            <a:ext cx="3858600" cy="101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White Box Testing</a:t>
            </a:r>
            <a:r>
              <a:rPr lang="en" dirty="0" smtClean="0"/>
              <a:t>?</a:t>
            </a:r>
            <a:endParaRPr dirty="0"/>
          </a:p>
        </p:txBody>
      </p:sp>
      <p:sp>
        <p:nvSpPr>
          <p:cNvPr id="404" name="Google Shape;404;p29"/>
          <p:cNvSpPr txBox="1">
            <a:spLocks noGrp="1"/>
          </p:cNvSpPr>
          <p:nvPr>
            <p:ph type="subTitle" idx="1"/>
          </p:nvPr>
        </p:nvSpPr>
        <p:spPr>
          <a:xfrm>
            <a:off x="713225" y="1931438"/>
            <a:ext cx="3858600" cy="2298300"/>
          </a:xfrm>
          <a:prstGeom prst="rect">
            <a:avLst/>
          </a:prstGeom>
        </p:spPr>
        <p:txBody>
          <a:bodyPr spcFirstLastPara="1" wrap="square" lIns="91425" tIns="91425" rIns="91425" bIns="91425" anchor="t" anchorCtr="0">
            <a:noAutofit/>
          </a:bodyPr>
          <a:lstStyle/>
          <a:p>
            <a:pPr marL="0" lvl="0" indent="0" algn="just">
              <a:buNone/>
            </a:pPr>
            <a:r>
              <a:rPr lang="id-ID" dirty="0"/>
              <a:t>Teknik pengujian software yang berfokus pada komponen di dalam software seperti desain, struktur kode, dan cara kerja software ketika dijalankan</a:t>
            </a:r>
            <a:r>
              <a:rPr lang="id-ID" dirty="0" smtClean="0"/>
              <a:t>.</a:t>
            </a:r>
            <a:r>
              <a:rPr lang="en-US" dirty="0"/>
              <a:t> </a:t>
            </a:r>
            <a:endParaRPr lang="en-US" dirty="0" smtClean="0"/>
          </a:p>
          <a:p>
            <a:pPr marL="0" lvl="0" indent="0" algn="just">
              <a:buNone/>
            </a:pPr>
            <a:endParaRPr lang="en-US" dirty="0"/>
          </a:p>
          <a:p>
            <a:pPr marL="0" lvl="0" indent="0" algn="just">
              <a:buNone/>
            </a:pPr>
            <a:r>
              <a:rPr lang="en-US" dirty="0" err="1" smtClean="0"/>
              <a:t>Tujuan</a:t>
            </a:r>
            <a:r>
              <a:rPr lang="en-US" dirty="0" smtClean="0"/>
              <a:t> </a:t>
            </a:r>
            <a:r>
              <a:rPr lang="en-US" dirty="0" err="1"/>
              <a:t>dari</a:t>
            </a:r>
            <a:r>
              <a:rPr lang="en-US" dirty="0"/>
              <a:t> white box testing </a:t>
            </a:r>
            <a:r>
              <a:rPr lang="en-US" dirty="0" err="1"/>
              <a:t>adalah</a:t>
            </a:r>
            <a:r>
              <a:rPr lang="en-US" dirty="0"/>
              <a:t> </a:t>
            </a:r>
            <a:r>
              <a:rPr lang="en-US" dirty="0" err="1"/>
              <a:t>untuk</a:t>
            </a:r>
            <a:r>
              <a:rPr lang="en-US" dirty="0"/>
              <a:t> </a:t>
            </a:r>
            <a:r>
              <a:rPr lang="en-US" dirty="0" err="1"/>
              <a:t>mengetahui</a:t>
            </a:r>
            <a:r>
              <a:rPr lang="en-US" dirty="0"/>
              <a:t> </a:t>
            </a:r>
            <a:r>
              <a:rPr lang="en-US" dirty="0" err="1"/>
              <a:t>alur</a:t>
            </a:r>
            <a:r>
              <a:rPr lang="en-US" dirty="0"/>
              <a:t> </a:t>
            </a:r>
            <a:r>
              <a:rPr lang="en-US" dirty="0" err="1"/>
              <a:t>pengiriman</a:t>
            </a:r>
            <a:r>
              <a:rPr lang="en-US" dirty="0"/>
              <a:t> data </a:t>
            </a:r>
            <a:r>
              <a:rPr lang="en-US" dirty="0" err="1"/>
              <a:t>dari</a:t>
            </a:r>
            <a:r>
              <a:rPr lang="en-US" dirty="0"/>
              <a:t> input </a:t>
            </a:r>
            <a:r>
              <a:rPr lang="en-US" dirty="0" err="1"/>
              <a:t>hingga</a:t>
            </a:r>
            <a:r>
              <a:rPr lang="en-US" dirty="0"/>
              <a:t> output, </a:t>
            </a:r>
            <a:r>
              <a:rPr lang="en-US" dirty="0" err="1"/>
              <a:t>kegunaan</a:t>
            </a:r>
            <a:r>
              <a:rPr lang="en-US" dirty="0"/>
              <a:t>, </a:t>
            </a:r>
            <a:r>
              <a:rPr lang="en-US" dirty="0" err="1"/>
              <a:t>dan</a:t>
            </a:r>
            <a:r>
              <a:rPr lang="en-US" dirty="0"/>
              <a:t> </a:t>
            </a:r>
            <a:r>
              <a:rPr lang="en-US" dirty="0" err="1"/>
              <a:t>keamanan</a:t>
            </a:r>
            <a:r>
              <a:rPr lang="en-US" dirty="0"/>
              <a:t> software</a:t>
            </a:r>
            <a:r>
              <a:rPr lang="en-US" dirty="0" smtClean="0"/>
              <a:t>.</a:t>
            </a:r>
          </a:p>
          <a:p>
            <a:pPr marL="0" lvl="0" indent="0" algn="just">
              <a:buNone/>
            </a:pPr>
            <a:endParaRPr lang="en-US" dirty="0" smtClean="0"/>
          </a:p>
          <a:p>
            <a:pPr marL="0" lvl="0" indent="0" algn="just">
              <a:buNone/>
            </a:pPr>
            <a:r>
              <a:rPr lang="id-ID" dirty="0" smtClean="0"/>
              <a:t>White </a:t>
            </a:r>
            <a:r>
              <a:rPr lang="id-ID" dirty="0"/>
              <a:t>box testing harus dilakukan oleh profesional yang memahami kode dengan baik. Setelah itu, tester harus menulis beberapa kode untuk dimasukan dalam uji kasus (test case) dan menjalankannya.</a:t>
            </a:r>
            <a:endParaRPr dirty="0"/>
          </a:p>
        </p:txBody>
      </p:sp>
      <p:pic>
        <p:nvPicPr>
          <p:cNvPr id="405" name="Google Shape;405;p29"/>
          <p:cNvPicPr preferRelativeResize="0">
            <a:picLocks noGrp="1"/>
          </p:cNvPicPr>
          <p:nvPr>
            <p:ph type="pic" idx="2"/>
          </p:nvPr>
        </p:nvPicPr>
        <p:blipFill rotWithShape="1">
          <a:blip r:embed="rId3">
            <a:alphaModFix/>
          </a:blip>
          <a:srcRect l="30200" r="12393"/>
          <a:stretch/>
        </p:blipFill>
        <p:spPr>
          <a:xfrm>
            <a:off x="4930075" y="539500"/>
            <a:ext cx="3500698" cy="4064499"/>
          </a:xfrm>
          <a:prstGeom prst="rect">
            <a:avLst/>
          </a:prstGeom>
        </p:spPr>
      </p:pic>
      <p:grpSp>
        <p:nvGrpSpPr>
          <p:cNvPr id="406" name="Google Shape;406;p29"/>
          <p:cNvGrpSpPr/>
          <p:nvPr/>
        </p:nvGrpSpPr>
        <p:grpSpPr>
          <a:xfrm>
            <a:off x="4476834" y="317301"/>
            <a:ext cx="926901" cy="444391"/>
            <a:chOff x="1733084" y="2586526"/>
            <a:chExt cx="926901" cy="444391"/>
          </a:xfrm>
        </p:grpSpPr>
        <p:sp>
          <p:nvSpPr>
            <p:cNvPr id="407" name="Google Shape;407;p29"/>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438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017724"/>
            <a:ext cx="7703999" cy="2999471"/>
          </a:xfrm>
          <a:prstGeom prst="rect">
            <a:avLst/>
          </a:prstGeom>
        </p:spPr>
        <p:txBody>
          <a:bodyPr spcFirstLastPara="1" wrap="square" lIns="91425" tIns="91425" rIns="91425" bIns="91425" anchor="t" anchorCtr="0">
            <a:noAutofit/>
          </a:bodyPr>
          <a:lstStyle/>
          <a:p>
            <a:pPr marL="0" lvl="0" indent="0" algn="just"/>
            <a:r>
              <a:rPr lang="id-ID" b="1" dirty="0" smtClean="0"/>
              <a:t>Mengidentifikasi </a:t>
            </a:r>
            <a:r>
              <a:rPr lang="id-ID" b="1" dirty="0"/>
              <a:t>apa yang harus </a:t>
            </a:r>
            <a:r>
              <a:rPr lang="id-ID" b="1" dirty="0" smtClean="0"/>
              <a:t>diuji</a:t>
            </a:r>
            <a:endParaRPr lang="en-US" b="1" dirty="0" smtClean="0"/>
          </a:p>
          <a:p>
            <a:pPr marL="0" lvl="0" indent="0" algn="just"/>
            <a:endParaRPr lang="en-US" dirty="0" smtClean="0"/>
          </a:p>
          <a:p>
            <a:pPr marL="0" lvl="0" indent="0" algn="just"/>
            <a:r>
              <a:rPr lang="id-ID" dirty="0" smtClean="0"/>
              <a:t>Jika </a:t>
            </a:r>
            <a:r>
              <a:rPr lang="id-ID" dirty="0"/>
              <a:t>elemen yang teridentifikasi jumlahnya lebih kecil maka lebih baik karena pengujian kotak putih mendukung pengujian setiap komponen dari kasus yang dipilih. Saat ini diuji, semua celah yang ada terlihat jelas. Pengujian terhadap fitur dan komponen dilakukan berulang kali untuk memastikan berfungsi sesuai dengan yang diharapkan. Komponen-komponen kecil diambil dan diuji dan ketika tujuan tercapai maka komponen berikutnya diambil. Pengujian juga harus hemat energi, yaitu adanya keseimbangan antara jumlah energi yang dikeluarkan dengan jumlah keluaran yang diperoleh</a:t>
            </a:r>
            <a:r>
              <a:rPr lang="id-ID" dirty="0" smtClean="0"/>
              <a:t>.</a:t>
            </a:r>
            <a:endParaRPr lang="en-US" dirty="0" smtClean="0"/>
          </a:p>
          <a:p>
            <a:pPr marL="0" lvl="0" indent="0" algn="just"/>
            <a:endParaRPr lang="id-ID" dirty="0"/>
          </a:p>
          <a:p>
            <a:pPr marL="0" lvl="0" indent="0" algn="just"/>
            <a:r>
              <a:rPr lang="id-ID" b="1" dirty="0"/>
              <a:t>Merencanakan pada diagram </a:t>
            </a:r>
            <a:r>
              <a:rPr lang="id-ID" b="1" dirty="0" smtClean="0"/>
              <a:t>alur</a:t>
            </a:r>
            <a:endParaRPr lang="en-US" b="1" dirty="0" smtClean="0"/>
          </a:p>
          <a:p>
            <a:pPr marL="0" lvl="0" indent="0" algn="just"/>
            <a:endParaRPr lang="en-US" b="1" dirty="0" smtClean="0"/>
          </a:p>
          <a:p>
            <a:pPr marL="0" lvl="0" indent="0" algn="just"/>
            <a:r>
              <a:rPr lang="id-ID" dirty="0" smtClean="0"/>
              <a:t>Semua </a:t>
            </a:r>
            <a:r>
              <a:rPr lang="id-ID" dirty="0"/>
              <a:t>jalur yang mungkin dan dapat dipikirkan diplot dalam diagram alur. Jalur ini bisa untuk fitur, komponen, atau modul apa pun. Hal ini dilakukan untuk menentukan cakupan pengujian</a:t>
            </a:r>
            <a:r>
              <a:rPr lang="id-ID" dirty="0" smtClean="0"/>
              <a:t>.</a:t>
            </a:r>
            <a:endParaRPr dirty="0"/>
          </a:p>
        </p:txBody>
      </p:sp>
    </p:spTree>
    <p:extLst>
      <p:ext uri="{BB962C8B-B14F-4D97-AF65-F5344CB8AC3E}">
        <p14:creationId xmlns:p14="http://schemas.microsoft.com/office/powerpoint/2010/main" val="418654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017724"/>
            <a:ext cx="7703999" cy="2999471"/>
          </a:xfrm>
          <a:prstGeom prst="rect">
            <a:avLst/>
          </a:prstGeom>
        </p:spPr>
        <p:txBody>
          <a:bodyPr spcFirstLastPara="1" wrap="square" lIns="91425" tIns="91425" rIns="91425" bIns="91425" anchor="t" anchorCtr="0">
            <a:noAutofit/>
          </a:bodyPr>
          <a:lstStyle/>
          <a:p>
            <a:pPr marL="0" lvl="0" indent="0" algn="just"/>
            <a:r>
              <a:rPr lang="id-ID" b="1" dirty="0" smtClean="0"/>
              <a:t>Membuat </a:t>
            </a:r>
            <a:r>
              <a:rPr lang="id-ID" b="1" dirty="0"/>
              <a:t>kasus uji untuk setiap </a:t>
            </a:r>
            <a:r>
              <a:rPr lang="id-ID" b="1" dirty="0" smtClean="0"/>
              <a:t>jalur</a:t>
            </a:r>
            <a:endParaRPr lang="en-US" b="1" dirty="0" smtClean="0"/>
          </a:p>
          <a:p>
            <a:pPr marL="0" lvl="0" indent="0" algn="just"/>
            <a:endParaRPr lang="en-US" b="1" dirty="0" smtClean="0"/>
          </a:p>
          <a:p>
            <a:pPr marL="0" lvl="0" indent="0" algn="just"/>
            <a:r>
              <a:rPr lang="id-ID" dirty="0" smtClean="0"/>
              <a:t>Setelah </a:t>
            </a:r>
            <a:r>
              <a:rPr lang="id-ID" dirty="0"/>
              <a:t>merencanakan jalur yang mungkin, buat kasus uji untuk setiap jalur. Setelah kasus uji dibuat, kasus tersebut dieksekusi</a:t>
            </a:r>
            <a:r>
              <a:rPr lang="id-ID" dirty="0" smtClean="0"/>
              <a:t>.</a:t>
            </a:r>
            <a:endParaRPr lang="en-US" dirty="0" smtClean="0"/>
          </a:p>
          <a:p>
            <a:pPr marL="0" lvl="0" indent="0" algn="just"/>
            <a:endParaRPr lang="id-ID" dirty="0"/>
          </a:p>
          <a:p>
            <a:pPr marL="0" lvl="0" indent="0" algn="just"/>
            <a:r>
              <a:rPr lang="id-ID" b="1" dirty="0" smtClean="0"/>
              <a:t>Menjalankan</a:t>
            </a:r>
            <a:endParaRPr lang="en-US" b="1" dirty="0" smtClean="0"/>
          </a:p>
          <a:p>
            <a:pPr marL="0" lvl="0" indent="0" algn="just"/>
            <a:endParaRPr lang="en-US" dirty="0" smtClean="0"/>
          </a:p>
          <a:p>
            <a:pPr marL="0" lvl="0" indent="0" algn="just"/>
            <a:r>
              <a:rPr lang="id-ID" dirty="0" smtClean="0"/>
              <a:t>Ini </a:t>
            </a:r>
            <a:r>
              <a:rPr lang="id-ID" dirty="0"/>
              <a:t>adalah fase eksekusi pengujian di mana kasus uji dieksekusi. Tahapan pelaksanaan dapat diulangi untuk konfirmasi hasil pengujian.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3" y="2853942"/>
            <a:ext cx="3487984" cy="1918968"/>
          </a:xfrm>
          <a:prstGeom prst="rect">
            <a:avLst/>
          </a:prstGeom>
        </p:spPr>
      </p:pic>
    </p:spTree>
    <p:extLst>
      <p:ext uri="{BB962C8B-B14F-4D97-AF65-F5344CB8AC3E}">
        <p14:creationId xmlns:p14="http://schemas.microsoft.com/office/powerpoint/2010/main" val="307369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713225" y="913763"/>
            <a:ext cx="3858600" cy="1017600"/>
          </a:xfrm>
          <a:prstGeom prst="rect">
            <a:avLst/>
          </a:prstGeom>
        </p:spPr>
        <p:txBody>
          <a:bodyPr spcFirstLastPara="1" wrap="square" lIns="91425" tIns="91425" rIns="91425" bIns="91425" anchor="b" anchorCtr="0">
            <a:noAutofit/>
          </a:bodyPr>
          <a:lstStyle/>
          <a:p>
            <a:pPr lvl="0"/>
            <a:r>
              <a:rPr lang="en-US" dirty="0" smtClean="0"/>
              <a:t>Unit Testing</a:t>
            </a:r>
            <a:r>
              <a:rPr lang="en" dirty="0" smtClean="0"/>
              <a:t>?</a:t>
            </a:r>
            <a:endParaRPr dirty="0"/>
          </a:p>
        </p:txBody>
      </p:sp>
      <p:sp>
        <p:nvSpPr>
          <p:cNvPr id="404" name="Google Shape;404;p29"/>
          <p:cNvSpPr txBox="1">
            <a:spLocks noGrp="1"/>
          </p:cNvSpPr>
          <p:nvPr>
            <p:ph type="subTitle" idx="1"/>
          </p:nvPr>
        </p:nvSpPr>
        <p:spPr>
          <a:xfrm>
            <a:off x="713225" y="1931438"/>
            <a:ext cx="3858600" cy="2298300"/>
          </a:xfrm>
          <a:prstGeom prst="rect">
            <a:avLst/>
          </a:prstGeom>
        </p:spPr>
        <p:txBody>
          <a:bodyPr spcFirstLastPara="1" wrap="square" lIns="91425" tIns="91425" rIns="91425" bIns="91425" anchor="t" anchorCtr="0">
            <a:noAutofit/>
          </a:bodyPr>
          <a:lstStyle/>
          <a:p>
            <a:pPr marL="0" lvl="0" indent="0" algn="just">
              <a:buNone/>
            </a:pPr>
            <a:r>
              <a:rPr lang="id-ID" dirty="0"/>
              <a:t>Pengujian unit didefinisikan sebagai teknik jaminan kualitas di mana kode aplikasi dipecah menjadi blok penyusun komponen – bersama dengan data, proses penggunaan, dan fungsi terkait setiap blok atau unit – untuk memastikan bahwa setiap blok berfungsi seperti yang diharapkan. </a:t>
            </a:r>
            <a:endParaRPr dirty="0"/>
          </a:p>
        </p:txBody>
      </p:sp>
      <p:pic>
        <p:nvPicPr>
          <p:cNvPr id="405" name="Google Shape;405;p29"/>
          <p:cNvPicPr preferRelativeResize="0">
            <a:picLocks noGrp="1"/>
          </p:cNvPicPr>
          <p:nvPr>
            <p:ph type="pic" idx="2"/>
          </p:nvPr>
        </p:nvPicPr>
        <p:blipFill rotWithShape="1">
          <a:blip r:embed="rId3">
            <a:alphaModFix/>
          </a:blip>
          <a:srcRect l="30200" r="12393"/>
          <a:stretch/>
        </p:blipFill>
        <p:spPr>
          <a:xfrm>
            <a:off x="4930075" y="539500"/>
            <a:ext cx="3500698" cy="4064499"/>
          </a:xfrm>
          <a:prstGeom prst="rect">
            <a:avLst/>
          </a:prstGeom>
        </p:spPr>
      </p:pic>
      <p:grpSp>
        <p:nvGrpSpPr>
          <p:cNvPr id="406" name="Google Shape;406;p29"/>
          <p:cNvGrpSpPr/>
          <p:nvPr/>
        </p:nvGrpSpPr>
        <p:grpSpPr>
          <a:xfrm>
            <a:off x="4476834" y="317301"/>
            <a:ext cx="926901" cy="444391"/>
            <a:chOff x="1733084" y="2586526"/>
            <a:chExt cx="926901" cy="444391"/>
          </a:xfrm>
        </p:grpSpPr>
        <p:sp>
          <p:nvSpPr>
            <p:cNvPr id="407" name="Google Shape;407;p29"/>
            <p:cNvSpPr/>
            <p:nvPr/>
          </p:nvSpPr>
          <p:spPr>
            <a:xfrm flipH="1">
              <a:off x="1736906" y="2590397"/>
              <a:ext cx="923079" cy="440520"/>
            </a:xfrm>
            <a:custGeom>
              <a:avLst/>
              <a:gdLst/>
              <a:ahLst/>
              <a:cxnLst/>
              <a:rect l="l" t="t" r="r" b="b"/>
              <a:pathLst>
                <a:path w="11923" h="5690" extrusionOk="0">
                  <a:moveTo>
                    <a:pt x="11642" y="0"/>
                  </a:moveTo>
                  <a:lnTo>
                    <a:pt x="6860" y="4502"/>
                  </a:lnTo>
                  <a:cubicBezTo>
                    <a:pt x="6452" y="4897"/>
                    <a:pt x="5971" y="5279"/>
                    <a:pt x="5490" y="5279"/>
                  </a:cubicBezTo>
                  <a:cubicBezTo>
                    <a:pt x="5408" y="5279"/>
                    <a:pt x="5326" y="5268"/>
                    <a:pt x="5244" y="5244"/>
                  </a:cubicBezTo>
                  <a:cubicBezTo>
                    <a:pt x="4849" y="5112"/>
                    <a:pt x="4618" y="4733"/>
                    <a:pt x="4370" y="4321"/>
                  </a:cubicBezTo>
                  <a:cubicBezTo>
                    <a:pt x="4156" y="3941"/>
                    <a:pt x="3909" y="3546"/>
                    <a:pt x="3529" y="3298"/>
                  </a:cubicBezTo>
                  <a:cubicBezTo>
                    <a:pt x="3276" y="3136"/>
                    <a:pt x="2997" y="3068"/>
                    <a:pt x="2718" y="3068"/>
                  </a:cubicBezTo>
                  <a:cubicBezTo>
                    <a:pt x="2233" y="3068"/>
                    <a:pt x="1748" y="3273"/>
                    <a:pt x="1402" y="3546"/>
                  </a:cubicBezTo>
                  <a:cubicBezTo>
                    <a:pt x="743" y="4057"/>
                    <a:pt x="248" y="4881"/>
                    <a:pt x="1" y="5343"/>
                  </a:cubicBezTo>
                  <a:lnTo>
                    <a:pt x="363" y="5541"/>
                  </a:lnTo>
                  <a:cubicBezTo>
                    <a:pt x="759" y="4815"/>
                    <a:pt x="1221" y="4205"/>
                    <a:pt x="1650" y="3875"/>
                  </a:cubicBezTo>
                  <a:cubicBezTo>
                    <a:pt x="1929" y="3650"/>
                    <a:pt x="2326" y="3480"/>
                    <a:pt x="2715" y="3480"/>
                  </a:cubicBezTo>
                  <a:cubicBezTo>
                    <a:pt x="2924" y="3480"/>
                    <a:pt x="3131" y="3529"/>
                    <a:pt x="3315" y="3644"/>
                  </a:cubicBezTo>
                  <a:cubicBezTo>
                    <a:pt x="3612" y="3842"/>
                    <a:pt x="3810" y="4172"/>
                    <a:pt x="4024" y="4518"/>
                  </a:cubicBezTo>
                  <a:cubicBezTo>
                    <a:pt x="4288" y="4980"/>
                    <a:pt x="4585" y="5475"/>
                    <a:pt x="5129" y="5640"/>
                  </a:cubicBezTo>
                  <a:cubicBezTo>
                    <a:pt x="5244" y="5673"/>
                    <a:pt x="5360" y="5689"/>
                    <a:pt x="5492" y="5689"/>
                  </a:cubicBezTo>
                  <a:cubicBezTo>
                    <a:pt x="6118" y="5689"/>
                    <a:pt x="6695" y="5227"/>
                    <a:pt x="7141" y="4799"/>
                  </a:cubicBezTo>
                  <a:lnTo>
                    <a:pt x="11923" y="297"/>
                  </a:lnTo>
                  <a:lnTo>
                    <a:pt x="116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flipH="1">
              <a:off x="1733084" y="2586526"/>
              <a:ext cx="111098" cy="120078"/>
            </a:xfrm>
            <a:custGeom>
              <a:avLst/>
              <a:gdLst/>
              <a:ahLst/>
              <a:cxnLst/>
              <a:rect l="l" t="t" r="r" b="b"/>
              <a:pathLst>
                <a:path w="1435" h="1551" extrusionOk="0">
                  <a:moveTo>
                    <a:pt x="1221" y="1"/>
                  </a:moveTo>
                  <a:lnTo>
                    <a:pt x="0" y="149"/>
                  </a:lnTo>
                  <a:lnTo>
                    <a:pt x="50" y="561"/>
                  </a:lnTo>
                  <a:lnTo>
                    <a:pt x="990" y="446"/>
                  </a:lnTo>
                  <a:lnTo>
                    <a:pt x="990" y="446"/>
                  </a:lnTo>
                  <a:lnTo>
                    <a:pt x="825" y="1485"/>
                  </a:lnTo>
                  <a:lnTo>
                    <a:pt x="1237" y="1551"/>
                  </a:lnTo>
                  <a:lnTo>
                    <a:pt x="1435" y="232"/>
                  </a:lnTo>
                  <a:lnTo>
                    <a:pt x="12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98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598032"/>
            <a:ext cx="7703999" cy="878040"/>
          </a:xfrm>
          <a:prstGeom prst="rect">
            <a:avLst/>
          </a:prstGeom>
        </p:spPr>
        <p:txBody>
          <a:bodyPr spcFirstLastPara="1" wrap="square" lIns="91425" tIns="91425" rIns="91425" bIns="91425" anchor="t" anchorCtr="0">
            <a:noAutofit/>
          </a:bodyPr>
          <a:lstStyle/>
          <a:p>
            <a:pPr marL="0" lvl="0" indent="0" algn="just"/>
            <a:r>
              <a:rPr lang="id-ID" dirty="0"/>
              <a:t>Pertama-tama kita harus menulis beberapa kode untuk menguji unitnya. Tujuan utama kelas Python adalah untuk menyimpan dan mengambil nama. Oleh karena itu, kita menulis fungsi set_name() untuk menyimpan data dan fungsi get_name() untuk mengambil nama kelas.</a:t>
            </a:r>
            <a:endParaRPr dirty="0"/>
          </a:p>
        </p:txBody>
      </p:sp>
      <p:sp>
        <p:nvSpPr>
          <p:cNvPr id="424" name="Google Shape;424;p31"/>
          <p:cNvSpPr txBox="1">
            <a:spLocks noGrp="1"/>
          </p:cNvSpPr>
          <p:nvPr>
            <p:ph type="subTitle" idx="3"/>
          </p:nvPr>
        </p:nvSpPr>
        <p:spPr>
          <a:xfrm>
            <a:off x="720000" y="1204236"/>
            <a:ext cx="7703999" cy="467700"/>
          </a:xfrm>
          <a:prstGeom prst="rect">
            <a:avLst/>
          </a:prstGeom>
        </p:spPr>
        <p:txBody>
          <a:bodyPr spcFirstLastPara="1" wrap="square" lIns="91425" tIns="91425" rIns="91425" bIns="91425" anchor="b" anchorCtr="0">
            <a:noAutofit/>
          </a:bodyPr>
          <a:lstStyle/>
          <a:p>
            <a:pPr marL="0" lvl="0" indent="0"/>
            <a:r>
              <a:rPr lang="id-ID" dirty="0"/>
              <a:t>Contoh Tes Unit Python</a:t>
            </a:r>
            <a:endParaRPr dirty="0"/>
          </a:p>
        </p:txBody>
      </p:sp>
      <p:sp>
        <p:nvSpPr>
          <p:cNvPr id="10" name="Google Shape;423;p31"/>
          <p:cNvSpPr txBox="1">
            <a:spLocks noGrp="1"/>
          </p:cNvSpPr>
          <p:nvPr>
            <p:ph type="subTitle" idx="2"/>
          </p:nvPr>
        </p:nvSpPr>
        <p:spPr>
          <a:xfrm>
            <a:off x="935757" y="2476072"/>
            <a:ext cx="3369115" cy="1755600"/>
          </a:xfrm>
          <a:prstGeom prst="rect">
            <a:avLst/>
          </a:prstGeom>
        </p:spPr>
        <p:txBody>
          <a:bodyPr spcFirstLastPara="1" wrap="square" lIns="91425" tIns="91425" rIns="91425" bIns="91425" anchor="t" anchorCtr="0">
            <a:noAutofit/>
          </a:bodyPr>
          <a:lstStyle/>
          <a:p>
            <a:pPr marL="0" lvl="0" indent="0" algn="just"/>
            <a:r>
              <a:rPr lang="id-ID" dirty="0"/>
              <a:t>class Person:</a:t>
            </a:r>
          </a:p>
          <a:p>
            <a:pPr marL="0" lvl="0" indent="0" algn="just"/>
            <a:r>
              <a:rPr lang="id-ID" dirty="0"/>
              <a:t>    name = []</a:t>
            </a:r>
          </a:p>
          <a:p>
            <a:pPr marL="0" lvl="0" indent="0" algn="just"/>
            <a:endParaRPr lang="id-ID" dirty="0"/>
          </a:p>
          <a:p>
            <a:pPr marL="0" lvl="0" indent="0" algn="just"/>
            <a:r>
              <a:rPr lang="id-ID" dirty="0"/>
              <a:t>    def set_name(self, user_name):</a:t>
            </a:r>
          </a:p>
          <a:p>
            <a:pPr marL="0" lvl="0" indent="0" algn="just"/>
            <a:r>
              <a:rPr lang="id-ID" dirty="0"/>
              <a:t>        self.name.append(user_name)</a:t>
            </a:r>
          </a:p>
          <a:p>
            <a:pPr marL="0" lvl="0" indent="0" algn="just"/>
            <a:r>
              <a:rPr lang="id-ID" dirty="0"/>
              <a:t>        return </a:t>
            </a:r>
            <a:r>
              <a:rPr lang="id-ID" dirty="0" smtClean="0"/>
              <a:t>len(self.name</a:t>
            </a:r>
            <a:r>
              <a:rPr lang="id-ID" dirty="0"/>
              <a:t>) </a:t>
            </a:r>
            <a:r>
              <a:rPr lang="id-ID" dirty="0" smtClean="0"/>
              <a:t>– 1</a:t>
            </a:r>
            <a:endParaRPr lang="en-US" dirty="0" smtClean="0"/>
          </a:p>
          <a:p>
            <a:pPr marL="0" lvl="0" indent="0" algn="just"/>
            <a:endParaRPr lang="en-US" dirty="0"/>
          </a:p>
          <a:p>
            <a:pPr marL="0" lvl="0" indent="0" algn="just"/>
            <a:r>
              <a:rPr lang="id-ID" dirty="0"/>
              <a:t> def get_name(self, user_id):</a:t>
            </a:r>
          </a:p>
          <a:p>
            <a:pPr marL="0" lvl="0" indent="0" algn="just"/>
            <a:r>
              <a:rPr lang="id-ID" dirty="0"/>
              <a:t>        if user_id &gt;= len(self.name):</a:t>
            </a:r>
          </a:p>
          <a:p>
            <a:pPr marL="0" lvl="0" indent="0" algn="just"/>
            <a:r>
              <a:rPr lang="id-ID" dirty="0"/>
              <a:t>            return 'There is no such user'</a:t>
            </a:r>
          </a:p>
          <a:p>
            <a:pPr marL="0" lvl="0" indent="0" algn="just"/>
            <a:r>
              <a:rPr lang="id-ID" dirty="0"/>
              <a:t>        else:</a:t>
            </a:r>
          </a:p>
          <a:p>
            <a:pPr marL="0" lvl="0" indent="0" algn="just"/>
            <a:r>
              <a:rPr lang="id-ID" dirty="0"/>
              <a:t>            return self.name[user_id]</a:t>
            </a:r>
          </a:p>
        </p:txBody>
      </p:sp>
      <p:sp>
        <p:nvSpPr>
          <p:cNvPr id="13" name="Google Shape;423;p31"/>
          <p:cNvSpPr txBox="1">
            <a:spLocks noGrp="1"/>
          </p:cNvSpPr>
          <p:nvPr>
            <p:ph type="subTitle" idx="2"/>
          </p:nvPr>
        </p:nvSpPr>
        <p:spPr>
          <a:xfrm>
            <a:off x="4304872" y="2476072"/>
            <a:ext cx="4334884" cy="1755600"/>
          </a:xfrm>
          <a:prstGeom prst="rect">
            <a:avLst/>
          </a:prstGeom>
        </p:spPr>
        <p:txBody>
          <a:bodyPr spcFirstLastPara="1" wrap="square" lIns="91425" tIns="91425" rIns="91425" bIns="91425" anchor="t" anchorCtr="0">
            <a:noAutofit/>
          </a:bodyPr>
          <a:lstStyle/>
          <a:p>
            <a:pPr marL="0" lvl="0" indent="0" algn="just"/>
            <a:r>
              <a:rPr lang="id-ID" dirty="0" smtClean="0"/>
              <a:t>if </a:t>
            </a:r>
            <a:r>
              <a:rPr lang="id-ID" dirty="0"/>
              <a:t>__name__ == '__main__':</a:t>
            </a:r>
          </a:p>
          <a:p>
            <a:pPr marL="0" lvl="0" indent="0" algn="just"/>
            <a:r>
              <a:rPr lang="id-ID" dirty="0"/>
              <a:t>    person = Person()</a:t>
            </a:r>
          </a:p>
          <a:p>
            <a:pPr marL="0" lvl="0" indent="0" algn="just"/>
            <a:r>
              <a:rPr lang="id-ID" dirty="0"/>
              <a:t>    print('User Abbas has been added with id ', person.set_name('Abbas'))</a:t>
            </a:r>
          </a:p>
          <a:p>
            <a:pPr marL="0" lvl="0" indent="0" algn="just"/>
            <a:r>
              <a:rPr lang="id-ID" dirty="0"/>
              <a:t>    print('User associated with id 0 is ', person.get_name(0))</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153766"/>
            <a:ext cx="7703999" cy="1938755"/>
          </a:xfrm>
          <a:prstGeom prst="rect">
            <a:avLst/>
          </a:prstGeom>
        </p:spPr>
        <p:txBody>
          <a:bodyPr spcFirstLastPara="1" wrap="square" lIns="91425" tIns="91425" rIns="91425" bIns="91425" anchor="t" anchorCtr="0">
            <a:noAutofit/>
          </a:bodyPr>
          <a:lstStyle/>
          <a:p>
            <a:pPr marL="0" lvl="0" indent="0" algn="just"/>
            <a:r>
              <a:rPr lang="id-ID" dirty="0"/>
              <a:t>Selanjutnya</a:t>
            </a:r>
            <a:r>
              <a:rPr lang="id-ID" dirty="0" smtClean="0"/>
              <a:t>, </a:t>
            </a:r>
            <a:r>
              <a:rPr lang="id-ID" dirty="0"/>
              <a:t>beri nama file kelas Person.py. Hasil dari kode di atas akan seperti berikut</a:t>
            </a:r>
            <a:r>
              <a:rPr lang="id-ID" dirty="0" smtClean="0"/>
              <a:t>.</a:t>
            </a:r>
            <a:endParaRPr lang="en-US" dirty="0" smtClean="0"/>
          </a:p>
          <a:p>
            <a:pPr marL="0" lvl="0" indent="0" algn="just"/>
            <a:endParaRPr lang="en-US" dirty="0"/>
          </a:p>
          <a:p>
            <a:pPr marL="0" lvl="0" indent="0" algn="just"/>
            <a:r>
              <a:rPr lang="en-US" dirty="0"/>
              <a:t>$ python3.6 Person.py </a:t>
            </a:r>
          </a:p>
          <a:p>
            <a:pPr marL="0" lvl="0" indent="0" algn="just"/>
            <a:r>
              <a:rPr lang="en-US" dirty="0"/>
              <a:t>User Abbas has been added with id  0</a:t>
            </a:r>
          </a:p>
          <a:p>
            <a:pPr marL="0" lvl="0" indent="0" algn="just"/>
            <a:r>
              <a:rPr lang="en-US" dirty="0"/>
              <a:t>User associated with id 0 is  Abbas</a:t>
            </a:r>
          </a:p>
          <a:p>
            <a:pPr marL="0" lvl="0" indent="0" algn="just"/>
            <a:r>
              <a:rPr lang="en-US" dirty="0" smtClean="0"/>
              <a:t>$</a:t>
            </a:r>
          </a:p>
          <a:p>
            <a:pPr marL="0" lvl="0" indent="0" algn="just"/>
            <a:endParaRPr lang="en-US" dirty="0"/>
          </a:p>
          <a:p>
            <a:pPr marL="0" lvl="0" indent="0" algn="just"/>
            <a:endParaRPr dirty="0"/>
          </a:p>
        </p:txBody>
      </p:sp>
    </p:spTree>
    <p:extLst>
      <p:ext uri="{BB962C8B-B14F-4D97-AF65-F5344CB8AC3E}">
        <p14:creationId xmlns:p14="http://schemas.microsoft.com/office/powerpoint/2010/main" val="33493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671937"/>
            <a:ext cx="7703999" cy="766374"/>
          </a:xfrm>
          <a:prstGeom prst="rect">
            <a:avLst/>
          </a:prstGeom>
        </p:spPr>
        <p:txBody>
          <a:bodyPr spcFirstLastPara="1" wrap="square" lIns="91425" tIns="91425" rIns="91425" bIns="91425" anchor="t" anchorCtr="0">
            <a:noAutofit/>
          </a:bodyPr>
          <a:lstStyle/>
          <a:p>
            <a:pPr marL="0" lvl="0" indent="0" algn="just"/>
            <a:r>
              <a:rPr lang="id-ID" dirty="0" smtClean="0"/>
              <a:t>kemudian </a:t>
            </a:r>
            <a:r>
              <a:rPr lang="id-ID" dirty="0"/>
              <a:t>membuat kode untuk pengujian unit. Sebuah subkelas unittest.TestCase dibuat; kita dapat menambahkan logika untuk diuji dengan mengganti atau menambahkan fungsi yang sesuai. Jika a dan b identik, kode berikut akan berfungsi</a:t>
            </a:r>
            <a:r>
              <a:rPr lang="id-ID" dirty="0" smtClean="0"/>
              <a:t>.</a:t>
            </a:r>
            <a:endParaRPr lang="en-US" dirty="0" smtClean="0"/>
          </a:p>
          <a:p>
            <a:pPr marL="0" lvl="0" indent="0" algn="just"/>
            <a:endParaRPr dirty="0"/>
          </a:p>
        </p:txBody>
      </p:sp>
      <p:sp>
        <p:nvSpPr>
          <p:cNvPr id="11" name="Google Shape;423;p31"/>
          <p:cNvSpPr txBox="1">
            <a:spLocks noGrp="1"/>
          </p:cNvSpPr>
          <p:nvPr>
            <p:ph type="subTitle" idx="2"/>
          </p:nvPr>
        </p:nvSpPr>
        <p:spPr>
          <a:xfrm>
            <a:off x="935757" y="2438311"/>
            <a:ext cx="3369115" cy="1755600"/>
          </a:xfrm>
          <a:prstGeom prst="rect">
            <a:avLst/>
          </a:prstGeom>
        </p:spPr>
        <p:txBody>
          <a:bodyPr spcFirstLastPara="1" wrap="square" lIns="91425" tIns="91425" rIns="91425" bIns="91425" anchor="t" anchorCtr="0">
            <a:noAutofit/>
          </a:bodyPr>
          <a:lstStyle/>
          <a:p>
            <a:pPr marL="0" lvl="0" indent="0" algn="just"/>
            <a:r>
              <a:rPr lang="id-ID" dirty="0"/>
              <a:t>import unittest</a:t>
            </a:r>
          </a:p>
          <a:p>
            <a:pPr marL="0" lvl="0" indent="0" algn="just"/>
            <a:endParaRPr lang="id-ID" dirty="0"/>
          </a:p>
          <a:p>
            <a:pPr marL="0" lvl="0" indent="0" algn="just"/>
            <a:endParaRPr lang="id-ID" dirty="0"/>
          </a:p>
          <a:p>
            <a:pPr marL="0" lvl="0" indent="0" algn="just"/>
            <a:r>
              <a:rPr lang="id-ID" dirty="0"/>
              <a:t>class Testing(unittest.TestCase):</a:t>
            </a:r>
          </a:p>
          <a:p>
            <a:pPr marL="0" lvl="0" indent="0" algn="just"/>
            <a:r>
              <a:rPr lang="id-ID" dirty="0"/>
              <a:t>    def test_string(self):</a:t>
            </a:r>
          </a:p>
          <a:p>
            <a:pPr marL="0" lvl="0" indent="0" algn="just"/>
            <a:r>
              <a:rPr lang="id-ID" dirty="0"/>
              <a:t>        a = 'some'</a:t>
            </a:r>
          </a:p>
          <a:p>
            <a:pPr marL="0" lvl="0" indent="0" algn="just"/>
            <a:r>
              <a:rPr lang="id-ID" dirty="0"/>
              <a:t>        b = 'some'</a:t>
            </a:r>
          </a:p>
          <a:p>
            <a:pPr marL="0" lvl="0" indent="0" algn="just"/>
            <a:r>
              <a:rPr lang="id-ID" dirty="0"/>
              <a:t>        self.assertEqual(a, b)</a:t>
            </a:r>
          </a:p>
          <a:p>
            <a:pPr marL="0" lvl="0" indent="0" algn="just"/>
            <a:endParaRPr lang="id-ID" dirty="0"/>
          </a:p>
          <a:p>
            <a:pPr marL="0" lvl="0" indent="0" algn="just"/>
            <a:r>
              <a:rPr lang="id-ID" dirty="0"/>
              <a:t>    </a:t>
            </a:r>
          </a:p>
        </p:txBody>
      </p:sp>
      <p:sp>
        <p:nvSpPr>
          <p:cNvPr id="12" name="Google Shape;423;p31"/>
          <p:cNvSpPr txBox="1">
            <a:spLocks noGrp="1"/>
          </p:cNvSpPr>
          <p:nvPr>
            <p:ph type="subTitle" idx="2"/>
          </p:nvPr>
        </p:nvSpPr>
        <p:spPr>
          <a:xfrm>
            <a:off x="4304872" y="2438311"/>
            <a:ext cx="4334884" cy="1755600"/>
          </a:xfrm>
          <a:prstGeom prst="rect">
            <a:avLst/>
          </a:prstGeom>
        </p:spPr>
        <p:txBody>
          <a:bodyPr spcFirstLastPara="1" wrap="square" lIns="91425" tIns="91425" rIns="91425" bIns="91425" anchor="t" anchorCtr="0">
            <a:noAutofit/>
          </a:bodyPr>
          <a:lstStyle/>
          <a:p>
            <a:pPr marL="0" lvl="0" indent="0" algn="just"/>
            <a:r>
              <a:rPr lang="id-ID" dirty="0"/>
              <a:t>def test_boolean(self):</a:t>
            </a:r>
          </a:p>
          <a:p>
            <a:pPr marL="0" lvl="0" indent="0" algn="just"/>
            <a:r>
              <a:rPr lang="id-ID" dirty="0"/>
              <a:t>        a = True</a:t>
            </a:r>
          </a:p>
          <a:p>
            <a:pPr marL="0" lvl="0" indent="0" algn="just"/>
            <a:r>
              <a:rPr lang="id-ID" dirty="0"/>
              <a:t>        b = True</a:t>
            </a:r>
          </a:p>
          <a:p>
            <a:pPr marL="0" lvl="0" indent="0" algn="just"/>
            <a:r>
              <a:rPr lang="id-ID" dirty="0"/>
              <a:t>        self.assertEqual(a, b)</a:t>
            </a:r>
          </a:p>
          <a:p>
            <a:pPr marL="0" lvl="0" indent="0" algn="just"/>
            <a:endParaRPr lang="id-ID" dirty="0"/>
          </a:p>
          <a:p>
            <a:pPr marL="0" lvl="0" indent="0" algn="just"/>
            <a:r>
              <a:rPr lang="id-ID" dirty="0"/>
              <a:t>if __name__ == '__main__':</a:t>
            </a:r>
          </a:p>
          <a:p>
            <a:pPr marL="0" lvl="0" indent="0" algn="just"/>
            <a:r>
              <a:rPr lang="id-ID" dirty="0"/>
              <a:t>    unittest.main()</a:t>
            </a:r>
            <a:endParaRPr lang="id-ID" dirty="0"/>
          </a:p>
        </p:txBody>
      </p:sp>
      <p:sp>
        <p:nvSpPr>
          <p:cNvPr id="6" name="Google Shape;424;p31"/>
          <p:cNvSpPr txBox="1">
            <a:spLocks noGrp="1"/>
          </p:cNvSpPr>
          <p:nvPr>
            <p:ph type="subTitle" idx="3"/>
          </p:nvPr>
        </p:nvSpPr>
        <p:spPr>
          <a:xfrm>
            <a:off x="720000" y="1204236"/>
            <a:ext cx="7703999" cy="467700"/>
          </a:xfrm>
          <a:prstGeom prst="rect">
            <a:avLst/>
          </a:prstGeom>
        </p:spPr>
        <p:txBody>
          <a:bodyPr spcFirstLastPara="1" wrap="square" lIns="91425" tIns="91425" rIns="91425" bIns="91425" anchor="b" anchorCtr="0">
            <a:noAutofit/>
          </a:bodyPr>
          <a:lstStyle/>
          <a:p>
            <a:pPr marL="0" lvl="0" indent="0"/>
            <a:r>
              <a:rPr lang="en-US" dirty="0" smtClean="0"/>
              <a:t>Python </a:t>
            </a:r>
            <a:r>
              <a:rPr lang="en-US" dirty="0" err="1" smtClean="0"/>
              <a:t>Unittest</a:t>
            </a:r>
            <a:r>
              <a:rPr lang="en-US" dirty="0" smtClean="0"/>
              <a:t> Structure</a:t>
            </a:r>
            <a:endParaRPr dirty="0"/>
          </a:p>
        </p:txBody>
      </p:sp>
    </p:spTree>
    <p:extLst>
      <p:ext uri="{BB962C8B-B14F-4D97-AF65-F5344CB8AC3E}">
        <p14:creationId xmlns:p14="http://schemas.microsoft.com/office/powerpoint/2010/main" val="59824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Implementasi Dalam Python</a:t>
            </a:r>
            <a:endParaRPr dirty="0"/>
          </a:p>
        </p:txBody>
      </p:sp>
      <p:sp>
        <p:nvSpPr>
          <p:cNvPr id="423" name="Google Shape;423;p31"/>
          <p:cNvSpPr txBox="1">
            <a:spLocks noGrp="1"/>
          </p:cNvSpPr>
          <p:nvPr>
            <p:ph type="subTitle" idx="2"/>
          </p:nvPr>
        </p:nvSpPr>
        <p:spPr>
          <a:xfrm>
            <a:off x="720000" y="1598032"/>
            <a:ext cx="7703999" cy="878040"/>
          </a:xfrm>
          <a:prstGeom prst="rect">
            <a:avLst/>
          </a:prstGeom>
        </p:spPr>
        <p:txBody>
          <a:bodyPr spcFirstLastPara="1" wrap="square" lIns="91425" tIns="91425" rIns="91425" bIns="91425" anchor="t" anchorCtr="0">
            <a:noAutofit/>
          </a:bodyPr>
          <a:lstStyle/>
          <a:p>
            <a:pPr marL="0" lvl="0" indent="0" algn="just"/>
            <a:r>
              <a:rPr lang="en-US" dirty="0" err="1" smtClean="0"/>
              <a:t>Berikan</a:t>
            </a:r>
            <a:r>
              <a:rPr lang="en-US" dirty="0" smtClean="0"/>
              <a:t> </a:t>
            </a:r>
            <a:r>
              <a:rPr lang="en-US" dirty="0" err="1" smtClean="0"/>
              <a:t>nama</a:t>
            </a:r>
            <a:r>
              <a:rPr lang="en-US" dirty="0" smtClean="0"/>
              <a:t> </a:t>
            </a:r>
            <a:r>
              <a:rPr lang="id-ID" dirty="0" smtClean="0"/>
              <a:t>file </a:t>
            </a:r>
            <a:r>
              <a:rPr lang="id-ID" dirty="0"/>
              <a:t>untuk pengujian unit sebagai Basic_Test.py. Jadi perintah untuk menjalankan python unittest adalah: $python3.6 -m unittest Basic_Test.TestingJika ingin melihat verbose maka perintahnya adalah; $python3.6 -m unittest -v Basic_Test.TestingDengan menggunakan PyCharm, kita mendapatkan output di bawah ini</a:t>
            </a:r>
            <a:r>
              <a:rPr lang="id-ID" dirty="0" smtClean="0"/>
              <a:t>.</a:t>
            </a:r>
            <a:endParaRPr lang="en-US" dirty="0" smtClean="0"/>
          </a:p>
          <a:p>
            <a:pPr marL="0" lvl="0" indent="0" algn="just"/>
            <a:endParaRPr lang="en-US" dirty="0"/>
          </a:p>
          <a:p>
            <a:pPr marL="0" lvl="0" indent="0" algn="just"/>
            <a:endParaRPr dirty="0"/>
          </a:p>
        </p:txBody>
      </p:sp>
      <p:sp>
        <p:nvSpPr>
          <p:cNvPr id="424" name="Google Shape;424;p31"/>
          <p:cNvSpPr txBox="1">
            <a:spLocks noGrp="1"/>
          </p:cNvSpPr>
          <p:nvPr>
            <p:ph type="subTitle" idx="3"/>
          </p:nvPr>
        </p:nvSpPr>
        <p:spPr>
          <a:xfrm>
            <a:off x="720000" y="1204236"/>
            <a:ext cx="7703999" cy="467700"/>
          </a:xfrm>
          <a:prstGeom prst="rect">
            <a:avLst/>
          </a:prstGeom>
        </p:spPr>
        <p:txBody>
          <a:bodyPr spcFirstLastPara="1" wrap="square" lIns="91425" tIns="91425" rIns="91425" bIns="91425" anchor="b" anchorCtr="0">
            <a:noAutofit/>
          </a:bodyPr>
          <a:lstStyle/>
          <a:p>
            <a:pPr marL="0" lvl="0" indent="0"/>
            <a:r>
              <a:rPr lang="sv-SE" dirty="0"/>
              <a:t>Cara menjalankan modul python unittest</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866" y="2476072"/>
            <a:ext cx="7130265" cy="1117859"/>
          </a:xfrm>
          <a:prstGeom prst="rect">
            <a:avLst/>
          </a:prstGeom>
        </p:spPr>
      </p:pic>
    </p:spTree>
    <p:extLst>
      <p:ext uri="{BB962C8B-B14F-4D97-AF65-F5344CB8AC3E}">
        <p14:creationId xmlns:p14="http://schemas.microsoft.com/office/powerpoint/2010/main" val="3080276651"/>
      </p:ext>
    </p:extLst>
  </p:cSld>
  <p:clrMapOvr>
    <a:masterClrMapping/>
  </p:clrMapOvr>
</p:sld>
</file>

<file path=ppt/theme/theme1.xml><?xml version="1.0" encoding="utf-8"?>
<a:theme xmlns:a="http://schemas.openxmlformats.org/drawingml/2006/main" name="MVP Roadmap Tool Pitch Deck by Slidesgo">
  <a:themeElements>
    <a:clrScheme name="Simple Light">
      <a:dk1>
        <a:srgbClr val="191919"/>
      </a:dk1>
      <a:lt1>
        <a:srgbClr val="FFFFFF"/>
      </a:lt1>
      <a:dk2>
        <a:srgbClr val="FF6978"/>
      </a:dk2>
      <a:lt2>
        <a:srgbClr val="2667FF"/>
      </a:lt2>
      <a:accent1>
        <a:srgbClr val="F3C98C"/>
      </a:accent1>
      <a:accent2>
        <a:srgbClr val="ACEAD3"/>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819</Words>
  <Application>Microsoft Office PowerPoint</Application>
  <PresentationFormat>On-screen Show (16:9)</PresentationFormat>
  <Paragraphs>92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Raleway</vt:lpstr>
      <vt:lpstr>Arial</vt:lpstr>
      <vt:lpstr>Montserrat</vt:lpstr>
      <vt:lpstr>Nunito Light</vt:lpstr>
      <vt:lpstr>Mulish</vt:lpstr>
      <vt:lpstr>MVP Roadmap Tool Pitch Deck by Slidesgo</vt:lpstr>
      <vt:lpstr>WHITE BOX TESTING AND UNIT TESTING</vt:lpstr>
      <vt:lpstr>White Box Testing?</vt:lpstr>
      <vt:lpstr>Implementasi Dalam Python</vt:lpstr>
      <vt:lpstr>Implementasi Dalam Python</vt:lpstr>
      <vt:lpstr>Unit Testing?</vt:lpstr>
      <vt:lpstr>Implementasi Dalam Python</vt:lpstr>
      <vt:lpstr>Implementasi Dalam Python</vt:lpstr>
      <vt:lpstr>Implementasi Dalam Python</vt:lpstr>
      <vt:lpstr>Implementasi Dalam Python</vt:lpstr>
      <vt:lpstr>Implementasi Dalam Python</vt:lpstr>
      <vt:lpstr>CI/CD?</vt:lpstr>
      <vt:lpstr>Sumber referensi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 AND UNIT TESTING</dc:title>
  <dc:creator>Muhammad Iqbal</dc:creator>
  <cp:lastModifiedBy>Microsoft account</cp:lastModifiedBy>
  <cp:revision>17</cp:revision>
  <dcterms:modified xsi:type="dcterms:W3CDTF">2023-11-03T19:03:22Z</dcterms:modified>
</cp:coreProperties>
</file>