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3"/>
  </p:notesMasterIdLst>
  <p:sldIdLst>
    <p:sldId id="305" r:id="rId2"/>
    <p:sldId id="258" r:id="rId3"/>
    <p:sldId id="257" r:id="rId4"/>
    <p:sldId id="260" r:id="rId5"/>
    <p:sldId id="261" r:id="rId6"/>
    <p:sldId id="263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264" r:id="rId15"/>
    <p:sldId id="321" r:id="rId16"/>
    <p:sldId id="322" r:id="rId17"/>
    <p:sldId id="323" r:id="rId18"/>
    <p:sldId id="324" r:id="rId19"/>
    <p:sldId id="325" r:id="rId20"/>
    <p:sldId id="320" r:id="rId21"/>
    <p:sldId id="314" r:id="rId22"/>
    <p:sldId id="259" r:id="rId23"/>
    <p:sldId id="315" r:id="rId24"/>
    <p:sldId id="316" r:id="rId25"/>
    <p:sldId id="265" r:id="rId26"/>
    <p:sldId id="317" r:id="rId27"/>
    <p:sldId id="318" r:id="rId28"/>
    <p:sldId id="319" r:id="rId29"/>
    <p:sldId id="269" r:id="rId30"/>
    <p:sldId id="326" r:id="rId31"/>
    <p:sldId id="270" r:id="rId32"/>
  </p:sldIdLst>
  <p:sldSz cx="9144000" cy="5143500" type="screen16x9"/>
  <p:notesSz cx="6858000" cy="9144000"/>
  <p:embeddedFontLst>
    <p:embeddedFont>
      <p:font typeface="Aileron Heavy"/>
      <p:regular r:id="rId34"/>
    </p:embeddedFont>
    <p:embeddedFont>
      <p:font typeface="Aileron Heavy Italics"/>
      <p:regular r:id="rId35"/>
    </p:embeddedFont>
    <p:embeddedFont>
      <p:font typeface="Aileron Regular"/>
      <p:regular r:id="rId36"/>
    </p:embeddedFont>
    <p:embeddedFont>
      <p:font typeface="Aileron Regular Italics"/>
      <p:regular r:id="rId37"/>
    </p:embeddedFont>
    <p:embeddedFont>
      <p:font typeface="Arimo"/>
      <p:regular r:id="rId38"/>
    </p:embeddedFont>
    <p:embeddedFont>
      <p:font typeface="Bebas Neue" panose="020B0606020202050201" pitchFamily="34" charset="0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Lato" panose="020F0502020204030203" pitchFamily="34" charset="0"/>
      <p:regular r:id="rId44"/>
      <p:bold r:id="rId45"/>
      <p:italic r:id="rId46"/>
      <p:boldItalic r:id="rId47"/>
    </p:embeddedFont>
    <p:embeddedFont>
      <p:font typeface="Manrope" panose="020B0604020202020204" charset="0"/>
      <p:regular r:id="rId48"/>
      <p:bold r:id="rId49"/>
    </p:embeddedFont>
    <p:embeddedFont>
      <p:font typeface="Manrope ExtraBold" panose="020B0604020202020204" charset="0"/>
      <p:bold r:id="rId50"/>
    </p:embeddedFont>
    <p:embeddedFont>
      <p:font typeface="Mulish" panose="020B0604020202020204" charset="0"/>
      <p:regular r:id="rId51"/>
      <p:bold r:id="rId52"/>
      <p:italic r:id="rId53"/>
      <p:boldItalic r:id="rId54"/>
    </p:embeddedFont>
    <p:embeddedFont>
      <p:font typeface="Mulish SemiBold" panose="020B0604020202020204" charset="0"/>
      <p:bold r:id="rId55"/>
    </p:embeddedFont>
    <p:embeddedFont>
      <p:font typeface="Open Sans" panose="020B0606030504020204" pitchFamily="34" charset="0"/>
      <p:regular r:id="rId56"/>
      <p:bold r:id="rId57"/>
      <p:italic r:id="rId58"/>
      <p:boldItalic r:id="rId59"/>
    </p:embeddedFont>
    <p:embeddedFont>
      <p:font typeface="Roboto Condensed Light" panose="02000000000000000000" pitchFamily="2" charset="0"/>
      <p:regular r:id="rId60"/>
      <p:italic r:id="rId61"/>
    </p:embeddedFont>
    <p:embeddedFont>
      <p:font typeface="Titillium Web" panose="00000500000000000000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42A42F-F9FB-4B4C-942E-B5C3A7D1F9C2}">
  <a:tblStyle styleId="{3742A42F-F9FB-4B4C-942E-B5C3A7D1F9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870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63" Type="http://schemas.openxmlformats.org/officeDocument/2006/relationships/font" Target="fonts/font3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font" Target="fonts/font2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2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64" Type="http://schemas.openxmlformats.org/officeDocument/2006/relationships/font" Target="fonts/font3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font" Target="fonts/font2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62" Type="http://schemas.openxmlformats.org/officeDocument/2006/relationships/font" Target="fonts/font2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font" Target="fonts/font27.fntdata"/><Relationship Id="rId65" Type="http://schemas.openxmlformats.org/officeDocument/2006/relationships/font" Target="fonts/font3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6.fntdata"/><Relationship Id="rId34" Type="http://schemas.openxmlformats.org/officeDocument/2006/relationships/font" Target="fonts/font1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5b257f0b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5b257f0b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5e434768b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5e434768b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35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5e434768b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5e434768b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044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5e434768b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5e434768b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862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5e434768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5e434768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5e434768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5e434768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179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5e434768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5e434768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42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5e434768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5e434768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476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5e434768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5e434768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039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5e434768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5e434768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456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5e434768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5e434768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55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5b257f0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5b257f0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5e434768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5e434768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596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15e434768b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15e434768b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5e43476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5e43476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5e434768b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5e434768b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5e434768b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5e434768b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5e434768b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5e434768b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163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5e434768b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5e434768b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665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5e434768b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5e434768b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347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5e434768b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5e434768b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88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716900" y="935775"/>
            <a:ext cx="7704000" cy="3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 sz="11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grpSp>
        <p:nvGrpSpPr>
          <p:cNvPr id="43" name="Google Shape;43;p4"/>
          <p:cNvGrpSpPr/>
          <p:nvPr/>
        </p:nvGrpSpPr>
        <p:grpSpPr>
          <a:xfrm rot="5400000">
            <a:off x="-753661" y="3207712"/>
            <a:ext cx="1624594" cy="1497557"/>
            <a:chOff x="233939" y="3546587"/>
            <a:chExt cx="1624594" cy="1497557"/>
          </a:xfrm>
        </p:grpSpPr>
        <p:sp>
          <p:nvSpPr>
            <p:cNvPr id="44" name="Google Shape;44;p4"/>
            <p:cNvSpPr/>
            <p:nvPr/>
          </p:nvSpPr>
          <p:spPr>
            <a:xfrm>
              <a:off x="753597" y="39400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1073" y="35465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4"/>
          <p:cNvSpPr/>
          <p:nvPr/>
        </p:nvSpPr>
        <p:spPr>
          <a:xfrm rot="-5400000" flipH="1">
            <a:off x="8421322" y="1658669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 rot="-5400000" flipH="1">
            <a:off x="8989528" y="3633126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rot="-5400000" flipH="1">
            <a:off x="9005914" y="2468316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rot="-5400000" flipH="1">
            <a:off x="8736577" y="68299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-5400000" flipH="1">
            <a:off x="8736577" y="68299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rot="-5400000" flipH="1">
            <a:off x="8903419" y="1963491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60192" y="3102450"/>
            <a:ext cx="1651033" cy="1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4" y="46326"/>
            <a:ext cx="3388226" cy="26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8"/>
          <p:cNvSpPr/>
          <p:nvPr/>
        </p:nvSpPr>
        <p:spPr>
          <a:xfrm>
            <a:off x="600573" y="907229"/>
            <a:ext cx="224461" cy="224427"/>
          </a:xfrm>
          <a:custGeom>
            <a:avLst/>
            <a:gdLst/>
            <a:ahLst/>
            <a:cxnLst/>
            <a:rect l="l" t="t" r="r" b="b"/>
            <a:pathLst>
              <a:path w="6500" h="6499" extrusionOk="0">
                <a:moveTo>
                  <a:pt x="3262" y="1"/>
                </a:moveTo>
                <a:lnTo>
                  <a:pt x="2916" y="25"/>
                </a:lnTo>
                <a:lnTo>
                  <a:pt x="2595" y="75"/>
                </a:lnTo>
                <a:lnTo>
                  <a:pt x="2299" y="149"/>
                </a:lnTo>
                <a:lnTo>
                  <a:pt x="2002" y="272"/>
                </a:lnTo>
                <a:lnTo>
                  <a:pt x="1706" y="396"/>
                </a:lnTo>
                <a:lnTo>
                  <a:pt x="1434" y="569"/>
                </a:lnTo>
                <a:lnTo>
                  <a:pt x="1187" y="742"/>
                </a:lnTo>
                <a:lnTo>
                  <a:pt x="964" y="964"/>
                </a:lnTo>
                <a:lnTo>
                  <a:pt x="742" y="1187"/>
                </a:lnTo>
                <a:lnTo>
                  <a:pt x="569" y="1434"/>
                </a:lnTo>
                <a:lnTo>
                  <a:pt x="396" y="1705"/>
                </a:lnTo>
                <a:lnTo>
                  <a:pt x="273" y="2002"/>
                </a:lnTo>
                <a:lnTo>
                  <a:pt x="149" y="2298"/>
                </a:lnTo>
                <a:lnTo>
                  <a:pt x="75" y="2595"/>
                </a:lnTo>
                <a:lnTo>
                  <a:pt x="26" y="2916"/>
                </a:lnTo>
                <a:lnTo>
                  <a:pt x="1" y="3262"/>
                </a:lnTo>
                <a:lnTo>
                  <a:pt x="26" y="3583"/>
                </a:lnTo>
                <a:lnTo>
                  <a:pt x="75" y="3904"/>
                </a:lnTo>
                <a:lnTo>
                  <a:pt x="149" y="4226"/>
                </a:lnTo>
                <a:lnTo>
                  <a:pt x="273" y="4522"/>
                </a:lnTo>
                <a:lnTo>
                  <a:pt x="396" y="4794"/>
                </a:lnTo>
                <a:lnTo>
                  <a:pt x="569" y="5066"/>
                </a:lnTo>
                <a:lnTo>
                  <a:pt x="742" y="5313"/>
                </a:lnTo>
                <a:lnTo>
                  <a:pt x="964" y="5560"/>
                </a:lnTo>
                <a:lnTo>
                  <a:pt x="1187" y="5758"/>
                </a:lnTo>
                <a:lnTo>
                  <a:pt x="1434" y="5955"/>
                </a:lnTo>
                <a:lnTo>
                  <a:pt x="1706" y="6103"/>
                </a:lnTo>
                <a:lnTo>
                  <a:pt x="2002" y="6252"/>
                </a:lnTo>
                <a:lnTo>
                  <a:pt x="2299" y="6351"/>
                </a:lnTo>
                <a:lnTo>
                  <a:pt x="2595" y="6425"/>
                </a:lnTo>
                <a:lnTo>
                  <a:pt x="2916" y="6474"/>
                </a:lnTo>
                <a:lnTo>
                  <a:pt x="3262" y="6499"/>
                </a:lnTo>
                <a:lnTo>
                  <a:pt x="3584" y="6474"/>
                </a:lnTo>
                <a:lnTo>
                  <a:pt x="3905" y="6425"/>
                </a:lnTo>
                <a:lnTo>
                  <a:pt x="4226" y="6351"/>
                </a:lnTo>
                <a:lnTo>
                  <a:pt x="4522" y="6252"/>
                </a:lnTo>
                <a:lnTo>
                  <a:pt x="4794" y="6103"/>
                </a:lnTo>
                <a:lnTo>
                  <a:pt x="5066" y="5955"/>
                </a:lnTo>
                <a:lnTo>
                  <a:pt x="5313" y="5758"/>
                </a:lnTo>
                <a:lnTo>
                  <a:pt x="5560" y="5560"/>
                </a:lnTo>
                <a:lnTo>
                  <a:pt x="5758" y="5313"/>
                </a:lnTo>
                <a:lnTo>
                  <a:pt x="5956" y="5066"/>
                </a:lnTo>
                <a:lnTo>
                  <a:pt x="6104" y="4794"/>
                </a:lnTo>
                <a:lnTo>
                  <a:pt x="6252" y="4522"/>
                </a:lnTo>
                <a:lnTo>
                  <a:pt x="6351" y="4226"/>
                </a:lnTo>
                <a:lnTo>
                  <a:pt x="6450" y="3904"/>
                </a:lnTo>
                <a:lnTo>
                  <a:pt x="6474" y="3583"/>
                </a:lnTo>
                <a:lnTo>
                  <a:pt x="6499" y="3262"/>
                </a:lnTo>
                <a:lnTo>
                  <a:pt x="6474" y="2916"/>
                </a:lnTo>
                <a:lnTo>
                  <a:pt x="6450" y="2595"/>
                </a:lnTo>
                <a:lnTo>
                  <a:pt x="6351" y="2298"/>
                </a:lnTo>
                <a:lnTo>
                  <a:pt x="6252" y="2002"/>
                </a:lnTo>
                <a:lnTo>
                  <a:pt x="6104" y="1705"/>
                </a:lnTo>
                <a:lnTo>
                  <a:pt x="5956" y="1434"/>
                </a:lnTo>
                <a:lnTo>
                  <a:pt x="5758" y="1187"/>
                </a:lnTo>
                <a:lnTo>
                  <a:pt x="5560" y="964"/>
                </a:lnTo>
                <a:lnTo>
                  <a:pt x="5313" y="742"/>
                </a:lnTo>
                <a:lnTo>
                  <a:pt x="5066" y="569"/>
                </a:lnTo>
                <a:lnTo>
                  <a:pt x="4794" y="396"/>
                </a:lnTo>
                <a:lnTo>
                  <a:pt x="4522" y="272"/>
                </a:lnTo>
                <a:lnTo>
                  <a:pt x="4226" y="149"/>
                </a:lnTo>
                <a:lnTo>
                  <a:pt x="3905" y="75"/>
                </a:lnTo>
                <a:lnTo>
                  <a:pt x="3584" y="25"/>
                </a:lnTo>
                <a:lnTo>
                  <a:pt x="32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4503575" y="4901052"/>
            <a:ext cx="54630" cy="53767"/>
          </a:xfrm>
          <a:custGeom>
            <a:avLst/>
            <a:gdLst/>
            <a:ahLst/>
            <a:cxnLst/>
            <a:rect l="l" t="t" r="r" b="b"/>
            <a:pathLst>
              <a:path w="1582" h="1557" extrusionOk="0">
                <a:moveTo>
                  <a:pt x="643" y="0"/>
                </a:moveTo>
                <a:lnTo>
                  <a:pt x="495" y="50"/>
                </a:lnTo>
                <a:lnTo>
                  <a:pt x="347" y="124"/>
                </a:lnTo>
                <a:lnTo>
                  <a:pt x="223" y="223"/>
                </a:lnTo>
                <a:lnTo>
                  <a:pt x="149" y="346"/>
                </a:lnTo>
                <a:lnTo>
                  <a:pt x="75" y="470"/>
                </a:lnTo>
                <a:lnTo>
                  <a:pt x="25" y="618"/>
                </a:lnTo>
                <a:lnTo>
                  <a:pt x="1" y="766"/>
                </a:lnTo>
                <a:lnTo>
                  <a:pt x="25" y="939"/>
                </a:lnTo>
                <a:lnTo>
                  <a:pt x="75" y="1087"/>
                </a:lnTo>
                <a:lnTo>
                  <a:pt x="149" y="1211"/>
                </a:lnTo>
                <a:lnTo>
                  <a:pt x="223" y="1334"/>
                </a:lnTo>
                <a:lnTo>
                  <a:pt x="347" y="1433"/>
                </a:lnTo>
                <a:lnTo>
                  <a:pt x="495" y="1507"/>
                </a:lnTo>
                <a:lnTo>
                  <a:pt x="643" y="1557"/>
                </a:lnTo>
                <a:lnTo>
                  <a:pt x="940" y="1557"/>
                </a:lnTo>
                <a:lnTo>
                  <a:pt x="1088" y="1507"/>
                </a:lnTo>
                <a:lnTo>
                  <a:pt x="1236" y="1433"/>
                </a:lnTo>
                <a:lnTo>
                  <a:pt x="1335" y="1334"/>
                </a:lnTo>
                <a:lnTo>
                  <a:pt x="1434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82" y="766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6"/>
                </a:lnTo>
                <a:lnTo>
                  <a:pt x="1335" y="223"/>
                </a:lnTo>
                <a:lnTo>
                  <a:pt x="1236" y="124"/>
                </a:lnTo>
                <a:lnTo>
                  <a:pt x="1088" y="50"/>
                </a:lnTo>
                <a:lnTo>
                  <a:pt x="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28"/>
          <p:cNvGrpSpPr/>
          <p:nvPr/>
        </p:nvGrpSpPr>
        <p:grpSpPr>
          <a:xfrm>
            <a:off x="3863814" y="1037050"/>
            <a:ext cx="1624594" cy="1726157"/>
            <a:chOff x="2027214" y="1701600"/>
            <a:chExt cx="1624594" cy="1726157"/>
          </a:xfrm>
        </p:grpSpPr>
        <p:sp>
          <p:nvSpPr>
            <p:cNvPr id="367" name="Google Shape;367;p28"/>
            <p:cNvSpPr/>
            <p:nvPr/>
          </p:nvSpPr>
          <p:spPr>
            <a:xfrm>
              <a:off x="2546872" y="2323650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3432548" y="1701600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28"/>
          <p:cNvSpPr/>
          <p:nvPr/>
        </p:nvSpPr>
        <p:spPr>
          <a:xfrm>
            <a:off x="3474965" y="4250478"/>
            <a:ext cx="109261" cy="109226"/>
          </a:xfrm>
          <a:custGeom>
            <a:avLst/>
            <a:gdLst/>
            <a:ahLst/>
            <a:cxnLst/>
            <a:rect l="l" t="t" r="r" b="b"/>
            <a:pathLst>
              <a:path w="3164" h="3163" extrusionOk="0">
                <a:moveTo>
                  <a:pt x="1582" y="0"/>
                </a:moveTo>
                <a:lnTo>
                  <a:pt x="1409" y="25"/>
                </a:lnTo>
                <a:lnTo>
                  <a:pt x="1261" y="50"/>
                </a:lnTo>
                <a:lnTo>
                  <a:pt x="1112" y="74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717"/>
                </a:lnTo>
                <a:lnTo>
                  <a:pt x="198" y="840"/>
                </a:lnTo>
                <a:lnTo>
                  <a:pt x="124" y="964"/>
                </a:lnTo>
                <a:lnTo>
                  <a:pt x="75" y="1112"/>
                </a:lnTo>
                <a:lnTo>
                  <a:pt x="50" y="1260"/>
                </a:lnTo>
                <a:lnTo>
                  <a:pt x="25" y="1433"/>
                </a:lnTo>
                <a:lnTo>
                  <a:pt x="0" y="1582"/>
                </a:lnTo>
                <a:lnTo>
                  <a:pt x="25" y="1754"/>
                </a:lnTo>
                <a:lnTo>
                  <a:pt x="50" y="1903"/>
                </a:lnTo>
                <a:lnTo>
                  <a:pt x="75" y="2051"/>
                </a:lnTo>
                <a:lnTo>
                  <a:pt x="124" y="2199"/>
                </a:lnTo>
                <a:lnTo>
                  <a:pt x="198" y="2323"/>
                </a:lnTo>
                <a:lnTo>
                  <a:pt x="272" y="2471"/>
                </a:lnTo>
                <a:lnTo>
                  <a:pt x="470" y="2693"/>
                </a:lnTo>
                <a:lnTo>
                  <a:pt x="692" y="2891"/>
                </a:lnTo>
                <a:lnTo>
                  <a:pt x="840" y="2965"/>
                </a:lnTo>
                <a:lnTo>
                  <a:pt x="964" y="3039"/>
                </a:lnTo>
                <a:lnTo>
                  <a:pt x="1112" y="3089"/>
                </a:lnTo>
                <a:lnTo>
                  <a:pt x="1261" y="3113"/>
                </a:lnTo>
                <a:lnTo>
                  <a:pt x="1409" y="3138"/>
                </a:lnTo>
                <a:lnTo>
                  <a:pt x="1582" y="3163"/>
                </a:lnTo>
                <a:lnTo>
                  <a:pt x="1730" y="3138"/>
                </a:lnTo>
                <a:lnTo>
                  <a:pt x="1903" y="3113"/>
                </a:lnTo>
                <a:lnTo>
                  <a:pt x="2051" y="3089"/>
                </a:lnTo>
                <a:lnTo>
                  <a:pt x="2199" y="3039"/>
                </a:lnTo>
                <a:lnTo>
                  <a:pt x="2323" y="2965"/>
                </a:lnTo>
                <a:lnTo>
                  <a:pt x="2471" y="2891"/>
                </a:lnTo>
                <a:lnTo>
                  <a:pt x="2694" y="2693"/>
                </a:lnTo>
                <a:lnTo>
                  <a:pt x="2891" y="2471"/>
                </a:lnTo>
                <a:lnTo>
                  <a:pt x="2965" y="2323"/>
                </a:lnTo>
                <a:lnTo>
                  <a:pt x="3039" y="2199"/>
                </a:lnTo>
                <a:lnTo>
                  <a:pt x="3089" y="2051"/>
                </a:lnTo>
                <a:lnTo>
                  <a:pt x="3114" y="1903"/>
                </a:lnTo>
                <a:lnTo>
                  <a:pt x="3138" y="1754"/>
                </a:lnTo>
                <a:lnTo>
                  <a:pt x="3163" y="1582"/>
                </a:lnTo>
                <a:lnTo>
                  <a:pt x="3138" y="1433"/>
                </a:lnTo>
                <a:lnTo>
                  <a:pt x="3114" y="1260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0"/>
                </a:lnTo>
                <a:lnTo>
                  <a:pt x="2891" y="717"/>
                </a:lnTo>
                <a:lnTo>
                  <a:pt x="2694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4"/>
                </a:lnTo>
                <a:lnTo>
                  <a:pt x="1903" y="50"/>
                </a:lnTo>
                <a:lnTo>
                  <a:pt x="1730" y="25"/>
                </a:lnTo>
                <a:lnTo>
                  <a:pt x="158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7774866" y="164075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7002666" y="1355200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8736481" y="158729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6798746" y="4797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6798746" y="4797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6372623" y="3407449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5581637" y="4516696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8"/>
          <p:cNvSpPr/>
          <p:nvPr/>
        </p:nvSpPr>
        <p:spPr>
          <a:xfrm>
            <a:off x="5581637" y="4516696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853127" y="3591665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268650" y="4379233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8"/>
          <p:cNvSpPr/>
          <p:nvPr/>
        </p:nvSpPr>
        <p:spPr>
          <a:xfrm>
            <a:off x="411885" y="3774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8"/>
          <p:cNvSpPr/>
          <p:nvPr/>
        </p:nvSpPr>
        <p:spPr>
          <a:xfrm>
            <a:off x="411885" y="3774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3113" y="189151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045013" y="3931651"/>
            <a:ext cx="771525" cy="1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7700" y="203399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25" y="3024485"/>
            <a:ext cx="2028725" cy="1909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/>
          <p:nvPr/>
        </p:nvSpPr>
        <p:spPr>
          <a:xfrm flipH="1">
            <a:off x="7117443" y="5014827"/>
            <a:ext cx="54630" cy="53767"/>
          </a:xfrm>
          <a:custGeom>
            <a:avLst/>
            <a:gdLst/>
            <a:ahLst/>
            <a:cxnLst/>
            <a:rect l="l" t="t" r="r" b="b"/>
            <a:pathLst>
              <a:path w="1582" h="1557" extrusionOk="0">
                <a:moveTo>
                  <a:pt x="643" y="0"/>
                </a:moveTo>
                <a:lnTo>
                  <a:pt x="495" y="50"/>
                </a:lnTo>
                <a:lnTo>
                  <a:pt x="347" y="124"/>
                </a:lnTo>
                <a:lnTo>
                  <a:pt x="223" y="223"/>
                </a:lnTo>
                <a:lnTo>
                  <a:pt x="149" y="346"/>
                </a:lnTo>
                <a:lnTo>
                  <a:pt x="75" y="470"/>
                </a:lnTo>
                <a:lnTo>
                  <a:pt x="25" y="618"/>
                </a:lnTo>
                <a:lnTo>
                  <a:pt x="1" y="766"/>
                </a:lnTo>
                <a:lnTo>
                  <a:pt x="25" y="939"/>
                </a:lnTo>
                <a:lnTo>
                  <a:pt x="75" y="1087"/>
                </a:lnTo>
                <a:lnTo>
                  <a:pt x="149" y="1211"/>
                </a:lnTo>
                <a:lnTo>
                  <a:pt x="223" y="1334"/>
                </a:lnTo>
                <a:lnTo>
                  <a:pt x="347" y="1433"/>
                </a:lnTo>
                <a:lnTo>
                  <a:pt x="495" y="1507"/>
                </a:lnTo>
                <a:lnTo>
                  <a:pt x="643" y="1557"/>
                </a:lnTo>
                <a:lnTo>
                  <a:pt x="940" y="1557"/>
                </a:lnTo>
                <a:lnTo>
                  <a:pt x="1088" y="1507"/>
                </a:lnTo>
                <a:lnTo>
                  <a:pt x="1236" y="1433"/>
                </a:lnTo>
                <a:lnTo>
                  <a:pt x="1335" y="1334"/>
                </a:lnTo>
                <a:lnTo>
                  <a:pt x="1434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82" y="766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6"/>
                </a:lnTo>
                <a:lnTo>
                  <a:pt x="1335" y="223"/>
                </a:lnTo>
                <a:lnTo>
                  <a:pt x="1236" y="124"/>
                </a:lnTo>
                <a:lnTo>
                  <a:pt x="1088" y="50"/>
                </a:lnTo>
                <a:lnTo>
                  <a:pt x="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 flipH="1">
            <a:off x="5917343" y="46304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/>
          <p:nvPr/>
        </p:nvSpPr>
        <p:spPr>
          <a:xfrm flipH="1">
            <a:off x="5917343" y="46304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"/>
          <p:cNvSpPr/>
          <p:nvPr/>
        </p:nvSpPr>
        <p:spPr>
          <a:xfrm flipH="1">
            <a:off x="8361428" y="4057115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 flipH="1">
            <a:off x="-478610" y="-326863"/>
            <a:ext cx="1104936" cy="1104108"/>
          </a:xfrm>
          <a:custGeom>
            <a:avLst/>
            <a:gdLst/>
            <a:ahLst/>
            <a:cxnLst/>
            <a:rect l="l" t="t" r="r" b="b"/>
            <a:pathLst>
              <a:path w="31997" h="31973" extrusionOk="0">
                <a:moveTo>
                  <a:pt x="15986" y="692"/>
                </a:moveTo>
                <a:lnTo>
                  <a:pt x="16777" y="717"/>
                </a:lnTo>
                <a:lnTo>
                  <a:pt x="17567" y="766"/>
                </a:lnTo>
                <a:lnTo>
                  <a:pt x="18333" y="865"/>
                </a:lnTo>
                <a:lnTo>
                  <a:pt x="19075" y="1013"/>
                </a:lnTo>
                <a:lnTo>
                  <a:pt x="19816" y="1186"/>
                </a:lnTo>
                <a:lnTo>
                  <a:pt x="20532" y="1384"/>
                </a:lnTo>
                <a:lnTo>
                  <a:pt x="21249" y="1631"/>
                </a:lnTo>
                <a:lnTo>
                  <a:pt x="21941" y="1903"/>
                </a:lnTo>
                <a:lnTo>
                  <a:pt x="22608" y="2199"/>
                </a:lnTo>
                <a:lnTo>
                  <a:pt x="23275" y="2545"/>
                </a:lnTo>
                <a:lnTo>
                  <a:pt x="23917" y="2916"/>
                </a:lnTo>
                <a:lnTo>
                  <a:pt x="24535" y="3311"/>
                </a:lnTo>
                <a:lnTo>
                  <a:pt x="25128" y="3731"/>
                </a:lnTo>
                <a:lnTo>
                  <a:pt x="25721" y="4201"/>
                </a:lnTo>
                <a:lnTo>
                  <a:pt x="26265" y="4670"/>
                </a:lnTo>
                <a:lnTo>
                  <a:pt x="26808" y="5189"/>
                </a:lnTo>
                <a:lnTo>
                  <a:pt x="27302" y="5708"/>
                </a:lnTo>
                <a:lnTo>
                  <a:pt x="27797" y="6276"/>
                </a:lnTo>
                <a:lnTo>
                  <a:pt x="28241" y="6844"/>
                </a:lnTo>
                <a:lnTo>
                  <a:pt x="28661" y="7437"/>
                </a:lnTo>
                <a:lnTo>
                  <a:pt x="29057" y="8055"/>
                </a:lnTo>
                <a:lnTo>
                  <a:pt x="29427" y="8697"/>
                </a:lnTo>
                <a:lnTo>
                  <a:pt x="29773" y="9365"/>
                </a:lnTo>
                <a:lnTo>
                  <a:pt x="30070" y="10032"/>
                </a:lnTo>
                <a:lnTo>
                  <a:pt x="30342" y="10723"/>
                </a:lnTo>
                <a:lnTo>
                  <a:pt x="30589" y="11440"/>
                </a:lnTo>
                <a:lnTo>
                  <a:pt x="30811" y="12157"/>
                </a:lnTo>
                <a:lnTo>
                  <a:pt x="30959" y="12898"/>
                </a:lnTo>
                <a:lnTo>
                  <a:pt x="31108" y="13664"/>
                </a:lnTo>
                <a:lnTo>
                  <a:pt x="31206" y="14430"/>
                </a:lnTo>
                <a:lnTo>
                  <a:pt x="31256" y="15196"/>
                </a:lnTo>
                <a:lnTo>
                  <a:pt x="31280" y="15986"/>
                </a:lnTo>
                <a:lnTo>
                  <a:pt x="31256" y="16777"/>
                </a:lnTo>
                <a:lnTo>
                  <a:pt x="31206" y="17543"/>
                </a:lnTo>
                <a:lnTo>
                  <a:pt x="31108" y="18309"/>
                </a:lnTo>
                <a:lnTo>
                  <a:pt x="30959" y="19050"/>
                </a:lnTo>
                <a:lnTo>
                  <a:pt x="30811" y="19791"/>
                </a:lnTo>
                <a:lnTo>
                  <a:pt x="30589" y="20533"/>
                </a:lnTo>
                <a:lnTo>
                  <a:pt x="30342" y="21224"/>
                </a:lnTo>
                <a:lnTo>
                  <a:pt x="30070" y="21916"/>
                </a:lnTo>
                <a:lnTo>
                  <a:pt x="29773" y="22608"/>
                </a:lnTo>
                <a:lnTo>
                  <a:pt x="29427" y="23251"/>
                </a:lnTo>
                <a:lnTo>
                  <a:pt x="29057" y="23893"/>
                </a:lnTo>
                <a:lnTo>
                  <a:pt x="28661" y="24511"/>
                </a:lnTo>
                <a:lnTo>
                  <a:pt x="28241" y="25128"/>
                </a:lnTo>
                <a:lnTo>
                  <a:pt x="27797" y="25697"/>
                </a:lnTo>
                <a:lnTo>
                  <a:pt x="27302" y="26240"/>
                </a:lnTo>
                <a:lnTo>
                  <a:pt x="26808" y="26784"/>
                </a:lnTo>
                <a:lnTo>
                  <a:pt x="26265" y="27278"/>
                </a:lnTo>
                <a:lnTo>
                  <a:pt x="25721" y="27772"/>
                </a:lnTo>
                <a:lnTo>
                  <a:pt x="25128" y="28217"/>
                </a:lnTo>
                <a:lnTo>
                  <a:pt x="24535" y="28662"/>
                </a:lnTo>
                <a:lnTo>
                  <a:pt x="23917" y="29057"/>
                </a:lnTo>
                <a:lnTo>
                  <a:pt x="23275" y="29428"/>
                </a:lnTo>
                <a:lnTo>
                  <a:pt x="22608" y="29749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2" y="30589"/>
                </a:lnTo>
                <a:lnTo>
                  <a:pt x="19816" y="30787"/>
                </a:lnTo>
                <a:lnTo>
                  <a:pt x="19075" y="30959"/>
                </a:lnTo>
                <a:lnTo>
                  <a:pt x="18333" y="31083"/>
                </a:lnTo>
                <a:lnTo>
                  <a:pt x="17567" y="31182"/>
                </a:lnTo>
                <a:lnTo>
                  <a:pt x="16777" y="31256"/>
                </a:lnTo>
                <a:lnTo>
                  <a:pt x="15220" y="31256"/>
                </a:lnTo>
                <a:lnTo>
                  <a:pt x="14430" y="31182"/>
                </a:lnTo>
                <a:lnTo>
                  <a:pt x="13664" y="31083"/>
                </a:lnTo>
                <a:lnTo>
                  <a:pt x="12922" y="30959"/>
                </a:lnTo>
                <a:lnTo>
                  <a:pt x="12181" y="30787"/>
                </a:lnTo>
                <a:lnTo>
                  <a:pt x="11465" y="30589"/>
                </a:lnTo>
                <a:lnTo>
                  <a:pt x="10748" y="30342"/>
                </a:lnTo>
                <a:lnTo>
                  <a:pt x="10056" y="30070"/>
                </a:lnTo>
                <a:lnTo>
                  <a:pt x="9389" y="29749"/>
                </a:lnTo>
                <a:lnTo>
                  <a:pt x="8722" y="29428"/>
                </a:lnTo>
                <a:lnTo>
                  <a:pt x="8080" y="29057"/>
                </a:lnTo>
                <a:lnTo>
                  <a:pt x="7462" y="28662"/>
                </a:lnTo>
                <a:lnTo>
                  <a:pt x="6869" y="28217"/>
                </a:lnTo>
                <a:lnTo>
                  <a:pt x="6276" y="27772"/>
                </a:lnTo>
                <a:lnTo>
                  <a:pt x="5732" y="27278"/>
                </a:lnTo>
                <a:lnTo>
                  <a:pt x="5189" y="26784"/>
                </a:lnTo>
                <a:lnTo>
                  <a:pt x="4695" y="26240"/>
                </a:lnTo>
                <a:lnTo>
                  <a:pt x="4200" y="25697"/>
                </a:lnTo>
                <a:lnTo>
                  <a:pt x="3756" y="25128"/>
                </a:lnTo>
                <a:lnTo>
                  <a:pt x="3336" y="24511"/>
                </a:lnTo>
                <a:lnTo>
                  <a:pt x="2940" y="23893"/>
                </a:lnTo>
                <a:lnTo>
                  <a:pt x="2570" y="23251"/>
                </a:lnTo>
                <a:lnTo>
                  <a:pt x="2224" y="22608"/>
                </a:lnTo>
                <a:lnTo>
                  <a:pt x="1927" y="21916"/>
                </a:lnTo>
                <a:lnTo>
                  <a:pt x="1631" y="21224"/>
                </a:lnTo>
                <a:lnTo>
                  <a:pt x="1408" y="20533"/>
                </a:lnTo>
                <a:lnTo>
                  <a:pt x="1186" y="19791"/>
                </a:lnTo>
                <a:lnTo>
                  <a:pt x="1013" y="19050"/>
                </a:lnTo>
                <a:lnTo>
                  <a:pt x="890" y="18309"/>
                </a:lnTo>
                <a:lnTo>
                  <a:pt x="791" y="17543"/>
                </a:lnTo>
                <a:lnTo>
                  <a:pt x="741" y="16777"/>
                </a:lnTo>
                <a:lnTo>
                  <a:pt x="717" y="15986"/>
                </a:lnTo>
                <a:lnTo>
                  <a:pt x="741" y="15196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898"/>
                </a:lnTo>
                <a:lnTo>
                  <a:pt x="1186" y="12157"/>
                </a:lnTo>
                <a:lnTo>
                  <a:pt x="1408" y="11440"/>
                </a:lnTo>
                <a:lnTo>
                  <a:pt x="1631" y="10723"/>
                </a:lnTo>
                <a:lnTo>
                  <a:pt x="1927" y="10032"/>
                </a:lnTo>
                <a:lnTo>
                  <a:pt x="2224" y="9365"/>
                </a:lnTo>
                <a:lnTo>
                  <a:pt x="2570" y="8697"/>
                </a:lnTo>
                <a:lnTo>
                  <a:pt x="2940" y="8055"/>
                </a:lnTo>
                <a:lnTo>
                  <a:pt x="3336" y="7437"/>
                </a:lnTo>
                <a:lnTo>
                  <a:pt x="3756" y="6844"/>
                </a:lnTo>
                <a:lnTo>
                  <a:pt x="4200" y="6276"/>
                </a:lnTo>
                <a:lnTo>
                  <a:pt x="4695" y="5708"/>
                </a:lnTo>
                <a:lnTo>
                  <a:pt x="5189" y="5189"/>
                </a:lnTo>
                <a:lnTo>
                  <a:pt x="5732" y="4670"/>
                </a:lnTo>
                <a:lnTo>
                  <a:pt x="6276" y="4201"/>
                </a:lnTo>
                <a:lnTo>
                  <a:pt x="6869" y="3731"/>
                </a:lnTo>
                <a:lnTo>
                  <a:pt x="7462" y="3311"/>
                </a:lnTo>
                <a:lnTo>
                  <a:pt x="8080" y="2916"/>
                </a:lnTo>
                <a:lnTo>
                  <a:pt x="8722" y="2545"/>
                </a:lnTo>
                <a:lnTo>
                  <a:pt x="9389" y="2199"/>
                </a:lnTo>
                <a:lnTo>
                  <a:pt x="10056" y="1903"/>
                </a:lnTo>
                <a:lnTo>
                  <a:pt x="10748" y="1631"/>
                </a:lnTo>
                <a:lnTo>
                  <a:pt x="11465" y="1384"/>
                </a:lnTo>
                <a:lnTo>
                  <a:pt x="12181" y="1186"/>
                </a:lnTo>
                <a:lnTo>
                  <a:pt x="12922" y="1013"/>
                </a:lnTo>
                <a:lnTo>
                  <a:pt x="13664" y="865"/>
                </a:lnTo>
                <a:lnTo>
                  <a:pt x="14430" y="766"/>
                </a:lnTo>
                <a:lnTo>
                  <a:pt x="15220" y="717"/>
                </a:lnTo>
                <a:lnTo>
                  <a:pt x="15986" y="692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5" y="74"/>
                </a:lnTo>
                <a:lnTo>
                  <a:pt x="13565" y="173"/>
                </a:lnTo>
                <a:lnTo>
                  <a:pt x="12774" y="321"/>
                </a:lnTo>
                <a:lnTo>
                  <a:pt x="12008" y="494"/>
                </a:lnTo>
                <a:lnTo>
                  <a:pt x="11242" y="717"/>
                </a:lnTo>
                <a:lnTo>
                  <a:pt x="10501" y="964"/>
                </a:lnTo>
                <a:lnTo>
                  <a:pt x="9784" y="1260"/>
                </a:lnTo>
                <a:lnTo>
                  <a:pt x="9068" y="1581"/>
                </a:lnTo>
                <a:lnTo>
                  <a:pt x="8376" y="1927"/>
                </a:lnTo>
                <a:lnTo>
                  <a:pt x="7709" y="2298"/>
                </a:lnTo>
                <a:lnTo>
                  <a:pt x="7067" y="2718"/>
                </a:lnTo>
                <a:lnTo>
                  <a:pt x="6449" y="3163"/>
                </a:lnTo>
                <a:lnTo>
                  <a:pt x="5831" y="3657"/>
                </a:lnTo>
                <a:lnTo>
                  <a:pt x="5263" y="4151"/>
                </a:lnTo>
                <a:lnTo>
                  <a:pt x="4695" y="4670"/>
                </a:lnTo>
                <a:lnTo>
                  <a:pt x="4176" y="5238"/>
                </a:lnTo>
                <a:lnTo>
                  <a:pt x="3657" y="5807"/>
                </a:lnTo>
                <a:lnTo>
                  <a:pt x="3187" y="6424"/>
                </a:lnTo>
                <a:lnTo>
                  <a:pt x="2743" y="7042"/>
                </a:lnTo>
                <a:lnTo>
                  <a:pt x="2323" y="7684"/>
                </a:lnTo>
                <a:lnTo>
                  <a:pt x="1952" y="8376"/>
                </a:lnTo>
                <a:lnTo>
                  <a:pt x="1581" y="9043"/>
                </a:lnTo>
                <a:lnTo>
                  <a:pt x="1260" y="9760"/>
                </a:lnTo>
                <a:lnTo>
                  <a:pt x="988" y="10501"/>
                </a:lnTo>
                <a:lnTo>
                  <a:pt x="717" y="11242"/>
                </a:lnTo>
                <a:lnTo>
                  <a:pt x="519" y="11984"/>
                </a:lnTo>
                <a:lnTo>
                  <a:pt x="321" y="12774"/>
                </a:lnTo>
                <a:lnTo>
                  <a:pt x="198" y="13540"/>
                </a:lnTo>
                <a:lnTo>
                  <a:pt x="99" y="14356"/>
                </a:lnTo>
                <a:lnTo>
                  <a:pt x="25" y="15171"/>
                </a:lnTo>
                <a:lnTo>
                  <a:pt x="0" y="15986"/>
                </a:lnTo>
                <a:lnTo>
                  <a:pt x="25" y="16802"/>
                </a:lnTo>
                <a:lnTo>
                  <a:pt x="99" y="17617"/>
                </a:lnTo>
                <a:lnTo>
                  <a:pt x="198" y="18408"/>
                </a:lnTo>
                <a:lnTo>
                  <a:pt x="321" y="19198"/>
                </a:lnTo>
                <a:lnTo>
                  <a:pt x="519" y="19964"/>
                </a:lnTo>
                <a:lnTo>
                  <a:pt x="717" y="20730"/>
                </a:lnTo>
                <a:lnTo>
                  <a:pt x="988" y="21472"/>
                </a:lnTo>
                <a:lnTo>
                  <a:pt x="1260" y="22188"/>
                </a:lnTo>
                <a:lnTo>
                  <a:pt x="1581" y="22905"/>
                </a:lnTo>
                <a:lnTo>
                  <a:pt x="1952" y="23596"/>
                </a:lnTo>
                <a:lnTo>
                  <a:pt x="2323" y="24264"/>
                </a:lnTo>
                <a:lnTo>
                  <a:pt x="2743" y="24906"/>
                </a:lnTo>
                <a:lnTo>
                  <a:pt x="3187" y="25548"/>
                </a:lnTo>
                <a:lnTo>
                  <a:pt x="3657" y="26141"/>
                </a:lnTo>
                <a:lnTo>
                  <a:pt x="4176" y="26734"/>
                </a:lnTo>
                <a:lnTo>
                  <a:pt x="4695" y="27278"/>
                </a:lnTo>
                <a:lnTo>
                  <a:pt x="5263" y="27822"/>
                </a:lnTo>
                <a:lnTo>
                  <a:pt x="5831" y="28316"/>
                </a:lnTo>
                <a:lnTo>
                  <a:pt x="6449" y="28785"/>
                </a:lnTo>
                <a:lnTo>
                  <a:pt x="7067" y="29230"/>
                </a:lnTo>
                <a:lnTo>
                  <a:pt x="7709" y="29650"/>
                </a:lnTo>
                <a:lnTo>
                  <a:pt x="8376" y="30045"/>
                </a:lnTo>
                <a:lnTo>
                  <a:pt x="9068" y="30391"/>
                </a:lnTo>
                <a:lnTo>
                  <a:pt x="9784" y="30712"/>
                </a:lnTo>
                <a:lnTo>
                  <a:pt x="10501" y="31009"/>
                </a:lnTo>
                <a:lnTo>
                  <a:pt x="11242" y="31256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75"/>
                </a:lnTo>
                <a:lnTo>
                  <a:pt x="14355" y="31898"/>
                </a:lnTo>
                <a:lnTo>
                  <a:pt x="15171" y="31948"/>
                </a:lnTo>
                <a:lnTo>
                  <a:pt x="15986" y="31973"/>
                </a:lnTo>
                <a:lnTo>
                  <a:pt x="16826" y="31948"/>
                </a:lnTo>
                <a:lnTo>
                  <a:pt x="17642" y="31898"/>
                </a:lnTo>
                <a:lnTo>
                  <a:pt x="18432" y="31775"/>
                </a:lnTo>
                <a:lnTo>
                  <a:pt x="19223" y="31651"/>
                </a:lnTo>
                <a:lnTo>
                  <a:pt x="19989" y="31478"/>
                </a:lnTo>
                <a:lnTo>
                  <a:pt x="20755" y="31256"/>
                </a:lnTo>
                <a:lnTo>
                  <a:pt x="21496" y="31009"/>
                </a:lnTo>
                <a:lnTo>
                  <a:pt x="22213" y="30712"/>
                </a:lnTo>
                <a:lnTo>
                  <a:pt x="22929" y="30391"/>
                </a:lnTo>
                <a:lnTo>
                  <a:pt x="23621" y="30045"/>
                </a:lnTo>
                <a:lnTo>
                  <a:pt x="24288" y="29650"/>
                </a:lnTo>
                <a:lnTo>
                  <a:pt x="24931" y="29230"/>
                </a:lnTo>
                <a:lnTo>
                  <a:pt x="25548" y="28785"/>
                </a:lnTo>
                <a:lnTo>
                  <a:pt x="26166" y="28316"/>
                </a:lnTo>
                <a:lnTo>
                  <a:pt x="26734" y="27822"/>
                </a:lnTo>
                <a:lnTo>
                  <a:pt x="27302" y="27278"/>
                </a:lnTo>
                <a:lnTo>
                  <a:pt x="27821" y="26734"/>
                </a:lnTo>
                <a:lnTo>
                  <a:pt x="28340" y="26141"/>
                </a:lnTo>
                <a:lnTo>
                  <a:pt x="28810" y="25548"/>
                </a:lnTo>
                <a:lnTo>
                  <a:pt x="29254" y="24906"/>
                </a:lnTo>
                <a:lnTo>
                  <a:pt x="29674" y="24264"/>
                </a:lnTo>
                <a:lnTo>
                  <a:pt x="30045" y="23596"/>
                </a:lnTo>
                <a:lnTo>
                  <a:pt x="30416" y="22905"/>
                </a:lnTo>
                <a:lnTo>
                  <a:pt x="30737" y="22188"/>
                </a:lnTo>
                <a:lnTo>
                  <a:pt x="31009" y="21472"/>
                </a:lnTo>
                <a:lnTo>
                  <a:pt x="31256" y="20730"/>
                </a:lnTo>
                <a:lnTo>
                  <a:pt x="31478" y="19964"/>
                </a:lnTo>
                <a:lnTo>
                  <a:pt x="31651" y="19198"/>
                </a:lnTo>
                <a:lnTo>
                  <a:pt x="31799" y="18408"/>
                </a:lnTo>
                <a:lnTo>
                  <a:pt x="31898" y="17617"/>
                </a:lnTo>
                <a:lnTo>
                  <a:pt x="31972" y="16802"/>
                </a:lnTo>
                <a:lnTo>
                  <a:pt x="31997" y="15986"/>
                </a:lnTo>
                <a:lnTo>
                  <a:pt x="31972" y="15171"/>
                </a:lnTo>
                <a:lnTo>
                  <a:pt x="31898" y="14356"/>
                </a:lnTo>
                <a:lnTo>
                  <a:pt x="31799" y="13540"/>
                </a:lnTo>
                <a:lnTo>
                  <a:pt x="31651" y="12774"/>
                </a:lnTo>
                <a:lnTo>
                  <a:pt x="31478" y="11984"/>
                </a:lnTo>
                <a:lnTo>
                  <a:pt x="31256" y="11242"/>
                </a:lnTo>
                <a:lnTo>
                  <a:pt x="31009" y="10501"/>
                </a:lnTo>
                <a:lnTo>
                  <a:pt x="30737" y="9760"/>
                </a:lnTo>
                <a:lnTo>
                  <a:pt x="30416" y="9043"/>
                </a:lnTo>
                <a:lnTo>
                  <a:pt x="30045" y="8376"/>
                </a:lnTo>
                <a:lnTo>
                  <a:pt x="29674" y="7684"/>
                </a:lnTo>
                <a:lnTo>
                  <a:pt x="29254" y="7042"/>
                </a:lnTo>
                <a:lnTo>
                  <a:pt x="28810" y="6424"/>
                </a:lnTo>
                <a:lnTo>
                  <a:pt x="28340" y="5807"/>
                </a:lnTo>
                <a:lnTo>
                  <a:pt x="27821" y="5238"/>
                </a:lnTo>
                <a:lnTo>
                  <a:pt x="27302" y="4670"/>
                </a:lnTo>
                <a:lnTo>
                  <a:pt x="26734" y="4151"/>
                </a:lnTo>
                <a:lnTo>
                  <a:pt x="26166" y="3657"/>
                </a:lnTo>
                <a:lnTo>
                  <a:pt x="25548" y="3163"/>
                </a:lnTo>
                <a:lnTo>
                  <a:pt x="24931" y="2718"/>
                </a:lnTo>
                <a:lnTo>
                  <a:pt x="24288" y="2298"/>
                </a:lnTo>
                <a:lnTo>
                  <a:pt x="23621" y="1927"/>
                </a:lnTo>
                <a:lnTo>
                  <a:pt x="22929" y="1581"/>
                </a:lnTo>
                <a:lnTo>
                  <a:pt x="22213" y="1260"/>
                </a:lnTo>
                <a:lnTo>
                  <a:pt x="21496" y="964"/>
                </a:lnTo>
                <a:lnTo>
                  <a:pt x="20755" y="717"/>
                </a:lnTo>
                <a:lnTo>
                  <a:pt x="19989" y="494"/>
                </a:lnTo>
                <a:lnTo>
                  <a:pt x="19223" y="321"/>
                </a:lnTo>
                <a:lnTo>
                  <a:pt x="18432" y="173"/>
                </a:lnTo>
                <a:lnTo>
                  <a:pt x="17642" y="74"/>
                </a:lnTo>
                <a:lnTo>
                  <a:pt x="16826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 flipH="1">
            <a:off x="103744" y="983550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 flipH="1">
            <a:off x="346429" y="122136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 flipH="1">
            <a:off x="346429" y="122136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 flipH="1">
            <a:off x="1724414" y="112979"/>
            <a:ext cx="224461" cy="224427"/>
          </a:xfrm>
          <a:custGeom>
            <a:avLst/>
            <a:gdLst/>
            <a:ahLst/>
            <a:cxnLst/>
            <a:rect l="l" t="t" r="r" b="b"/>
            <a:pathLst>
              <a:path w="6500" h="6499" extrusionOk="0">
                <a:moveTo>
                  <a:pt x="3262" y="1"/>
                </a:moveTo>
                <a:lnTo>
                  <a:pt x="2916" y="25"/>
                </a:lnTo>
                <a:lnTo>
                  <a:pt x="2595" y="75"/>
                </a:lnTo>
                <a:lnTo>
                  <a:pt x="2299" y="149"/>
                </a:lnTo>
                <a:lnTo>
                  <a:pt x="2002" y="272"/>
                </a:lnTo>
                <a:lnTo>
                  <a:pt x="1706" y="396"/>
                </a:lnTo>
                <a:lnTo>
                  <a:pt x="1434" y="569"/>
                </a:lnTo>
                <a:lnTo>
                  <a:pt x="1187" y="742"/>
                </a:lnTo>
                <a:lnTo>
                  <a:pt x="964" y="964"/>
                </a:lnTo>
                <a:lnTo>
                  <a:pt x="742" y="1187"/>
                </a:lnTo>
                <a:lnTo>
                  <a:pt x="569" y="1434"/>
                </a:lnTo>
                <a:lnTo>
                  <a:pt x="396" y="1705"/>
                </a:lnTo>
                <a:lnTo>
                  <a:pt x="273" y="2002"/>
                </a:lnTo>
                <a:lnTo>
                  <a:pt x="149" y="2298"/>
                </a:lnTo>
                <a:lnTo>
                  <a:pt x="75" y="2595"/>
                </a:lnTo>
                <a:lnTo>
                  <a:pt x="26" y="2916"/>
                </a:lnTo>
                <a:lnTo>
                  <a:pt x="1" y="3262"/>
                </a:lnTo>
                <a:lnTo>
                  <a:pt x="26" y="3583"/>
                </a:lnTo>
                <a:lnTo>
                  <a:pt x="75" y="3904"/>
                </a:lnTo>
                <a:lnTo>
                  <a:pt x="149" y="4226"/>
                </a:lnTo>
                <a:lnTo>
                  <a:pt x="273" y="4522"/>
                </a:lnTo>
                <a:lnTo>
                  <a:pt x="396" y="4794"/>
                </a:lnTo>
                <a:lnTo>
                  <a:pt x="569" y="5066"/>
                </a:lnTo>
                <a:lnTo>
                  <a:pt x="742" y="5313"/>
                </a:lnTo>
                <a:lnTo>
                  <a:pt x="964" y="5560"/>
                </a:lnTo>
                <a:lnTo>
                  <a:pt x="1187" y="5758"/>
                </a:lnTo>
                <a:lnTo>
                  <a:pt x="1434" y="5955"/>
                </a:lnTo>
                <a:lnTo>
                  <a:pt x="1706" y="6103"/>
                </a:lnTo>
                <a:lnTo>
                  <a:pt x="2002" y="6252"/>
                </a:lnTo>
                <a:lnTo>
                  <a:pt x="2299" y="6351"/>
                </a:lnTo>
                <a:lnTo>
                  <a:pt x="2595" y="6425"/>
                </a:lnTo>
                <a:lnTo>
                  <a:pt x="2916" y="6474"/>
                </a:lnTo>
                <a:lnTo>
                  <a:pt x="3262" y="6499"/>
                </a:lnTo>
                <a:lnTo>
                  <a:pt x="3584" y="6474"/>
                </a:lnTo>
                <a:lnTo>
                  <a:pt x="3905" y="6425"/>
                </a:lnTo>
                <a:lnTo>
                  <a:pt x="4226" y="6351"/>
                </a:lnTo>
                <a:lnTo>
                  <a:pt x="4522" y="6252"/>
                </a:lnTo>
                <a:lnTo>
                  <a:pt x="4794" y="6103"/>
                </a:lnTo>
                <a:lnTo>
                  <a:pt x="5066" y="5955"/>
                </a:lnTo>
                <a:lnTo>
                  <a:pt x="5313" y="5758"/>
                </a:lnTo>
                <a:lnTo>
                  <a:pt x="5560" y="5560"/>
                </a:lnTo>
                <a:lnTo>
                  <a:pt x="5758" y="5313"/>
                </a:lnTo>
                <a:lnTo>
                  <a:pt x="5956" y="5066"/>
                </a:lnTo>
                <a:lnTo>
                  <a:pt x="6104" y="4794"/>
                </a:lnTo>
                <a:lnTo>
                  <a:pt x="6252" y="4522"/>
                </a:lnTo>
                <a:lnTo>
                  <a:pt x="6351" y="4226"/>
                </a:lnTo>
                <a:lnTo>
                  <a:pt x="6450" y="3904"/>
                </a:lnTo>
                <a:lnTo>
                  <a:pt x="6474" y="3583"/>
                </a:lnTo>
                <a:lnTo>
                  <a:pt x="6499" y="3262"/>
                </a:lnTo>
                <a:lnTo>
                  <a:pt x="6474" y="2916"/>
                </a:lnTo>
                <a:lnTo>
                  <a:pt x="6450" y="2595"/>
                </a:lnTo>
                <a:lnTo>
                  <a:pt x="6351" y="2298"/>
                </a:lnTo>
                <a:lnTo>
                  <a:pt x="6252" y="2002"/>
                </a:lnTo>
                <a:lnTo>
                  <a:pt x="6104" y="1705"/>
                </a:lnTo>
                <a:lnTo>
                  <a:pt x="5956" y="1434"/>
                </a:lnTo>
                <a:lnTo>
                  <a:pt x="5758" y="1187"/>
                </a:lnTo>
                <a:lnTo>
                  <a:pt x="5560" y="964"/>
                </a:lnTo>
                <a:lnTo>
                  <a:pt x="5313" y="742"/>
                </a:lnTo>
                <a:lnTo>
                  <a:pt x="5066" y="569"/>
                </a:lnTo>
                <a:lnTo>
                  <a:pt x="4794" y="396"/>
                </a:lnTo>
                <a:lnTo>
                  <a:pt x="4522" y="272"/>
                </a:lnTo>
                <a:lnTo>
                  <a:pt x="4226" y="149"/>
                </a:lnTo>
                <a:lnTo>
                  <a:pt x="3905" y="75"/>
                </a:lnTo>
                <a:lnTo>
                  <a:pt x="3584" y="25"/>
                </a:lnTo>
                <a:lnTo>
                  <a:pt x="32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 flipH="1">
            <a:off x="8015222" y="4897653"/>
            <a:ext cx="109261" cy="109226"/>
          </a:xfrm>
          <a:custGeom>
            <a:avLst/>
            <a:gdLst/>
            <a:ahLst/>
            <a:cxnLst/>
            <a:rect l="l" t="t" r="r" b="b"/>
            <a:pathLst>
              <a:path w="3164" h="3163" extrusionOk="0">
                <a:moveTo>
                  <a:pt x="1582" y="0"/>
                </a:moveTo>
                <a:lnTo>
                  <a:pt x="1409" y="25"/>
                </a:lnTo>
                <a:lnTo>
                  <a:pt x="1261" y="50"/>
                </a:lnTo>
                <a:lnTo>
                  <a:pt x="1112" y="74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717"/>
                </a:lnTo>
                <a:lnTo>
                  <a:pt x="198" y="840"/>
                </a:lnTo>
                <a:lnTo>
                  <a:pt x="124" y="964"/>
                </a:lnTo>
                <a:lnTo>
                  <a:pt x="75" y="1112"/>
                </a:lnTo>
                <a:lnTo>
                  <a:pt x="50" y="1260"/>
                </a:lnTo>
                <a:lnTo>
                  <a:pt x="25" y="1433"/>
                </a:lnTo>
                <a:lnTo>
                  <a:pt x="0" y="1582"/>
                </a:lnTo>
                <a:lnTo>
                  <a:pt x="25" y="1754"/>
                </a:lnTo>
                <a:lnTo>
                  <a:pt x="50" y="1903"/>
                </a:lnTo>
                <a:lnTo>
                  <a:pt x="75" y="2051"/>
                </a:lnTo>
                <a:lnTo>
                  <a:pt x="124" y="2199"/>
                </a:lnTo>
                <a:lnTo>
                  <a:pt x="198" y="2323"/>
                </a:lnTo>
                <a:lnTo>
                  <a:pt x="272" y="2471"/>
                </a:lnTo>
                <a:lnTo>
                  <a:pt x="470" y="2693"/>
                </a:lnTo>
                <a:lnTo>
                  <a:pt x="692" y="2891"/>
                </a:lnTo>
                <a:lnTo>
                  <a:pt x="840" y="2965"/>
                </a:lnTo>
                <a:lnTo>
                  <a:pt x="964" y="3039"/>
                </a:lnTo>
                <a:lnTo>
                  <a:pt x="1112" y="3089"/>
                </a:lnTo>
                <a:lnTo>
                  <a:pt x="1261" y="3113"/>
                </a:lnTo>
                <a:lnTo>
                  <a:pt x="1409" y="3138"/>
                </a:lnTo>
                <a:lnTo>
                  <a:pt x="1582" y="3163"/>
                </a:lnTo>
                <a:lnTo>
                  <a:pt x="1730" y="3138"/>
                </a:lnTo>
                <a:lnTo>
                  <a:pt x="1903" y="3113"/>
                </a:lnTo>
                <a:lnTo>
                  <a:pt x="2051" y="3089"/>
                </a:lnTo>
                <a:lnTo>
                  <a:pt x="2199" y="3039"/>
                </a:lnTo>
                <a:lnTo>
                  <a:pt x="2323" y="2965"/>
                </a:lnTo>
                <a:lnTo>
                  <a:pt x="2471" y="2891"/>
                </a:lnTo>
                <a:lnTo>
                  <a:pt x="2694" y="2693"/>
                </a:lnTo>
                <a:lnTo>
                  <a:pt x="2891" y="2471"/>
                </a:lnTo>
                <a:lnTo>
                  <a:pt x="2965" y="2323"/>
                </a:lnTo>
                <a:lnTo>
                  <a:pt x="3039" y="2199"/>
                </a:lnTo>
                <a:lnTo>
                  <a:pt x="3089" y="2051"/>
                </a:lnTo>
                <a:lnTo>
                  <a:pt x="3114" y="1903"/>
                </a:lnTo>
                <a:lnTo>
                  <a:pt x="3138" y="1754"/>
                </a:lnTo>
                <a:lnTo>
                  <a:pt x="3163" y="1582"/>
                </a:lnTo>
                <a:lnTo>
                  <a:pt x="3138" y="1433"/>
                </a:lnTo>
                <a:lnTo>
                  <a:pt x="3114" y="1260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0"/>
                </a:lnTo>
                <a:lnTo>
                  <a:pt x="2891" y="717"/>
                </a:lnTo>
                <a:lnTo>
                  <a:pt x="2694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4"/>
                </a:lnTo>
                <a:lnTo>
                  <a:pt x="1903" y="50"/>
                </a:lnTo>
                <a:lnTo>
                  <a:pt x="1730" y="25"/>
                </a:lnTo>
                <a:lnTo>
                  <a:pt x="158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"/>
          <p:cNvSpPr/>
          <p:nvPr/>
        </p:nvSpPr>
        <p:spPr>
          <a:xfrm flipH="1">
            <a:off x="8764297" y="4419808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1307250" y="1702502"/>
            <a:ext cx="65295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1307550" y="2526598"/>
            <a:ext cx="6528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 rot="10800000">
            <a:off x="233939" y="50000"/>
            <a:ext cx="3545925" cy="1476991"/>
            <a:chOff x="4717948" y="-2488300"/>
            <a:chExt cx="3545925" cy="1476991"/>
          </a:xfrm>
        </p:grpSpPr>
        <p:sp>
          <p:nvSpPr>
            <p:cNvPr id="101" name="Google Shape;101;p9"/>
            <p:cNvSpPr/>
            <p:nvPr/>
          </p:nvSpPr>
          <p:spPr>
            <a:xfrm>
              <a:off x="7159766" y="-2488300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387566" y="-1297175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121381" y="-1065076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717948" y="-1383301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9"/>
          <p:cNvGrpSpPr/>
          <p:nvPr/>
        </p:nvGrpSpPr>
        <p:grpSpPr>
          <a:xfrm flipH="1">
            <a:off x="7502054" y="3546587"/>
            <a:ext cx="1624594" cy="1497557"/>
            <a:chOff x="233939" y="3546587"/>
            <a:chExt cx="1624594" cy="1497557"/>
          </a:xfrm>
        </p:grpSpPr>
        <p:sp>
          <p:nvSpPr>
            <p:cNvPr id="108" name="Google Shape;108;p9"/>
            <p:cNvSpPr/>
            <p:nvPr/>
          </p:nvSpPr>
          <p:spPr>
            <a:xfrm>
              <a:off x="753597" y="39400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801073" y="35465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789425" y="3167450"/>
            <a:ext cx="4489500" cy="142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 hasCustomPrompt="1"/>
          </p:nvPr>
        </p:nvSpPr>
        <p:spPr>
          <a:xfrm>
            <a:off x="855900" y="1729300"/>
            <a:ext cx="74322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6" name="Google Shape;116;p11"/>
          <p:cNvSpPr txBox="1">
            <a:spLocks noGrp="1"/>
          </p:cNvSpPr>
          <p:nvPr>
            <p:ph type="subTitle" idx="1"/>
          </p:nvPr>
        </p:nvSpPr>
        <p:spPr>
          <a:xfrm>
            <a:off x="2139150" y="2891300"/>
            <a:ext cx="4865700" cy="49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11"/>
          <p:cNvSpPr/>
          <p:nvPr/>
        </p:nvSpPr>
        <p:spPr>
          <a:xfrm rot="10800000">
            <a:off x="-1181250" y="-707060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rot="10800000">
            <a:off x="1324719" y="426864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rot="10800000">
            <a:off x="1230106" y="1079651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rot="10800000">
            <a:off x="1230106" y="1079651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8644691" y="4579150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8492016" y="4880700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8922106" y="441894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8288096" y="40052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8288096" y="40052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728142" y="1699979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8142" y="2066118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 flipH="1">
            <a:off x="5548758" y="1699984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3"/>
          </p:nvPr>
        </p:nvSpPr>
        <p:spPr>
          <a:xfrm flipH="1">
            <a:off x="5548758" y="2066124"/>
            <a:ext cx="28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4" hasCustomPrompt="1"/>
          </p:nvPr>
        </p:nvSpPr>
        <p:spPr>
          <a:xfrm>
            <a:off x="3739377" y="1897929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675687" y="1897929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7"/>
          </p:nvPr>
        </p:nvSpPr>
        <p:spPr>
          <a:xfrm>
            <a:off x="728142" y="2988875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8"/>
          </p:nvPr>
        </p:nvSpPr>
        <p:spPr>
          <a:xfrm>
            <a:off x="728142" y="3356252"/>
            <a:ext cx="2867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9"/>
          </p:nvPr>
        </p:nvSpPr>
        <p:spPr>
          <a:xfrm flipH="1">
            <a:off x="5548758" y="2988875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3"/>
          </p:nvPr>
        </p:nvSpPr>
        <p:spPr>
          <a:xfrm flipH="1">
            <a:off x="5548758" y="3356252"/>
            <a:ext cx="28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14" hasCustomPrompt="1"/>
          </p:nvPr>
        </p:nvSpPr>
        <p:spPr>
          <a:xfrm>
            <a:off x="3739377" y="318552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675687" y="318552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41" name="Google Shape;141;p13"/>
          <p:cNvGrpSpPr/>
          <p:nvPr/>
        </p:nvGrpSpPr>
        <p:grpSpPr>
          <a:xfrm rot="10800000" flipH="1">
            <a:off x="6114298" y="3896775"/>
            <a:ext cx="3545925" cy="1476991"/>
            <a:chOff x="4717948" y="-2488300"/>
            <a:chExt cx="3545925" cy="1476991"/>
          </a:xfrm>
        </p:grpSpPr>
        <p:sp>
          <p:nvSpPr>
            <p:cNvPr id="142" name="Google Shape;142;p13"/>
            <p:cNvSpPr/>
            <p:nvPr/>
          </p:nvSpPr>
          <p:spPr>
            <a:xfrm>
              <a:off x="7159766" y="-2488300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7566" y="-1297175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121381" y="-1065076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4717948" y="-1383301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5361425" y="1871375"/>
            <a:ext cx="30249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1"/>
          </p:nvPr>
        </p:nvSpPr>
        <p:spPr>
          <a:xfrm>
            <a:off x="5362050" y="2357725"/>
            <a:ext cx="30237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8660441" y="-197850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7888241" y="993275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9622056" y="1225374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7684321" y="11785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684321" y="11785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6218623" y="907149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404465" y="4467053"/>
            <a:ext cx="109261" cy="109226"/>
          </a:xfrm>
          <a:custGeom>
            <a:avLst/>
            <a:gdLst/>
            <a:ahLst/>
            <a:cxnLst/>
            <a:rect l="l" t="t" r="r" b="b"/>
            <a:pathLst>
              <a:path w="3164" h="3163" extrusionOk="0">
                <a:moveTo>
                  <a:pt x="1582" y="0"/>
                </a:moveTo>
                <a:lnTo>
                  <a:pt x="1409" y="25"/>
                </a:lnTo>
                <a:lnTo>
                  <a:pt x="1261" y="50"/>
                </a:lnTo>
                <a:lnTo>
                  <a:pt x="1112" y="74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717"/>
                </a:lnTo>
                <a:lnTo>
                  <a:pt x="198" y="840"/>
                </a:lnTo>
                <a:lnTo>
                  <a:pt x="124" y="964"/>
                </a:lnTo>
                <a:lnTo>
                  <a:pt x="75" y="1112"/>
                </a:lnTo>
                <a:lnTo>
                  <a:pt x="50" y="1260"/>
                </a:lnTo>
                <a:lnTo>
                  <a:pt x="25" y="1433"/>
                </a:lnTo>
                <a:lnTo>
                  <a:pt x="0" y="1582"/>
                </a:lnTo>
                <a:lnTo>
                  <a:pt x="25" y="1754"/>
                </a:lnTo>
                <a:lnTo>
                  <a:pt x="50" y="1903"/>
                </a:lnTo>
                <a:lnTo>
                  <a:pt x="75" y="2051"/>
                </a:lnTo>
                <a:lnTo>
                  <a:pt x="124" y="2199"/>
                </a:lnTo>
                <a:lnTo>
                  <a:pt x="198" y="2323"/>
                </a:lnTo>
                <a:lnTo>
                  <a:pt x="272" y="2471"/>
                </a:lnTo>
                <a:lnTo>
                  <a:pt x="470" y="2693"/>
                </a:lnTo>
                <a:lnTo>
                  <a:pt x="692" y="2891"/>
                </a:lnTo>
                <a:lnTo>
                  <a:pt x="840" y="2965"/>
                </a:lnTo>
                <a:lnTo>
                  <a:pt x="964" y="3039"/>
                </a:lnTo>
                <a:lnTo>
                  <a:pt x="1112" y="3089"/>
                </a:lnTo>
                <a:lnTo>
                  <a:pt x="1261" y="3113"/>
                </a:lnTo>
                <a:lnTo>
                  <a:pt x="1409" y="3138"/>
                </a:lnTo>
                <a:lnTo>
                  <a:pt x="1582" y="3163"/>
                </a:lnTo>
                <a:lnTo>
                  <a:pt x="1730" y="3138"/>
                </a:lnTo>
                <a:lnTo>
                  <a:pt x="1903" y="3113"/>
                </a:lnTo>
                <a:lnTo>
                  <a:pt x="2051" y="3089"/>
                </a:lnTo>
                <a:lnTo>
                  <a:pt x="2199" y="3039"/>
                </a:lnTo>
                <a:lnTo>
                  <a:pt x="2323" y="2965"/>
                </a:lnTo>
                <a:lnTo>
                  <a:pt x="2471" y="2891"/>
                </a:lnTo>
                <a:lnTo>
                  <a:pt x="2694" y="2693"/>
                </a:lnTo>
                <a:lnTo>
                  <a:pt x="2891" y="2471"/>
                </a:lnTo>
                <a:lnTo>
                  <a:pt x="2965" y="2323"/>
                </a:lnTo>
                <a:lnTo>
                  <a:pt x="3039" y="2199"/>
                </a:lnTo>
                <a:lnTo>
                  <a:pt x="3089" y="2051"/>
                </a:lnTo>
                <a:lnTo>
                  <a:pt x="3114" y="1903"/>
                </a:lnTo>
                <a:lnTo>
                  <a:pt x="3138" y="1754"/>
                </a:lnTo>
                <a:lnTo>
                  <a:pt x="3163" y="1582"/>
                </a:lnTo>
                <a:lnTo>
                  <a:pt x="3138" y="1433"/>
                </a:lnTo>
                <a:lnTo>
                  <a:pt x="3114" y="1260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0"/>
                </a:lnTo>
                <a:lnTo>
                  <a:pt x="2891" y="717"/>
                </a:lnTo>
                <a:lnTo>
                  <a:pt x="2694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4"/>
                </a:lnTo>
                <a:lnTo>
                  <a:pt x="1903" y="50"/>
                </a:lnTo>
                <a:lnTo>
                  <a:pt x="1730" y="25"/>
                </a:lnTo>
                <a:lnTo>
                  <a:pt x="15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3511137" y="47332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3511137" y="47332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-948798" y="3946840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2848900" y="186502"/>
            <a:ext cx="54630" cy="53767"/>
          </a:xfrm>
          <a:custGeom>
            <a:avLst/>
            <a:gdLst/>
            <a:ahLst/>
            <a:cxnLst/>
            <a:rect l="l" t="t" r="r" b="b"/>
            <a:pathLst>
              <a:path w="1582" h="1557" extrusionOk="0">
                <a:moveTo>
                  <a:pt x="643" y="0"/>
                </a:moveTo>
                <a:lnTo>
                  <a:pt x="495" y="50"/>
                </a:lnTo>
                <a:lnTo>
                  <a:pt x="347" y="124"/>
                </a:lnTo>
                <a:lnTo>
                  <a:pt x="223" y="223"/>
                </a:lnTo>
                <a:lnTo>
                  <a:pt x="149" y="346"/>
                </a:lnTo>
                <a:lnTo>
                  <a:pt x="75" y="470"/>
                </a:lnTo>
                <a:lnTo>
                  <a:pt x="25" y="618"/>
                </a:lnTo>
                <a:lnTo>
                  <a:pt x="1" y="766"/>
                </a:lnTo>
                <a:lnTo>
                  <a:pt x="25" y="939"/>
                </a:lnTo>
                <a:lnTo>
                  <a:pt x="75" y="1087"/>
                </a:lnTo>
                <a:lnTo>
                  <a:pt x="149" y="1211"/>
                </a:lnTo>
                <a:lnTo>
                  <a:pt x="223" y="1334"/>
                </a:lnTo>
                <a:lnTo>
                  <a:pt x="347" y="1433"/>
                </a:lnTo>
                <a:lnTo>
                  <a:pt x="495" y="1507"/>
                </a:lnTo>
                <a:lnTo>
                  <a:pt x="643" y="1557"/>
                </a:lnTo>
                <a:lnTo>
                  <a:pt x="940" y="1557"/>
                </a:lnTo>
                <a:lnTo>
                  <a:pt x="1088" y="1507"/>
                </a:lnTo>
                <a:lnTo>
                  <a:pt x="1236" y="1433"/>
                </a:lnTo>
                <a:lnTo>
                  <a:pt x="1335" y="1334"/>
                </a:lnTo>
                <a:lnTo>
                  <a:pt x="1434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82" y="766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6"/>
                </a:lnTo>
                <a:lnTo>
                  <a:pt x="1335" y="223"/>
                </a:lnTo>
                <a:lnTo>
                  <a:pt x="1236" y="124"/>
                </a:lnTo>
                <a:lnTo>
                  <a:pt x="1088" y="50"/>
                </a:lnTo>
                <a:lnTo>
                  <a:pt x="9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251325" y="3530208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8806510" y="1151867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8806510" y="1151867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bg>
      <p:bgPr>
        <a:solidFill>
          <a:schemeClr val="lt2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"/>
          </p:nvPr>
        </p:nvSpPr>
        <p:spPr>
          <a:xfrm>
            <a:off x="719929" y="276735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2"/>
          </p:nvPr>
        </p:nvSpPr>
        <p:spPr>
          <a:xfrm>
            <a:off x="719929" y="3138825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3"/>
          </p:nvPr>
        </p:nvSpPr>
        <p:spPr>
          <a:xfrm>
            <a:off x="3320929" y="276735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4"/>
          </p:nvPr>
        </p:nvSpPr>
        <p:spPr>
          <a:xfrm>
            <a:off x="3320929" y="3138825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5"/>
          </p:nvPr>
        </p:nvSpPr>
        <p:spPr>
          <a:xfrm>
            <a:off x="5922371" y="276735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6"/>
          </p:nvPr>
        </p:nvSpPr>
        <p:spPr>
          <a:xfrm>
            <a:off x="5922371" y="3138825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40" name="Google Shape;240;p21"/>
          <p:cNvGrpSpPr/>
          <p:nvPr/>
        </p:nvGrpSpPr>
        <p:grpSpPr>
          <a:xfrm rot="5400000">
            <a:off x="7169675" y="104825"/>
            <a:ext cx="2783925" cy="1476991"/>
            <a:chOff x="4089125" y="-6077225"/>
            <a:chExt cx="2783925" cy="1476991"/>
          </a:xfrm>
        </p:grpSpPr>
        <p:sp>
          <p:nvSpPr>
            <p:cNvPr id="241" name="Google Shape;241;p21"/>
            <p:cNvSpPr/>
            <p:nvPr/>
          </p:nvSpPr>
          <p:spPr>
            <a:xfrm flipH="1">
              <a:off x="4177850" y="-4654001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flipH="1">
              <a:off x="4089125" y="-6077225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flipH="1">
              <a:off x="5454431" y="-5267100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flipH="1">
              <a:off x="5993547" y="-5761521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 flipH="1">
              <a:off x="5993547" y="-5761521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 flipH="1">
              <a:off x="6763824" y="-5734226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-433275" y="4415500"/>
            <a:ext cx="2783925" cy="1476991"/>
            <a:chOff x="4089125" y="-6077225"/>
            <a:chExt cx="2783925" cy="1476991"/>
          </a:xfrm>
        </p:grpSpPr>
        <p:sp>
          <p:nvSpPr>
            <p:cNvPr id="248" name="Google Shape;248;p21"/>
            <p:cNvSpPr/>
            <p:nvPr/>
          </p:nvSpPr>
          <p:spPr>
            <a:xfrm flipH="1">
              <a:off x="4089125" y="-6077225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 flipH="1">
              <a:off x="5454431" y="-5648100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flipH="1">
              <a:off x="4177850" y="-4654001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 flipH="1">
              <a:off x="5993547" y="-5761521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flipH="1">
              <a:off x="5993547" y="-5761521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 flipH="1">
              <a:off x="6763824" y="-5734226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 ExtraBold"/>
              <a:buNone/>
              <a:defRPr sz="35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4" r:id="rId8"/>
    <p:sldLayoutId id="2147483667" r:id="rId9"/>
    <p:sldLayoutId id="2147483674" r:id="rId10"/>
    <p:sldLayoutId id="2147483675" r:id="rId11"/>
    <p:sldLayoutId id="214748367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00;p34">
            <a:extLst>
              <a:ext uri="{FF2B5EF4-FFF2-40B4-BE49-F238E27FC236}">
                <a16:creationId xmlns:a16="http://schemas.microsoft.com/office/drawing/2014/main" id="{7116B136-1B7A-F067-DB85-9ECE6CB689D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600" y="1807358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06;p34">
            <a:extLst>
              <a:ext uri="{FF2B5EF4-FFF2-40B4-BE49-F238E27FC236}">
                <a16:creationId xmlns:a16="http://schemas.microsoft.com/office/drawing/2014/main" id="{8AA7B6A5-CBE1-C1E3-353B-E902605FD4F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8237" y="4023288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53;p37">
            <a:extLst>
              <a:ext uri="{FF2B5EF4-FFF2-40B4-BE49-F238E27FC236}">
                <a16:creationId xmlns:a16="http://schemas.microsoft.com/office/drawing/2014/main" id="{B556EF4D-35A7-9DE4-12C3-7A1486AA1F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29578">
            <a:off x="7212721" y="1740335"/>
            <a:ext cx="1651033" cy="19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F5B046F-D285-3171-2897-6DCC5584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90643"/>
            <a:ext cx="7704000" cy="163106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IQBAL ALAN ABDULLAH</a:t>
            </a:r>
            <a:r>
              <a:rPr lang="id-ID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(20</a:t>
            </a:r>
            <a:r>
              <a:rPr lang="en-US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18102040</a:t>
            </a:r>
            <a:r>
              <a:rPr lang="id-ID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ID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A605F-CB4F-8754-C51B-1825C50C3815}"/>
              </a:ext>
            </a:extLst>
          </p:cNvPr>
          <p:cNvSpPr txBox="1"/>
          <p:nvPr/>
        </p:nvSpPr>
        <p:spPr>
          <a:xfrm>
            <a:off x="1829709" y="144360"/>
            <a:ext cx="51089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UAS MSIB 2</a:t>
            </a:r>
          </a:p>
        </p:txBody>
      </p:sp>
    </p:spTree>
    <p:extLst>
      <p:ext uri="{BB962C8B-B14F-4D97-AF65-F5344CB8AC3E}">
        <p14:creationId xmlns:p14="http://schemas.microsoft.com/office/powerpoint/2010/main" val="266085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Minggu</a:t>
            </a:r>
            <a:r>
              <a:rPr lang="en-US" dirty="0"/>
              <a:t> ke-9</a:t>
            </a:r>
            <a:endParaRPr dirty="0"/>
          </a:p>
        </p:txBody>
      </p:sp>
      <p:sp>
        <p:nvSpPr>
          <p:cNvPr id="488" name="Google Shape;488;p41"/>
          <p:cNvSpPr txBox="1"/>
          <p:nvPr/>
        </p:nvSpPr>
        <p:spPr>
          <a:xfrm>
            <a:off x="782135" y="3370531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19" name="Google Shape;519;p41"/>
          <p:cNvGrpSpPr/>
          <p:nvPr/>
        </p:nvGrpSpPr>
        <p:grpSpPr>
          <a:xfrm>
            <a:off x="1449438" y="2291574"/>
            <a:ext cx="457594" cy="457205"/>
            <a:chOff x="238125" y="1272350"/>
            <a:chExt cx="330250" cy="330900"/>
          </a:xfrm>
        </p:grpSpPr>
        <p:sp>
          <p:nvSpPr>
            <p:cNvPr id="520" name="Google Shape;520;p41"/>
            <p:cNvSpPr/>
            <p:nvPr/>
          </p:nvSpPr>
          <p:spPr>
            <a:xfrm>
              <a:off x="238125" y="1281725"/>
              <a:ext cx="109875" cy="146700"/>
            </a:xfrm>
            <a:custGeom>
              <a:avLst/>
              <a:gdLst/>
              <a:ahLst/>
              <a:cxnLst/>
              <a:rect l="l" t="t" r="r" b="b"/>
              <a:pathLst>
                <a:path w="4395" h="5868" extrusionOk="0">
                  <a:moveTo>
                    <a:pt x="4394" y="0"/>
                  </a:moveTo>
                  <a:lnTo>
                    <a:pt x="3939" y="188"/>
                  </a:lnTo>
                  <a:lnTo>
                    <a:pt x="3510" y="402"/>
                  </a:lnTo>
                  <a:lnTo>
                    <a:pt x="3081" y="643"/>
                  </a:lnTo>
                  <a:lnTo>
                    <a:pt x="2679" y="911"/>
                  </a:lnTo>
                  <a:lnTo>
                    <a:pt x="2304" y="1206"/>
                  </a:lnTo>
                  <a:lnTo>
                    <a:pt x="1956" y="1527"/>
                  </a:lnTo>
                  <a:lnTo>
                    <a:pt x="1634" y="1876"/>
                  </a:lnTo>
                  <a:lnTo>
                    <a:pt x="1340" y="2251"/>
                  </a:lnTo>
                  <a:lnTo>
                    <a:pt x="1045" y="2653"/>
                  </a:lnTo>
                  <a:lnTo>
                    <a:pt x="804" y="3055"/>
                  </a:lnTo>
                  <a:lnTo>
                    <a:pt x="589" y="3483"/>
                  </a:lnTo>
                  <a:lnTo>
                    <a:pt x="402" y="3939"/>
                  </a:lnTo>
                  <a:lnTo>
                    <a:pt x="241" y="4394"/>
                  </a:lnTo>
                  <a:lnTo>
                    <a:pt x="134" y="4876"/>
                  </a:lnTo>
                  <a:lnTo>
                    <a:pt x="54" y="5359"/>
                  </a:lnTo>
                  <a:lnTo>
                    <a:pt x="0" y="5868"/>
                  </a:lnTo>
                  <a:lnTo>
                    <a:pt x="2519" y="5868"/>
                  </a:lnTo>
                  <a:lnTo>
                    <a:pt x="2545" y="5198"/>
                  </a:lnTo>
                  <a:lnTo>
                    <a:pt x="2626" y="4528"/>
                  </a:lnTo>
                  <a:lnTo>
                    <a:pt x="2733" y="3912"/>
                  </a:lnTo>
                  <a:lnTo>
                    <a:pt x="2840" y="3296"/>
                  </a:lnTo>
                  <a:lnTo>
                    <a:pt x="3001" y="2706"/>
                  </a:lnTo>
                  <a:lnTo>
                    <a:pt x="3188" y="2144"/>
                  </a:lnTo>
                  <a:lnTo>
                    <a:pt x="3403" y="1608"/>
                  </a:lnTo>
                  <a:lnTo>
                    <a:pt x="3644" y="1099"/>
                  </a:lnTo>
                  <a:lnTo>
                    <a:pt x="3805" y="804"/>
                  </a:lnTo>
                  <a:lnTo>
                    <a:pt x="3992" y="509"/>
                  </a:lnTo>
                  <a:lnTo>
                    <a:pt x="4180" y="241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238125" y="1447825"/>
              <a:ext cx="109875" cy="146050"/>
            </a:xfrm>
            <a:custGeom>
              <a:avLst/>
              <a:gdLst/>
              <a:ahLst/>
              <a:cxnLst/>
              <a:rect l="l" t="t" r="r" b="b"/>
              <a:pathLst>
                <a:path w="4395" h="5842" extrusionOk="0">
                  <a:moveTo>
                    <a:pt x="0" y="1"/>
                  </a:moveTo>
                  <a:lnTo>
                    <a:pt x="54" y="483"/>
                  </a:lnTo>
                  <a:lnTo>
                    <a:pt x="134" y="992"/>
                  </a:lnTo>
                  <a:lnTo>
                    <a:pt x="241" y="1448"/>
                  </a:lnTo>
                  <a:lnTo>
                    <a:pt x="402" y="1930"/>
                  </a:lnTo>
                  <a:lnTo>
                    <a:pt x="589" y="2359"/>
                  </a:lnTo>
                  <a:lnTo>
                    <a:pt x="804" y="2787"/>
                  </a:lnTo>
                  <a:lnTo>
                    <a:pt x="1045" y="3216"/>
                  </a:lnTo>
                  <a:lnTo>
                    <a:pt x="1340" y="3591"/>
                  </a:lnTo>
                  <a:lnTo>
                    <a:pt x="1634" y="3966"/>
                  </a:lnTo>
                  <a:lnTo>
                    <a:pt x="1956" y="4315"/>
                  </a:lnTo>
                  <a:lnTo>
                    <a:pt x="2304" y="4636"/>
                  </a:lnTo>
                  <a:lnTo>
                    <a:pt x="2679" y="4931"/>
                  </a:lnTo>
                  <a:lnTo>
                    <a:pt x="3081" y="5199"/>
                  </a:lnTo>
                  <a:lnTo>
                    <a:pt x="3510" y="5440"/>
                  </a:lnTo>
                  <a:lnTo>
                    <a:pt x="3939" y="5654"/>
                  </a:lnTo>
                  <a:lnTo>
                    <a:pt x="4394" y="5842"/>
                  </a:lnTo>
                  <a:lnTo>
                    <a:pt x="4394" y="5842"/>
                  </a:lnTo>
                  <a:lnTo>
                    <a:pt x="4180" y="5601"/>
                  </a:lnTo>
                  <a:lnTo>
                    <a:pt x="3992" y="5333"/>
                  </a:lnTo>
                  <a:lnTo>
                    <a:pt x="3805" y="5038"/>
                  </a:lnTo>
                  <a:lnTo>
                    <a:pt x="3644" y="4743"/>
                  </a:lnTo>
                  <a:lnTo>
                    <a:pt x="3403" y="4234"/>
                  </a:lnTo>
                  <a:lnTo>
                    <a:pt x="3188" y="3698"/>
                  </a:lnTo>
                  <a:lnTo>
                    <a:pt x="3001" y="3136"/>
                  </a:lnTo>
                  <a:lnTo>
                    <a:pt x="2840" y="2546"/>
                  </a:lnTo>
                  <a:lnTo>
                    <a:pt x="2733" y="1930"/>
                  </a:lnTo>
                  <a:lnTo>
                    <a:pt x="2626" y="1314"/>
                  </a:lnTo>
                  <a:lnTo>
                    <a:pt x="2545" y="644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459150" y="1447825"/>
              <a:ext cx="109225" cy="146050"/>
            </a:xfrm>
            <a:custGeom>
              <a:avLst/>
              <a:gdLst/>
              <a:ahLst/>
              <a:cxnLst/>
              <a:rect l="l" t="t" r="r" b="b"/>
              <a:pathLst>
                <a:path w="4369" h="5842" extrusionOk="0">
                  <a:moveTo>
                    <a:pt x="1850" y="1"/>
                  </a:moveTo>
                  <a:lnTo>
                    <a:pt x="1823" y="644"/>
                  </a:lnTo>
                  <a:lnTo>
                    <a:pt x="1742" y="1314"/>
                  </a:lnTo>
                  <a:lnTo>
                    <a:pt x="1662" y="1930"/>
                  </a:lnTo>
                  <a:lnTo>
                    <a:pt x="1528" y="2546"/>
                  </a:lnTo>
                  <a:lnTo>
                    <a:pt x="1367" y="3136"/>
                  </a:lnTo>
                  <a:lnTo>
                    <a:pt x="1180" y="3698"/>
                  </a:lnTo>
                  <a:lnTo>
                    <a:pt x="965" y="4234"/>
                  </a:lnTo>
                  <a:lnTo>
                    <a:pt x="724" y="4743"/>
                  </a:lnTo>
                  <a:lnTo>
                    <a:pt x="563" y="5038"/>
                  </a:lnTo>
                  <a:lnTo>
                    <a:pt x="376" y="5333"/>
                  </a:lnTo>
                  <a:lnTo>
                    <a:pt x="188" y="5601"/>
                  </a:lnTo>
                  <a:lnTo>
                    <a:pt x="1" y="5842"/>
                  </a:lnTo>
                  <a:lnTo>
                    <a:pt x="429" y="5654"/>
                  </a:lnTo>
                  <a:lnTo>
                    <a:pt x="885" y="5440"/>
                  </a:lnTo>
                  <a:lnTo>
                    <a:pt x="1287" y="5199"/>
                  </a:lnTo>
                  <a:lnTo>
                    <a:pt x="1689" y="4931"/>
                  </a:lnTo>
                  <a:lnTo>
                    <a:pt x="2064" y="4636"/>
                  </a:lnTo>
                  <a:lnTo>
                    <a:pt x="2412" y="4315"/>
                  </a:lnTo>
                  <a:lnTo>
                    <a:pt x="2734" y="3966"/>
                  </a:lnTo>
                  <a:lnTo>
                    <a:pt x="3028" y="3591"/>
                  </a:lnTo>
                  <a:lnTo>
                    <a:pt x="3323" y="3216"/>
                  </a:lnTo>
                  <a:lnTo>
                    <a:pt x="3564" y="2787"/>
                  </a:lnTo>
                  <a:lnTo>
                    <a:pt x="3779" y="2359"/>
                  </a:lnTo>
                  <a:lnTo>
                    <a:pt x="3966" y="1930"/>
                  </a:lnTo>
                  <a:lnTo>
                    <a:pt x="4127" y="1448"/>
                  </a:lnTo>
                  <a:lnTo>
                    <a:pt x="4234" y="992"/>
                  </a:lnTo>
                  <a:lnTo>
                    <a:pt x="4314" y="483"/>
                  </a:lnTo>
                  <a:lnTo>
                    <a:pt x="4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59150" y="1281725"/>
              <a:ext cx="109225" cy="146700"/>
            </a:xfrm>
            <a:custGeom>
              <a:avLst/>
              <a:gdLst/>
              <a:ahLst/>
              <a:cxnLst/>
              <a:rect l="l" t="t" r="r" b="b"/>
              <a:pathLst>
                <a:path w="4369" h="5868" extrusionOk="0">
                  <a:moveTo>
                    <a:pt x="1" y="0"/>
                  </a:moveTo>
                  <a:lnTo>
                    <a:pt x="188" y="241"/>
                  </a:lnTo>
                  <a:lnTo>
                    <a:pt x="376" y="509"/>
                  </a:lnTo>
                  <a:lnTo>
                    <a:pt x="563" y="804"/>
                  </a:lnTo>
                  <a:lnTo>
                    <a:pt x="724" y="1099"/>
                  </a:lnTo>
                  <a:lnTo>
                    <a:pt x="965" y="1608"/>
                  </a:lnTo>
                  <a:lnTo>
                    <a:pt x="1180" y="2144"/>
                  </a:lnTo>
                  <a:lnTo>
                    <a:pt x="1367" y="2706"/>
                  </a:lnTo>
                  <a:lnTo>
                    <a:pt x="1528" y="3296"/>
                  </a:lnTo>
                  <a:lnTo>
                    <a:pt x="1662" y="3912"/>
                  </a:lnTo>
                  <a:lnTo>
                    <a:pt x="1742" y="4528"/>
                  </a:lnTo>
                  <a:lnTo>
                    <a:pt x="1823" y="5198"/>
                  </a:lnTo>
                  <a:lnTo>
                    <a:pt x="1850" y="5868"/>
                  </a:lnTo>
                  <a:lnTo>
                    <a:pt x="4368" y="5868"/>
                  </a:lnTo>
                  <a:lnTo>
                    <a:pt x="4314" y="5359"/>
                  </a:lnTo>
                  <a:lnTo>
                    <a:pt x="4234" y="4876"/>
                  </a:lnTo>
                  <a:lnTo>
                    <a:pt x="4127" y="4394"/>
                  </a:lnTo>
                  <a:lnTo>
                    <a:pt x="3966" y="3939"/>
                  </a:lnTo>
                  <a:lnTo>
                    <a:pt x="3779" y="3483"/>
                  </a:lnTo>
                  <a:lnTo>
                    <a:pt x="3564" y="3055"/>
                  </a:lnTo>
                  <a:lnTo>
                    <a:pt x="3323" y="2653"/>
                  </a:lnTo>
                  <a:lnTo>
                    <a:pt x="3028" y="2251"/>
                  </a:lnTo>
                  <a:lnTo>
                    <a:pt x="2734" y="1876"/>
                  </a:lnTo>
                  <a:lnTo>
                    <a:pt x="2412" y="1527"/>
                  </a:lnTo>
                  <a:lnTo>
                    <a:pt x="2064" y="1206"/>
                  </a:lnTo>
                  <a:lnTo>
                    <a:pt x="1689" y="911"/>
                  </a:lnTo>
                  <a:lnTo>
                    <a:pt x="1287" y="643"/>
                  </a:lnTo>
                  <a:lnTo>
                    <a:pt x="885" y="402"/>
                  </a:lnTo>
                  <a:lnTo>
                    <a:pt x="429" y="1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327875" y="1507450"/>
              <a:ext cx="150725" cy="95800"/>
            </a:xfrm>
            <a:custGeom>
              <a:avLst/>
              <a:gdLst/>
              <a:ahLst/>
              <a:cxnLst/>
              <a:rect l="l" t="t" r="r" b="b"/>
              <a:pathLst>
                <a:path w="6029" h="3832" extrusionOk="0">
                  <a:moveTo>
                    <a:pt x="0" y="0"/>
                  </a:moveTo>
                  <a:lnTo>
                    <a:pt x="161" y="536"/>
                  </a:lnTo>
                  <a:lnTo>
                    <a:pt x="322" y="1045"/>
                  </a:lnTo>
                  <a:lnTo>
                    <a:pt x="509" y="1528"/>
                  </a:lnTo>
                  <a:lnTo>
                    <a:pt x="751" y="1983"/>
                  </a:lnTo>
                  <a:lnTo>
                    <a:pt x="992" y="2412"/>
                  </a:lnTo>
                  <a:lnTo>
                    <a:pt x="1233" y="2787"/>
                  </a:lnTo>
                  <a:lnTo>
                    <a:pt x="1528" y="3108"/>
                  </a:lnTo>
                  <a:lnTo>
                    <a:pt x="1795" y="3350"/>
                  </a:lnTo>
                  <a:lnTo>
                    <a:pt x="2090" y="3564"/>
                  </a:lnTo>
                  <a:lnTo>
                    <a:pt x="2385" y="3725"/>
                  </a:lnTo>
                  <a:lnTo>
                    <a:pt x="2706" y="3805"/>
                  </a:lnTo>
                  <a:lnTo>
                    <a:pt x="3028" y="3832"/>
                  </a:lnTo>
                  <a:lnTo>
                    <a:pt x="3323" y="3805"/>
                  </a:lnTo>
                  <a:lnTo>
                    <a:pt x="3644" y="3725"/>
                  </a:lnTo>
                  <a:lnTo>
                    <a:pt x="3939" y="3564"/>
                  </a:lnTo>
                  <a:lnTo>
                    <a:pt x="4234" y="3350"/>
                  </a:lnTo>
                  <a:lnTo>
                    <a:pt x="4528" y="3108"/>
                  </a:lnTo>
                  <a:lnTo>
                    <a:pt x="4796" y="2787"/>
                  </a:lnTo>
                  <a:lnTo>
                    <a:pt x="5037" y="2412"/>
                  </a:lnTo>
                  <a:lnTo>
                    <a:pt x="5305" y="1983"/>
                  </a:lnTo>
                  <a:lnTo>
                    <a:pt x="5520" y="1528"/>
                  </a:lnTo>
                  <a:lnTo>
                    <a:pt x="5707" y="1045"/>
                  </a:lnTo>
                  <a:lnTo>
                    <a:pt x="5868" y="536"/>
                  </a:lnTo>
                  <a:lnTo>
                    <a:pt x="6029" y="0"/>
                  </a:lnTo>
                  <a:lnTo>
                    <a:pt x="5734" y="268"/>
                  </a:lnTo>
                  <a:lnTo>
                    <a:pt x="5413" y="536"/>
                  </a:lnTo>
                  <a:lnTo>
                    <a:pt x="5064" y="751"/>
                  </a:lnTo>
                  <a:lnTo>
                    <a:pt x="4689" y="938"/>
                  </a:lnTo>
                  <a:lnTo>
                    <a:pt x="4287" y="1099"/>
                  </a:lnTo>
                  <a:lnTo>
                    <a:pt x="3885" y="1206"/>
                  </a:lnTo>
                  <a:lnTo>
                    <a:pt x="3457" y="1286"/>
                  </a:lnTo>
                  <a:lnTo>
                    <a:pt x="3028" y="1313"/>
                  </a:lnTo>
                  <a:lnTo>
                    <a:pt x="2572" y="1286"/>
                  </a:lnTo>
                  <a:lnTo>
                    <a:pt x="2144" y="1206"/>
                  </a:lnTo>
                  <a:lnTo>
                    <a:pt x="1742" y="1099"/>
                  </a:lnTo>
                  <a:lnTo>
                    <a:pt x="1340" y="938"/>
                  </a:lnTo>
                  <a:lnTo>
                    <a:pt x="992" y="751"/>
                  </a:lnTo>
                  <a:lnTo>
                    <a:pt x="643" y="536"/>
                  </a:lnTo>
                  <a:lnTo>
                    <a:pt x="295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327875" y="1272350"/>
              <a:ext cx="150725" cy="96475"/>
            </a:xfrm>
            <a:custGeom>
              <a:avLst/>
              <a:gdLst/>
              <a:ahLst/>
              <a:cxnLst/>
              <a:rect l="l" t="t" r="r" b="b"/>
              <a:pathLst>
                <a:path w="6029" h="3859" extrusionOk="0">
                  <a:moveTo>
                    <a:pt x="3028" y="0"/>
                  </a:moveTo>
                  <a:lnTo>
                    <a:pt x="2706" y="27"/>
                  </a:lnTo>
                  <a:lnTo>
                    <a:pt x="2385" y="134"/>
                  </a:lnTo>
                  <a:lnTo>
                    <a:pt x="2090" y="268"/>
                  </a:lnTo>
                  <a:lnTo>
                    <a:pt x="1795" y="482"/>
                  </a:lnTo>
                  <a:lnTo>
                    <a:pt x="1528" y="750"/>
                  </a:lnTo>
                  <a:lnTo>
                    <a:pt x="1233" y="1045"/>
                  </a:lnTo>
                  <a:lnTo>
                    <a:pt x="992" y="1420"/>
                  </a:lnTo>
                  <a:lnTo>
                    <a:pt x="751" y="1849"/>
                  </a:lnTo>
                  <a:lnTo>
                    <a:pt x="509" y="2304"/>
                  </a:lnTo>
                  <a:lnTo>
                    <a:pt x="322" y="2786"/>
                  </a:lnTo>
                  <a:lnTo>
                    <a:pt x="161" y="3296"/>
                  </a:lnTo>
                  <a:lnTo>
                    <a:pt x="0" y="3858"/>
                  </a:lnTo>
                  <a:lnTo>
                    <a:pt x="0" y="3858"/>
                  </a:lnTo>
                  <a:lnTo>
                    <a:pt x="295" y="3563"/>
                  </a:lnTo>
                  <a:lnTo>
                    <a:pt x="643" y="3296"/>
                  </a:lnTo>
                  <a:lnTo>
                    <a:pt x="992" y="3081"/>
                  </a:lnTo>
                  <a:lnTo>
                    <a:pt x="1340" y="2894"/>
                  </a:lnTo>
                  <a:lnTo>
                    <a:pt x="1742" y="2733"/>
                  </a:lnTo>
                  <a:lnTo>
                    <a:pt x="2144" y="2626"/>
                  </a:lnTo>
                  <a:lnTo>
                    <a:pt x="2572" y="2545"/>
                  </a:lnTo>
                  <a:lnTo>
                    <a:pt x="3028" y="2519"/>
                  </a:lnTo>
                  <a:lnTo>
                    <a:pt x="3457" y="2545"/>
                  </a:lnTo>
                  <a:lnTo>
                    <a:pt x="3885" y="2626"/>
                  </a:lnTo>
                  <a:lnTo>
                    <a:pt x="4287" y="2733"/>
                  </a:lnTo>
                  <a:lnTo>
                    <a:pt x="4689" y="2894"/>
                  </a:lnTo>
                  <a:lnTo>
                    <a:pt x="5064" y="3081"/>
                  </a:lnTo>
                  <a:lnTo>
                    <a:pt x="5413" y="3296"/>
                  </a:lnTo>
                  <a:lnTo>
                    <a:pt x="5734" y="3563"/>
                  </a:lnTo>
                  <a:lnTo>
                    <a:pt x="6029" y="3858"/>
                  </a:lnTo>
                  <a:lnTo>
                    <a:pt x="5868" y="3296"/>
                  </a:lnTo>
                  <a:lnTo>
                    <a:pt x="5707" y="2786"/>
                  </a:lnTo>
                  <a:lnTo>
                    <a:pt x="5520" y="2304"/>
                  </a:lnTo>
                  <a:lnTo>
                    <a:pt x="5305" y="1849"/>
                  </a:lnTo>
                  <a:lnTo>
                    <a:pt x="5037" y="1420"/>
                  </a:lnTo>
                  <a:lnTo>
                    <a:pt x="4796" y="1045"/>
                  </a:lnTo>
                  <a:lnTo>
                    <a:pt x="4528" y="750"/>
                  </a:lnTo>
                  <a:lnTo>
                    <a:pt x="4234" y="482"/>
                  </a:lnTo>
                  <a:lnTo>
                    <a:pt x="3939" y="268"/>
                  </a:lnTo>
                  <a:lnTo>
                    <a:pt x="3644" y="134"/>
                  </a:lnTo>
                  <a:lnTo>
                    <a:pt x="3323" y="2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390825" y="14478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046" y="644"/>
                  </a:lnTo>
                  <a:lnTo>
                    <a:pt x="1153" y="617"/>
                  </a:lnTo>
                  <a:lnTo>
                    <a:pt x="1260" y="537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60" y="81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390825" y="1411650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1"/>
                  </a:moveTo>
                  <a:lnTo>
                    <a:pt x="1" y="671"/>
                  </a:lnTo>
                  <a:lnTo>
                    <a:pt x="1046" y="671"/>
                  </a:lnTo>
                  <a:lnTo>
                    <a:pt x="1153" y="644"/>
                  </a:lnTo>
                  <a:lnTo>
                    <a:pt x="1260" y="564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215"/>
                  </a:lnTo>
                  <a:lnTo>
                    <a:pt x="1260" y="108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320500" y="1354725"/>
              <a:ext cx="165475" cy="166150"/>
            </a:xfrm>
            <a:custGeom>
              <a:avLst/>
              <a:gdLst/>
              <a:ahLst/>
              <a:cxnLst/>
              <a:rect l="l" t="t" r="r" b="b"/>
              <a:pathLst>
                <a:path w="6619" h="6646" extrusionOk="0">
                  <a:moveTo>
                    <a:pt x="3993" y="1153"/>
                  </a:moveTo>
                  <a:lnTo>
                    <a:pt x="4154" y="1179"/>
                  </a:lnTo>
                  <a:lnTo>
                    <a:pt x="4287" y="1260"/>
                  </a:lnTo>
                  <a:lnTo>
                    <a:pt x="4368" y="1394"/>
                  </a:lnTo>
                  <a:lnTo>
                    <a:pt x="4395" y="1528"/>
                  </a:lnTo>
                  <a:lnTo>
                    <a:pt x="4395" y="1635"/>
                  </a:lnTo>
                  <a:lnTo>
                    <a:pt x="4502" y="1715"/>
                  </a:lnTo>
                  <a:lnTo>
                    <a:pt x="4609" y="1822"/>
                  </a:lnTo>
                  <a:lnTo>
                    <a:pt x="4716" y="1930"/>
                  </a:lnTo>
                  <a:lnTo>
                    <a:pt x="4797" y="2037"/>
                  </a:lnTo>
                  <a:lnTo>
                    <a:pt x="4850" y="2171"/>
                  </a:lnTo>
                  <a:lnTo>
                    <a:pt x="4904" y="2305"/>
                  </a:lnTo>
                  <a:lnTo>
                    <a:pt x="4931" y="2466"/>
                  </a:lnTo>
                  <a:lnTo>
                    <a:pt x="4957" y="2599"/>
                  </a:lnTo>
                  <a:lnTo>
                    <a:pt x="4931" y="2814"/>
                  </a:lnTo>
                  <a:lnTo>
                    <a:pt x="4877" y="3001"/>
                  </a:lnTo>
                  <a:lnTo>
                    <a:pt x="4797" y="3162"/>
                  </a:lnTo>
                  <a:lnTo>
                    <a:pt x="4689" y="3323"/>
                  </a:lnTo>
                  <a:lnTo>
                    <a:pt x="4797" y="3484"/>
                  </a:lnTo>
                  <a:lnTo>
                    <a:pt x="4877" y="3644"/>
                  </a:lnTo>
                  <a:lnTo>
                    <a:pt x="4931" y="3832"/>
                  </a:lnTo>
                  <a:lnTo>
                    <a:pt x="4957" y="4046"/>
                  </a:lnTo>
                  <a:lnTo>
                    <a:pt x="4931" y="4180"/>
                  </a:lnTo>
                  <a:lnTo>
                    <a:pt x="4904" y="4341"/>
                  </a:lnTo>
                  <a:lnTo>
                    <a:pt x="4850" y="4475"/>
                  </a:lnTo>
                  <a:lnTo>
                    <a:pt x="4797" y="4609"/>
                  </a:lnTo>
                  <a:lnTo>
                    <a:pt x="4716" y="4716"/>
                  </a:lnTo>
                  <a:lnTo>
                    <a:pt x="4609" y="4823"/>
                  </a:lnTo>
                  <a:lnTo>
                    <a:pt x="4502" y="4931"/>
                  </a:lnTo>
                  <a:lnTo>
                    <a:pt x="4395" y="5011"/>
                  </a:lnTo>
                  <a:lnTo>
                    <a:pt x="4395" y="5118"/>
                  </a:lnTo>
                  <a:lnTo>
                    <a:pt x="4368" y="5252"/>
                  </a:lnTo>
                  <a:lnTo>
                    <a:pt x="4287" y="5386"/>
                  </a:lnTo>
                  <a:lnTo>
                    <a:pt x="4154" y="5466"/>
                  </a:lnTo>
                  <a:lnTo>
                    <a:pt x="3993" y="5493"/>
                  </a:lnTo>
                  <a:lnTo>
                    <a:pt x="3859" y="5466"/>
                  </a:lnTo>
                  <a:lnTo>
                    <a:pt x="3725" y="5386"/>
                  </a:lnTo>
                  <a:lnTo>
                    <a:pt x="3644" y="5279"/>
                  </a:lnTo>
                  <a:lnTo>
                    <a:pt x="3618" y="5145"/>
                  </a:lnTo>
                  <a:lnTo>
                    <a:pt x="3001" y="5145"/>
                  </a:lnTo>
                  <a:lnTo>
                    <a:pt x="2948" y="5279"/>
                  </a:lnTo>
                  <a:lnTo>
                    <a:pt x="2867" y="5386"/>
                  </a:lnTo>
                  <a:lnTo>
                    <a:pt x="2760" y="5466"/>
                  </a:lnTo>
                  <a:lnTo>
                    <a:pt x="2600" y="5493"/>
                  </a:lnTo>
                  <a:lnTo>
                    <a:pt x="2466" y="5466"/>
                  </a:lnTo>
                  <a:lnTo>
                    <a:pt x="2332" y="5386"/>
                  </a:lnTo>
                  <a:lnTo>
                    <a:pt x="2251" y="5279"/>
                  </a:lnTo>
                  <a:lnTo>
                    <a:pt x="2224" y="5145"/>
                  </a:lnTo>
                  <a:lnTo>
                    <a:pt x="2064" y="5145"/>
                  </a:lnTo>
                  <a:lnTo>
                    <a:pt x="1903" y="5118"/>
                  </a:lnTo>
                  <a:lnTo>
                    <a:pt x="1796" y="5038"/>
                  </a:lnTo>
                  <a:lnTo>
                    <a:pt x="1715" y="4904"/>
                  </a:lnTo>
                  <a:lnTo>
                    <a:pt x="1662" y="4743"/>
                  </a:lnTo>
                  <a:lnTo>
                    <a:pt x="1689" y="4609"/>
                  </a:lnTo>
                  <a:lnTo>
                    <a:pt x="1769" y="4502"/>
                  </a:lnTo>
                  <a:lnTo>
                    <a:pt x="1876" y="4395"/>
                  </a:lnTo>
                  <a:lnTo>
                    <a:pt x="2037" y="4368"/>
                  </a:lnTo>
                  <a:lnTo>
                    <a:pt x="2037" y="2278"/>
                  </a:lnTo>
                  <a:lnTo>
                    <a:pt x="1876" y="2251"/>
                  </a:lnTo>
                  <a:lnTo>
                    <a:pt x="1769" y="2144"/>
                  </a:lnTo>
                  <a:lnTo>
                    <a:pt x="1689" y="2037"/>
                  </a:lnTo>
                  <a:lnTo>
                    <a:pt x="1662" y="1903"/>
                  </a:lnTo>
                  <a:lnTo>
                    <a:pt x="1715" y="1742"/>
                  </a:lnTo>
                  <a:lnTo>
                    <a:pt x="1796" y="1608"/>
                  </a:lnTo>
                  <a:lnTo>
                    <a:pt x="1903" y="1528"/>
                  </a:lnTo>
                  <a:lnTo>
                    <a:pt x="2064" y="1501"/>
                  </a:lnTo>
                  <a:lnTo>
                    <a:pt x="2224" y="1501"/>
                  </a:lnTo>
                  <a:lnTo>
                    <a:pt x="2251" y="1367"/>
                  </a:lnTo>
                  <a:lnTo>
                    <a:pt x="2332" y="1260"/>
                  </a:lnTo>
                  <a:lnTo>
                    <a:pt x="2466" y="1179"/>
                  </a:lnTo>
                  <a:lnTo>
                    <a:pt x="2600" y="1153"/>
                  </a:lnTo>
                  <a:lnTo>
                    <a:pt x="2760" y="1179"/>
                  </a:lnTo>
                  <a:lnTo>
                    <a:pt x="2867" y="1260"/>
                  </a:lnTo>
                  <a:lnTo>
                    <a:pt x="2948" y="1367"/>
                  </a:lnTo>
                  <a:lnTo>
                    <a:pt x="3001" y="1501"/>
                  </a:lnTo>
                  <a:lnTo>
                    <a:pt x="3618" y="1501"/>
                  </a:lnTo>
                  <a:lnTo>
                    <a:pt x="3644" y="1367"/>
                  </a:lnTo>
                  <a:lnTo>
                    <a:pt x="3725" y="1260"/>
                  </a:lnTo>
                  <a:lnTo>
                    <a:pt x="3859" y="1179"/>
                  </a:lnTo>
                  <a:lnTo>
                    <a:pt x="3993" y="1153"/>
                  </a:lnTo>
                  <a:close/>
                  <a:moveTo>
                    <a:pt x="3323" y="1"/>
                  </a:moveTo>
                  <a:lnTo>
                    <a:pt x="2975" y="27"/>
                  </a:lnTo>
                  <a:lnTo>
                    <a:pt x="2653" y="81"/>
                  </a:lnTo>
                  <a:lnTo>
                    <a:pt x="2332" y="161"/>
                  </a:lnTo>
                  <a:lnTo>
                    <a:pt x="2010" y="268"/>
                  </a:lnTo>
                  <a:lnTo>
                    <a:pt x="1742" y="402"/>
                  </a:lnTo>
                  <a:lnTo>
                    <a:pt x="1447" y="590"/>
                  </a:lnTo>
                  <a:lnTo>
                    <a:pt x="1206" y="778"/>
                  </a:lnTo>
                  <a:lnTo>
                    <a:pt x="965" y="992"/>
                  </a:lnTo>
                  <a:lnTo>
                    <a:pt x="751" y="1206"/>
                  </a:lnTo>
                  <a:lnTo>
                    <a:pt x="563" y="1474"/>
                  </a:lnTo>
                  <a:lnTo>
                    <a:pt x="402" y="1742"/>
                  </a:lnTo>
                  <a:lnTo>
                    <a:pt x="269" y="2037"/>
                  </a:lnTo>
                  <a:lnTo>
                    <a:pt x="135" y="2332"/>
                  </a:lnTo>
                  <a:lnTo>
                    <a:pt x="54" y="2653"/>
                  </a:lnTo>
                  <a:lnTo>
                    <a:pt x="27" y="2975"/>
                  </a:lnTo>
                  <a:lnTo>
                    <a:pt x="1" y="3323"/>
                  </a:lnTo>
                  <a:lnTo>
                    <a:pt x="27" y="3671"/>
                  </a:lnTo>
                  <a:lnTo>
                    <a:pt x="54" y="3993"/>
                  </a:lnTo>
                  <a:lnTo>
                    <a:pt x="135" y="4314"/>
                  </a:lnTo>
                  <a:lnTo>
                    <a:pt x="269" y="4609"/>
                  </a:lnTo>
                  <a:lnTo>
                    <a:pt x="402" y="4904"/>
                  </a:lnTo>
                  <a:lnTo>
                    <a:pt x="563" y="5172"/>
                  </a:lnTo>
                  <a:lnTo>
                    <a:pt x="751" y="5440"/>
                  </a:lnTo>
                  <a:lnTo>
                    <a:pt x="965" y="5681"/>
                  </a:lnTo>
                  <a:lnTo>
                    <a:pt x="1206" y="5895"/>
                  </a:lnTo>
                  <a:lnTo>
                    <a:pt x="1447" y="6083"/>
                  </a:lnTo>
                  <a:lnTo>
                    <a:pt x="1742" y="6243"/>
                  </a:lnTo>
                  <a:lnTo>
                    <a:pt x="2010" y="6377"/>
                  </a:lnTo>
                  <a:lnTo>
                    <a:pt x="2332" y="6485"/>
                  </a:lnTo>
                  <a:lnTo>
                    <a:pt x="2653" y="6565"/>
                  </a:lnTo>
                  <a:lnTo>
                    <a:pt x="2975" y="6618"/>
                  </a:lnTo>
                  <a:lnTo>
                    <a:pt x="3323" y="6645"/>
                  </a:lnTo>
                  <a:lnTo>
                    <a:pt x="3644" y="6618"/>
                  </a:lnTo>
                  <a:lnTo>
                    <a:pt x="3966" y="6565"/>
                  </a:lnTo>
                  <a:lnTo>
                    <a:pt x="4287" y="6485"/>
                  </a:lnTo>
                  <a:lnTo>
                    <a:pt x="4609" y="6377"/>
                  </a:lnTo>
                  <a:lnTo>
                    <a:pt x="4904" y="6243"/>
                  </a:lnTo>
                  <a:lnTo>
                    <a:pt x="5172" y="6083"/>
                  </a:lnTo>
                  <a:lnTo>
                    <a:pt x="5413" y="5895"/>
                  </a:lnTo>
                  <a:lnTo>
                    <a:pt x="5654" y="5681"/>
                  </a:lnTo>
                  <a:lnTo>
                    <a:pt x="5868" y="5440"/>
                  </a:lnTo>
                  <a:lnTo>
                    <a:pt x="6056" y="5172"/>
                  </a:lnTo>
                  <a:lnTo>
                    <a:pt x="6217" y="4904"/>
                  </a:lnTo>
                  <a:lnTo>
                    <a:pt x="6377" y="4609"/>
                  </a:lnTo>
                  <a:lnTo>
                    <a:pt x="6485" y="4314"/>
                  </a:lnTo>
                  <a:lnTo>
                    <a:pt x="6565" y="3993"/>
                  </a:lnTo>
                  <a:lnTo>
                    <a:pt x="6619" y="3671"/>
                  </a:lnTo>
                  <a:lnTo>
                    <a:pt x="6619" y="3323"/>
                  </a:lnTo>
                  <a:lnTo>
                    <a:pt x="6619" y="2975"/>
                  </a:lnTo>
                  <a:lnTo>
                    <a:pt x="6565" y="2653"/>
                  </a:lnTo>
                  <a:lnTo>
                    <a:pt x="6485" y="2332"/>
                  </a:lnTo>
                  <a:lnTo>
                    <a:pt x="6377" y="2037"/>
                  </a:lnTo>
                  <a:lnTo>
                    <a:pt x="6217" y="1742"/>
                  </a:lnTo>
                  <a:lnTo>
                    <a:pt x="6056" y="1474"/>
                  </a:lnTo>
                  <a:lnTo>
                    <a:pt x="5868" y="1206"/>
                  </a:lnTo>
                  <a:lnTo>
                    <a:pt x="5654" y="992"/>
                  </a:lnTo>
                  <a:lnTo>
                    <a:pt x="5413" y="778"/>
                  </a:lnTo>
                  <a:lnTo>
                    <a:pt x="5172" y="590"/>
                  </a:lnTo>
                  <a:lnTo>
                    <a:pt x="4904" y="402"/>
                  </a:lnTo>
                  <a:lnTo>
                    <a:pt x="4609" y="268"/>
                  </a:lnTo>
                  <a:lnTo>
                    <a:pt x="4287" y="161"/>
                  </a:lnTo>
                  <a:lnTo>
                    <a:pt x="3966" y="81"/>
                  </a:lnTo>
                  <a:lnTo>
                    <a:pt x="3644" y="27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1"/>
          <p:cNvGrpSpPr/>
          <p:nvPr/>
        </p:nvGrpSpPr>
        <p:grpSpPr>
          <a:xfrm>
            <a:off x="5399041" y="2291574"/>
            <a:ext cx="278471" cy="457205"/>
            <a:chOff x="1816900" y="1272350"/>
            <a:chExt cx="200975" cy="330900"/>
          </a:xfrm>
        </p:grpSpPr>
        <p:sp>
          <p:nvSpPr>
            <p:cNvPr id="535" name="Google Shape;535;p41"/>
            <p:cNvSpPr/>
            <p:nvPr/>
          </p:nvSpPr>
          <p:spPr>
            <a:xfrm>
              <a:off x="1901300" y="1366775"/>
              <a:ext cx="42225" cy="22150"/>
            </a:xfrm>
            <a:custGeom>
              <a:avLst/>
              <a:gdLst/>
              <a:ahLst/>
              <a:cxnLst/>
              <a:rect l="l" t="t" r="r" b="b"/>
              <a:pathLst>
                <a:path w="1689" h="886" extrusionOk="0">
                  <a:moveTo>
                    <a:pt x="1" y="1"/>
                  </a:moveTo>
                  <a:lnTo>
                    <a:pt x="1" y="885"/>
                  </a:lnTo>
                  <a:lnTo>
                    <a:pt x="1340" y="885"/>
                  </a:lnTo>
                  <a:lnTo>
                    <a:pt x="1421" y="858"/>
                  </a:lnTo>
                  <a:lnTo>
                    <a:pt x="1501" y="805"/>
                  </a:lnTo>
                  <a:lnTo>
                    <a:pt x="1581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689" y="456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1" y="135"/>
                  </a:lnTo>
                  <a:lnTo>
                    <a:pt x="1501" y="81"/>
                  </a:lnTo>
                  <a:lnTo>
                    <a:pt x="1421" y="54"/>
                  </a:lnTo>
                  <a:lnTo>
                    <a:pt x="1340" y="28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901300" y="1408325"/>
              <a:ext cx="42225" cy="22125"/>
            </a:xfrm>
            <a:custGeom>
              <a:avLst/>
              <a:gdLst/>
              <a:ahLst/>
              <a:cxnLst/>
              <a:rect l="l" t="t" r="r" b="b"/>
              <a:pathLst>
                <a:path w="1689" h="885" extrusionOk="0">
                  <a:moveTo>
                    <a:pt x="1" y="0"/>
                  </a:moveTo>
                  <a:lnTo>
                    <a:pt x="1" y="884"/>
                  </a:lnTo>
                  <a:lnTo>
                    <a:pt x="1260" y="884"/>
                  </a:lnTo>
                  <a:lnTo>
                    <a:pt x="1340" y="857"/>
                  </a:lnTo>
                  <a:lnTo>
                    <a:pt x="1421" y="831"/>
                  </a:lnTo>
                  <a:lnTo>
                    <a:pt x="1501" y="804"/>
                  </a:lnTo>
                  <a:lnTo>
                    <a:pt x="1581" y="750"/>
                  </a:lnTo>
                  <a:lnTo>
                    <a:pt x="1635" y="670"/>
                  </a:lnTo>
                  <a:lnTo>
                    <a:pt x="1662" y="616"/>
                  </a:lnTo>
                  <a:lnTo>
                    <a:pt x="1689" y="536"/>
                  </a:lnTo>
                  <a:lnTo>
                    <a:pt x="1689" y="429"/>
                  </a:lnTo>
                  <a:lnTo>
                    <a:pt x="1689" y="348"/>
                  </a:lnTo>
                  <a:lnTo>
                    <a:pt x="1662" y="268"/>
                  </a:lnTo>
                  <a:lnTo>
                    <a:pt x="1635" y="188"/>
                  </a:lnTo>
                  <a:lnTo>
                    <a:pt x="1581" y="134"/>
                  </a:lnTo>
                  <a:lnTo>
                    <a:pt x="1501" y="80"/>
                  </a:lnTo>
                  <a:lnTo>
                    <a:pt x="1421" y="27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1816900" y="1272350"/>
              <a:ext cx="200975" cy="233775"/>
            </a:xfrm>
            <a:custGeom>
              <a:avLst/>
              <a:gdLst/>
              <a:ahLst/>
              <a:cxnLst/>
              <a:rect l="l" t="t" r="r" b="b"/>
              <a:pathLst>
                <a:path w="8039" h="9351" extrusionOk="0">
                  <a:moveTo>
                    <a:pt x="4823" y="2599"/>
                  </a:moveTo>
                  <a:lnTo>
                    <a:pt x="4957" y="2626"/>
                  </a:lnTo>
                  <a:lnTo>
                    <a:pt x="5091" y="2706"/>
                  </a:lnTo>
                  <a:lnTo>
                    <a:pt x="5172" y="2840"/>
                  </a:lnTo>
                  <a:lnTo>
                    <a:pt x="5199" y="2974"/>
                  </a:lnTo>
                  <a:lnTo>
                    <a:pt x="5199" y="3135"/>
                  </a:lnTo>
                  <a:lnTo>
                    <a:pt x="5333" y="3242"/>
                  </a:lnTo>
                  <a:lnTo>
                    <a:pt x="5467" y="3322"/>
                  </a:lnTo>
                  <a:lnTo>
                    <a:pt x="5574" y="3456"/>
                  </a:lnTo>
                  <a:lnTo>
                    <a:pt x="5681" y="3590"/>
                  </a:lnTo>
                  <a:lnTo>
                    <a:pt x="5734" y="3724"/>
                  </a:lnTo>
                  <a:lnTo>
                    <a:pt x="5815" y="3885"/>
                  </a:lnTo>
                  <a:lnTo>
                    <a:pt x="5842" y="4046"/>
                  </a:lnTo>
                  <a:lnTo>
                    <a:pt x="5842" y="4233"/>
                  </a:lnTo>
                  <a:lnTo>
                    <a:pt x="5842" y="4448"/>
                  </a:lnTo>
                  <a:lnTo>
                    <a:pt x="5761" y="4662"/>
                  </a:lnTo>
                  <a:lnTo>
                    <a:pt x="5654" y="4876"/>
                  </a:lnTo>
                  <a:lnTo>
                    <a:pt x="5520" y="5037"/>
                  </a:lnTo>
                  <a:lnTo>
                    <a:pt x="5654" y="5225"/>
                  </a:lnTo>
                  <a:lnTo>
                    <a:pt x="5761" y="5412"/>
                  </a:lnTo>
                  <a:lnTo>
                    <a:pt x="5842" y="5653"/>
                  </a:lnTo>
                  <a:lnTo>
                    <a:pt x="5842" y="5868"/>
                  </a:lnTo>
                  <a:lnTo>
                    <a:pt x="5842" y="6055"/>
                  </a:lnTo>
                  <a:lnTo>
                    <a:pt x="5815" y="6216"/>
                  </a:lnTo>
                  <a:lnTo>
                    <a:pt x="5734" y="6377"/>
                  </a:lnTo>
                  <a:lnTo>
                    <a:pt x="5681" y="6511"/>
                  </a:lnTo>
                  <a:lnTo>
                    <a:pt x="5574" y="6645"/>
                  </a:lnTo>
                  <a:lnTo>
                    <a:pt x="5467" y="6752"/>
                  </a:lnTo>
                  <a:lnTo>
                    <a:pt x="5333" y="6859"/>
                  </a:lnTo>
                  <a:lnTo>
                    <a:pt x="5199" y="6939"/>
                  </a:lnTo>
                  <a:lnTo>
                    <a:pt x="5199" y="7127"/>
                  </a:lnTo>
                  <a:lnTo>
                    <a:pt x="5172" y="7261"/>
                  </a:lnTo>
                  <a:lnTo>
                    <a:pt x="5091" y="7395"/>
                  </a:lnTo>
                  <a:lnTo>
                    <a:pt x="4957" y="7475"/>
                  </a:lnTo>
                  <a:lnTo>
                    <a:pt x="4823" y="7502"/>
                  </a:lnTo>
                  <a:lnTo>
                    <a:pt x="4663" y="7475"/>
                  </a:lnTo>
                  <a:lnTo>
                    <a:pt x="4529" y="7395"/>
                  </a:lnTo>
                  <a:lnTo>
                    <a:pt x="4448" y="7261"/>
                  </a:lnTo>
                  <a:lnTo>
                    <a:pt x="4422" y="7127"/>
                  </a:lnTo>
                  <a:lnTo>
                    <a:pt x="4422" y="7100"/>
                  </a:lnTo>
                  <a:lnTo>
                    <a:pt x="3591" y="7100"/>
                  </a:lnTo>
                  <a:lnTo>
                    <a:pt x="3591" y="7127"/>
                  </a:lnTo>
                  <a:lnTo>
                    <a:pt x="3564" y="7261"/>
                  </a:lnTo>
                  <a:lnTo>
                    <a:pt x="3484" y="7395"/>
                  </a:lnTo>
                  <a:lnTo>
                    <a:pt x="3350" y="7475"/>
                  </a:lnTo>
                  <a:lnTo>
                    <a:pt x="3189" y="7502"/>
                  </a:lnTo>
                  <a:lnTo>
                    <a:pt x="3055" y="7475"/>
                  </a:lnTo>
                  <a:lnTo>
                    <a:pt x="2921" y="7395"/>
                  </a:lnTo>
                  <a:lnTo>
                    <a:pt x="2841" y="7261"/>
                  </a:lnTo>
                  <a:lnTo>
                    <a:pt x="2814" y="7127"/>
                  </a:lnTo>
                  <a:lnTo>
                    <a:pt x="2814" y="7100"/>
                  </a:lnTo>
                  <a:lnTo>
                    <a:pt x="2573" y="7100"/>
                  </a:lnTo>
                  <a:lnTo>
                    <a:pt x="2412" y="7073"/>
                  </a:lnTo>
                  <a:lnTo>
                    <a:pt x="2305" y="6966"/>
                  </a:lnTo>
                  <a:lnTo>
                    <a:pt x="2225" y="6859"/>
                  </a:lnTo>
                  <a:lnTo>
                    <a:pt x="2171" y="6698"/>
                  </a:lnTo>
                  <a:lnTo>
                    <a:pt x="2225" y="6564"/>
                  </a:lnTo>
                  <a:lnTo>
                    <a:pt x="2305" y="6430"/>
                  </a:lnTo>
                  <a:lnTo>
                    <a:pt x="2412" y="6350"/>
                  </a:lnTo>
                  <a:lnTo>
                    <a:pt x="2573" y="6323"/>
                  </a:lnTo>
                  <a:lnTo>
                    <a:pt x="2600" y="6323"/>
                  </a:lnTo>
                  <a:lnTo>
                    <a:pt x="2600" y="3778"/>
                  </a:lnTo>
                  <a:lnTo>
                    <a:pt x="2573" y="3778"/>
                  </a:lnTo>
                  <a:lnTo>
                    <a:pt x="2412" y="3751"/>
                  </a:lnTo>
                  <a:lnTo>
                    <a:pt x="2305" y="3671"/>
                  </a:lnTo>
                  <a:lnTo>
                    <a:pt x="2225" y="3537"/>
                  </a:lnTo>
                  <a:lnTo>
                    <a:pt x="2171" y="3403"/>
                  </a:lnTo>
                  <a:lnTo>
                    <a:pt x="2225" y="3242"/>
                  </a:lnTo>
                  <a:lnTo>
                    <a:pt x="2305" y="3135"/>
                  </a:lnTo>
                  <a:lnTo>
                    <a:pt x="2412" y="3028"/>
                  </a:lnTo>
                  <a:lnTo>
                    <a:pt x="2573" y="3001"/>
                  </a:lnTo>
                  <a:lnTo>
                    <a:pt x="2814" y="3001"/>
                  </a:lnTo>
                  <a:lnTo>
                    <a:pt x="2814" y="2974"/>
                  </a:lnTo>
                  <a:lnTo>
                    <a:pt x="2841" y="2840"/>
                  </a:lnTo>
                  <a:lnTo>
                    <a:pt x="2921" y="2706"/>
                  </a:lnTo>
                  <a:lnTo>
                    <a:pt x="3055" y="2626"/>
                  </a:lnTo>
                  <a:lnTo>
                    <a:pt x="3189" y="2599"/>
                  </a:lnTo>
                  <a:lnTo>
                    <a:pt x="3350" y="2626"/>
                  </a:lnTo>
                  <a:lnTo>
                    <a:pt x="3484" y="2706"/>
                  </a:lnTo>
                  <a:lnTo>
                    <a:pt x="3564" y="2840"/>
                  </a:lnTo>
                  <a:lnTo>
                    <a:pt x="3591" y="2974"/>
                  </a:lnTo>
                  <a:lnTo>
                    <a:pt x="3591" y="3001"/>
                  </a:lnTo>
                  <a:lnTo>
                    <a:pt x="4422" y="3001"/>
                  </a:lnTo>
                  <a:lnTo>
                    <a:pt x="4422" y="2974"/>
                  </a:lnTo>
                  <a:lnTo>
                    <a:pt x="4448" y="2840"/>
                  </a:lnTo>
                  <a:lnTo>
                    <a:pt x="4529" y="2706"/>
                  </a:lnTo>
                  <a:lnTo>
                    <a:pt x="4663" y="2626"/>
                  </a:lnTo>
                  <a:lnTo>
                    <a:pt x="4823" y="2599"/>
                  </a:lnTo>
                  <a:close/>
                  <a:moveTo>
                    <a:pt x="1153" y="0"/>
                  </a:moveTo>
                  <a:lnTo>
                    <a:pt x="938" y="27"/>
                  </a:lnTo>
                  <a:lnTo>
                    <a:pt x="697" y="80"/>
                  </a:lnTo>
                  <a:lnTo>
                    <a:pt x="510" y="188"/>
                  </a:lnTo>
                  <a:lnTo>
                    <a:pt x="349" y="348"/>
                  </a:lnTo>
                  <a:lnTo>
                    <a:pt x="188" y="509"/>
                  </a:lnTo>
                  <a:lnTo>
                    <a:pt x="81" y="723"/>
                  </a:lnTo>
                  <a:lnTo>
                    <a:pt x="27" y="938"/>
                  </a:lnTo>
                  <a:lnTo>
                    <a:pt x="1" y="1179"/>
                  </a:lnTo>
                  <a:lnTo>
                    <a:pt x="1" y="9351"/>
                  </a:lnTo>
                  <a:lnTo>
                    <a:pt x="8039" y="9351"/>
                  </a:lnTo>
                  <a:lnTo>
                    <a:pt x="8039" y="1179"/>
                  </a:lnTo>
                  <a:lnTo>
                    <a:pt x="8012" y="938"/>
                  </a:lnTo>
                  <a:lnTo>
                    <a:pt x="7958" y="723"/>
                  </a:lnTo>
                  <a:lnTo>
                    <a:pt x="7851" y="509"/>
                  </a:lnTo>
                  <a:lnTo>
                    <a:pt x="7690" y="348"/>
                  </a:lnTo>
                  <a:lnTo>
                    <a:pt x="7530" y="188"/>
                  </a:lnTo>
                  <a:lnTo>
                    <a:pt x="7315" y="80"/>
                  </a:lnTo>
                  <a:lnTo>
                    <a:pt x="7101" y="27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1816900" y="1525525"/>
              <a:ext cx="200975" cy="77725"/>
            </a:xfrm>
            <a:custGeom>
              <a:avLst/>
              <a:gdLst/>
              <a:ahLst/>
              <a:cxnLst/>
              <a:rect l="l" t="t" r="r" b="b"/>
              <a:pathLst>
                <a:path w="8039" h="3109" extrusionOk="0">
                  <a:moveTo>
                    <a:pt x="4797" y="778"/>
                  </a:moveTo>
                  <a:lnTo>
                    <a:pt x="4957" y="805"/>
                  </a:lnTo>
                  <a:lnTo>
                    <a:pt x="5065" y="885"/>
                  </a:lnTo>
                  <a:lnTo>
                    <a:pt x="5145" y="1019"/>
                  </a:lnTo>
                  <a:lnTo>
                    <a:pt x="5172" y="1153"/>
                  </a:lnTo>
                  <a:lnTo>
                    <a:pt x="5145" y="1314"/>
                  </a:lnTo>
                  <a:lnTo>
                    <a:pt x="5065" y="1448"/>
                  </a:lnTo>
                  <a:lnTo>
                    <a:pt x="4957" y="1528"/>
                  </a:lnTo>
                  <a:lnTo>
                    <a:pt x="4797" y="1555"/>
                  </a:lnTo>
                  <a:lnTo>
                    <a:pt x="3243" y="1555"/>
                  </a:lnTo>
                  <a:lnTo>
                    <a:pt x="3082" y="1528"/>
                  </a:lnTo>
                  <a:lnTo>
                    <a:pt x="2975" y="1448"/>
                  </a:lnTo>
                  <a:lnTo>
                    <a:pt x="2868" y="1314"/>
                  </a:lnTo>
                  <a:lnTo>
                    <a:pt x="2841" y="1153"/>
                  </a:lnTo>
                  <a:lnTo>
                    <a:pt x="2868" y="1019"/>
                  </a:lnTo>
                  <a:lnTo>
                    <a:pt x="2975" y="885"/>
                  </a:lnTo>
                  <a:lnTo>
                    <a:pt x="3082" y="805"/>
                  </a:lnTo>
                  <a:lnTo>
                    <a:pt x="3243" y="778"/>
                  </a:lnTo>
                  <a:close/>
                  <a:moveTo>
                    <a:pt x="1" y="1"/>
                  </a:moveTo>
                  <a:lnTo>
                    <a:pt x="1" y="1930"/>
                  </a:lnTo>
                  <a:lnTo>
                    <a:pt x="27" y="2171"/>
                  </a:lnTo>
                  <a:lnTo>
                    <a:pt x="81" y="2385"/>
                  </a:lnTo>
                  <a:lnTo>
                    <a:pt x="188" y="2600"/>
                  </a:lnTo>
                  <a:lnTo>
                    <a:pt x="349" y="2761"/>
                  </a:lnTo>
                  <a:lnTo>
                    <a:pt x="510" y="2921"/>
                  </a:lnTo>
                  <a:lnTo>
                    <a:pt x="697" y="3028"/>
                  </a:lnTo>
                  <a:lnTo>
                    <a:pt x="938" y="3082"/>
                  </a:lnTo>
                  <a:lnTo>
                    <a:pt x="1153" y="3109"/>
                  </a:lnTo>
                  <a:lnTo>
                    <a:pt x="6860" y="3109"/>
                  </a:lnTo>
                  <a:lnTo>
                    <a:pt x="7101" y="3082"/>
                  </a:lnTo>
                  <a:lnTo>
                    <a:pt x="7315" y="3028"/>
                  </a:lnTo>
                  <a:lnTo>
                    <a:pt x="7530" y="2921"/>
                  </a:lnTo>
                  <a:lnTo>
                    <a:pt x="7690" y="2761"/>
                  </a:lnTo>
                  <a:lnTo>
                    <a:pt x="7851" y="2600"/>
                  </a:lnTo>
                  <a:lnTo>
                    <a:pt x="7958" y="2385"/>
                  </a:lnTo>
                  <a:lnTo>
                    <a:pt x="8012" y="2171"/>
                  </a:lnTo>
                  <a:lnTo>
                    <a:pt x="8039" y="1930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41"/>
          <p:cNvGrpSpPr/>
          <p:nvPr/>
        </p:nvGrpSpPr>
        <p:grpSpPr>
          <a:xfrm>
            <a:off x="7290348" y="2291574"/>
            <a:ext cx="350834" cy="457205"/>
            <a:chOff x="2547700" y="1272350"/>
            <a:chExt cx="253200" cy="330900"/>
          </a:xfrm>
        </p:grpSpPr>
        <p:sp>
          <p:nvSpPr>
            <p:cNvPr id="540" name="Google Shape;540;p41"/>
            <p:cNvSpPr/>
            <p:nvPr/>
          </p:nvSpPr>
          <p:spPr>
            <a:xfrm>
              <a:off x="2575825" y="1272350"/>
              <a:ext cx="196950" cy="145375"/>
            </a:xfrm>
            <a:custGeom>
              <a:avLst/>
              <a:gdLst/>
              <a:ahLst/>
              <a:cxnLst/>
              <a:rect l="l" t="t" r="r" b="b"/>
              <a:pathLst>
                <a:path w="7878" h="5815" extrusionOk="0">
                  <a:moveTo>
                    <a:pt x="3939" y="0"/>
                  </a:moveTo>
                  <a:lnTo>
                    <a:pt x="3537" y="27"/>
                  </a:lnTo>
                  <a:lnTo>
                    <a:pt x="3135" y="80"/>
                  </a:lnTo>
                  <a:lnTo>
                    <a:pt x="2760" y="188"/>
                  </a:lnTo>
                  <a:lnTo>
                    <a:pt x="2412" y="322"/>
                  </a:lnTo>
                  <a:lnTo>
                    <a:pt x="2064" y="482"/>
                  </a:lnTo>
                  <a:lnTo>
                    <a:pt x="1742" y="670"/>
                  </a:lnTo>
                  <a:lnTo>
                    <a:pt x="1447" y="911"/>
                  </a:lnTo>
                  <a:lnTo>
                    <a:pt x="1153" y="1152"/>
                  </a:lnTo>
                  <a:lnTo>
                    <a:pt x="911" y="1420"/>
                  </a:lnTo>
                  <a:lnTo>
                    <a:pt x="670" y="1742"/>
                  </a:lnTo>
                  <a:lnTo>
                    <a:pt x="483" y="2063"/>
                  </a:lnTo>
                  <a:lnTo>
                    <a:pt x="322" y="2411"/>
                  </a:lnTo>
                  <a:lnTo>
                    <a:pt x="188" y="2760"/>
                  </a:lnTo>
                  <a:lnTo>
                    <a:pt x="81" y="3135"/>
                  </a:lnTo>
                  <a:lnTo>
                    <a:pt x="27" y="3537"/>
                  </a:lnTo>
                  <a:lnTo>
                    <a:pt x="0" y="3939"/>
                  </a:lnTo>
                  <a:lnTo>
                    <a:pt x="27" y="4448"/>
                  </a:lnTo>
                  <a:lnTo>
                    <a:pt x="134" y="4930"/>
                  </a:lnTo>
                  <a:lnTo>
                    <a:pt x="268" y="5385"/>
                  </a:lnTo>
                  <a:lnTo>
                    <a:pt x="483" y="5814"/>
                  </a:lnTo>
                  <a:lnTo>
                    <a:pt x="2680" y="5814"/>
                  </a:lnTo>
                  <a:lnTo>
                    <a:pt x="2546" y="5787"/>
                  </a:lnTo>
                  <a:lnTo>
                    <a:pt x="2412" y="5707"/>
                  </a:lnTo>
                  <a:lnTo>
                    <a:pt x="2331" y="5573"/>
                  </a:lnTo>
                  <a:lnTo>
                    <a:pt x="2305" y="5412"/>
                  </a:lnTo>
                  <a:lnTo>
                    <a:pt x="2331" y="5278"/>
                  </a:lnTo>
                  <a:lnTo>
                    <a:pt x="2412" y="5144"/>
                  </a:lnTo>
                  <a:lnTo>
                    <a:pt x="2519" y="5064"/>
                  </a:lnTo>
                  <a:lnTo>
                    <a:pt x="2653" y="5037"/>
                  </a:lnTo>
                  <a:lnTo>
                    <a:pt x="2653" y="2947"/>
                  </a:lnTo>
                  <a:lnTo>
                    <a:pt x="2519" y="2920"/>
                  </a:lnTo>
                  <a:lnTo>
                    <a:pt x="2412" y="2813"/>
                  </a:lnTo>
                  <a:lnTo>
                    <a:pt x="2331" y="2706"/>
                  </a:lnTo>
                  <a:lnTo>
                    <a:pt x="2305" y="2572"/>
                  </a:lnTo>
                  <a:lnTo>
                    <a:pt x="2331" y="2411"/>
                  </a:lnTo>
                  <a:lnTo>
                    <a:pt x="2412" y="2277"/>
                  </a:lnTo>
                  <a:lnTo>
                    <a:pt x="2546" y="2197"/>
                  </a:lnTo>
                  <a:lnTo>
                    <a:pt x="2680" y="2170"/>
                  </a:lnTo>
                  <a:lnTo>
                    <a:pt x="2841" y="2170"/>
                  </a:lnTo>
                  <a:lnTo>
                    <a:pt x="2894" y="2036"/>
                  </a:lnTo>
                  <a:lnTo>
                    <a:pt x="2974" y="1929"/>
                  </a:lnTo>
                  <a:lnTo>
                    <a:pt x="3082" y="1849"/>
                  </a:lnTo>
                  <a:lnTo>
                    <a:pt x="3242" y="1822"/>
                  </a:lnTo>
                  <a:lnTo>
                    <a:pt x="3376" y="1849"/>
                  </a:lnTo>
                  <a:lnTo>
                    <a:pt x="3484" y="1929"/>
                  </a:lnTo>
                  <a:lnTo>
                    <a:pt x="3591" y="2036"/>
                  </a:lnTo>
                  <a:lnTo>
                    <a:pt x="3618" y="2170"/>
                  </a:lnTo>
                  <a:lnTo>
                    <a:pt x="4234" y="2170"/>
                  </a:lnTo>
                  <a:lnTo>
                    <a:pt x="4287" y="2036"/>
                  </a:lnTo>
                  <a:lnTo>
                    <a:pt x="4368" y="1929"/>
                  </a:lnTo>
                  <a:lnTo>
                    <a:pt x="4475" y="1849"/>
                  </a:lnTo>
                  <a:lnTo>
                    <a:pt x="4636" y="1822"/>
                  </a:lnTo>
                  <a:lnTo>
                    <a:pt x="4770" y="1849"/>
                  </a:lnTo>
                  <a:lnTo>
                    <a:pt x="4904" y="1929"/>
                  </a:lnTo>
                  <a:lnTo>
                    <a:pt x="4984" y="2063"/>
                  </a:lnTo>
                  <a:lnTo>
                    <a:pt x="5011" y="2197"/>
                  </a:lnTo>
                  <a:lnTo>
                    <a:pt x="5011" y="2304"/>
                  </a:lnTo>
                  <a:lnTo>
                    <a:pt x="5145" y="2385"/>
                  </a:lnTo>
                  <a:lnTo>
                    <a:pt x="5252" y="2492"/>
                  </a:lnTo>
                  <a:lnTo>
                    <a:pt x="5332" y="2599"/>
                  </a:lnTo>
                  <a:lnTo>
                    <a:pt x="5413" y="2706"/>
                  </a:lnTo>
                  <a:lnTo>
                    <a:pt x="5493" y="2840"/>
                  </a:lnTo>
                  <a:lnTo>
                    <a:pt x="5547" y="2974"/>
                  </a:lnTo>
                  <a:lnTo>
                    <a:pt x="5573" y="3135"/>
                  </a:lnTo>
                  <a:lnTo>
                    <a:pt x="5573" y="3269"/>
                  </a:lnTo>
                  <a:lnTo>
                    <a:pt x="5573" y="3483"/>
                  </a:lnTo>
                  <a:lnTo>
                    <a:pt x="5520" y="3671"/>
                  </a:lnTo>
                  <a:lnTo>
                    <a:pt x="5439" y="3831"/>
                  </a:lnTo>
                  <a:lnTo>
                    <a:pt x="5306" y="3992"/>
                  </a:lnTo>
                  <a:lnTo>
                    <a:pt x="5439" y="4153"/>
                  </a:lnTo>
                  <a:lnTo>
                    <a:pt x="5520" y="4314"/>
                  </a:lnTo>
                  <a:lnTo>
                    <a:pt x="5573" y="4501"/>
                  </a:lnTo>
                  <a:lnTo>
                    <a:pt x="5573" y="4716"/>
                  </a:lnTo>
                  <a:lnTo>
                    <a:pt x="5547" y="4930"/>
                  </a:lnTo>
                  <a:lnTo>
                    <a:pt x="5493" y="5144"/>
                  </a:lnTo>
                  <a:lnTo>
                    <a:pt x="5386" y="5332"/>
                  </a:lnTo>
                  <a:lnTo>
                    <a:pt x="5252" y="5493"/>
                  </a:lnTo>
                  <a:lnTo>
                    <a:pt x="5091" y="5627"/>
                  </a:lnTo>
                  <a:lnTo>
                    <a:pt x="4904" y="5734"/>
                  </a:lnTo>
                  <a:lnTo>
                    <a:pt x="4689" y="5787"/>
                  </a:lnTo>
                  <a:lnTo>
                    <a:pt x="4475" y="5814"/>
                  </a:lnTo>
                  <a:lnTo>
                    <a:pt x="7395" y="5814"/>
                  </a:lnTo>
                  <a:lnTo>
                    <a:pt x="7610" y="5385"/>
                  </a:lnTo>
                  <a:lnTo>
                    <a:pt x="7744" y="4930"/>
                  </a:lnTo>
                  <a:lnTo>
                    <a:pt x="7851" y="4448"/>
                  </a:lnTo>
                  <a:lnTo>
                    <a:pt x="7878" y="3939"/>
                  </a:lnTo>
                  <a:lnTo>
                    <a:pt x="7851" y="3537"/>
                  </a:lnTo>
                  <a:lnTo>
                    <a:pt x="7797" y="3135"/>
                  </a:lnTo>
                  <a:lnTo>
                    <a:pt x="7690" y="2760"/>
                  </a:lnTo>
                  <a:lnTo>
                    <a:pt x="7556" y="2411"/>
                  </a:lnTo>
                  <a:lnTo>
                    <a:pt x="7395" y="2063"/>
                  </a:lnTo>
                  <a:lnTo>
                    <a:pt x="7208" y="1742"/>
                  </a:lnTo>
                  <a:lnTo>
                    <a:pt x="6967" y="1420"/>
                  </a:lnTo>
                  <a:lnTo>
                    <a:pt x="6726" y="1152"/>
                  </a:lnTo>
                  <a:lnTo>
                    <a:pt x="6431" y="911"/>
                  </a:lnTo>
                  <a:lnTo>
                    <a:pt x="6136" y="670"/>
                  </a:lnTo>
                  <a:lnTo>
                    <a:pt x="5815" y="482"/>
                  </a:lnTo>
                  <a:lnTo>
                    <a:pt x="5466" y="322"/>
                  </a:lnTo>
                  <a:lnTo>
                    <a:pt x="5118" y="188"/>
                  </a:lnTo>
                  <a:lnTo>
                    <a:pt x="4743" y="80"/>
                  </a:lnTo>
                  <a:lnTo>
                    <a:pt x="4341" y="27"/>
                  </a:lnTo>
                  <a:lnTo>
                    <a:pt x="3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2661550" y="13460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1046" y="643"/>
                  </a:lnTo>
                  <a:lnTo>
                    <a:pt x="1180" y="616"/>
                  </a:lnTo>
                  <a:lnTo>
                    <a:pt x="1287" y="563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87" y="107"/>
                  </a:lnTo>
                  <a:lnTo>
                    <a:pt x="1180" y="2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2661550" y="1381525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0"/>
                  </a:moveTo>
                  <a:lnTo>
                    <a:pt x="1" y="670"/>
                  </a:lnTo>
                  <a:lnTo>
                    <a:pt x="1046" y="670"/>
                  </a:lnTo>
                  <a:lnTo>
                    <a:pt x="1180" y="643"/>
                  </a:lnTo>
                  <a:lnTo>
                    <a:pt x="1287" y="563"/>
                  </a:lnTo>
                  <a:lnTo>
                    <a:pt x="1341" y="456"/>
                  </a:lnTo>
                  <a:lnTo>
                    <a:pt x="1367" y="349"/>
                  </a:lnTo>
                  <a:lnTo>
                    <a:pt x="1341" y="215"/>
                  </a:lnTo>
                  <a:lnTo>
                    <a:pt x="1287" y="107"/>
                  </a:lnTo>
                  <a:lnTo>
                    <a:pt x="1180" y="2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2547700" y="1502100"/>
              <a:ext cx="55600" cy="36175"/>
            </a:xfrm>
            <a:custGeom>
              <a:avLst/>
              <a:gdLst/>
              <a:ahLst/>
              <a:cxnLst/>
              <a:rect l="l" t="t" r="r" b="b"/>
              <a:pathLst>
                <a:path w="2224" h="1447" extrusionOk="0">
                  <a:moveTo>
                    <a:pt x="0" y="0"/>
                  </a:moveTo>
                  <a:lnTo>
                    <a:pt x="0" y="1447"/>
                  </a:lnTo>
                  <a:lnTo>
                    <a:pt x="1661" y="1447"/>
                  </a:lnTo>
                  <a:lnTo>
                    <a:pt x="1795" y="1393"/>
                  </a:lnTo>
                  <a:lnTo>
                    <a:pt x="1902" y="1313"/>
                  </a:lnTo>
                  <a:lnTo>
                    <a:pt x="2010" y="1233"/>
                  </a:lnTo>
                  <a:lnTo>
                    <a:pt x="2117" y="1125"/>
                  </a:lnTo>
                  <a:lnTo>
                    <a:pt x="2170" y="1018"/>
                  </a:lnTo>
                  <a:lnTo>
                    <a:pt x="2224" y="857"/>
                  </a:lnTo>
                  <a:lnTo>
                    <a:pt x="2224" y="723"/>
                  </a:lnTo>
                  <a:lnTo>
                    <a:pt x="2224" y="590"/>
                  </a:lnTo>
                  <a:lnTo>
                    <a:pt x="2170" y="429"/>
                  </a:lnTo>
                  <a:lnTo>
                    <a:pt x="2117" y="322"/>
                  </a:lnTo>
                  <a:lnTo>
                    <a:pt x="2010" y="214"/>
                  </a:lnTo>
                  <a:lnTo>
                    <a:pt x="1902" y="107"/>
                  </a:lnTo>
                  <a:lnTo>
                    <a:pt x="1795" y="54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2547700" y="1437125"/>
              <a:ext cx="253200" cy="166125"/>
            </a:xfrm>
            <a:custGeom>
              <a:avLst/>
              <a:gdLst/>
              <a:ahLst/>
              <a:cxnLst/>
              <a:rect l="l" t="t" r="r" b="b"/>
              <a:pathLst>
                <a:path w="10128" h="6645" extrusionOk="0">
                  <a:moveTo>
                    <a:pt x="1099" y="0"/>
                  </a:moveTo>
                  <a:lnTo>
                    <a:pt x="884" y="27"/>
                  </a:lnTo>
                  <a:lnTo>
                    <a:pt x="670" y="80"/>
                  </a:lnTo>
                  <a:lnTo>
                    <a:pt x="482" y="188"/>
                  </a:lnTo>
                  <a:lnTo>
                    <a:pt x="322" y="322"/>
                  </a:lnTo>
                  <a:lnTo>
                    <a:pt x="188" y="482"/>
                  </a:lnTo>
                  <a:lnTo>
                    <a:pt x="81" y="670"/>
                  </a:lnTo>
                  <a:lnTo>
                    <a:pt x="27" y="857"/>
                  </a:lnTo>
                  <a:lnTo>
                    <a:pt x="0" y="1072"/>
                  </a:lnTo>
                  <a:lnTo>
                    <a:pt x="0" y="1822"/>
                  </a:lnTo>
                  <a:lnTo>
                    <a:pt x="1501" y="1822"/>
                  </a:lnTo>
                  <a:lnTo>
                    <a:pt x="1822" y="1849"/>
                  </a:lnTo>
                  <a:lnTo>
                    <a:pt x="2090" y="1929"/>
                  </a:lnTo>
                  <a:lnTo>
                    <a:pt x="2358" y="2063"/>
                  </a:lnTo>
                  <a:lnTo>
                    <a:pt x="2572" y="2251"/>
                  </a:lnTo>
                  <a:lnTo>
                    <a:pt x="2760" y="2492"/>
                  </a:lnTo>
                  <a:lnTo>
                    <a:pt x="2894" y="2733"/>
                  </a:lnTo>
                  <a:lnTo>
                    <a:pt x="2974" y="3028"/>
                  </a:lnTo>
                  <a:lnTo>
                    <a:pt x="3001" y="3322"/>
                  </a:lnTo>
                  <a:lnTo>
                    <a:pt x="2974" y="3617"/>
                  </a:lnTo>
                  <a:lnTo>
                    <a:pt x="2894" y="3912"/>
                  </a:lnTo>
                  <a:lnTo>
                    <a:pt x="2760" y="4153"/>
                  </a:lnTo>
                  <a:lnTo>
                    <a:pt x="2572" y="4394"/>
                  </a:lnTo>
                  <a:lnTo>
                    <a:pt x="2358" y="4555"/>
                  </a:lnTo>
                  <a:lnTo>
                    <a:pt x="2090" y="4716"/>
                  </a:lnTo>
                  <a:lnTo>
                    <a:pt x="1822" y="4796"/>
                  </a:lnTo>
                  <a:lnTo>
                    <a:pt x="1501" y="4823"/>
                  </a:lnTo>
                  <a:lnTo>
                    <a:pt x="0" y="4823"/>
                  </a:lnTo>
                  <a:lnTo>
                    <a:pt x="0" y="5573"/>
                  </a:lnTo>
                  <a:lnTo>
                    <a:pt x="27" y="5787"/>
                  </a:lnTo>
                  <a:lnTo>
                    <a:pt x="81" y="5975"/>
                  </a:lnTo>
                  <a:lnTo>
                    <a:pt x="188" y="6163"/>
                  </a:lnTo>
                  <a:lnTo>
                    <a:pt x="322" y="6323"/>
                  </a:lnTo>
                  <a:lnTo>
                    <a:pt x="482" y="6457"/>
                  </a:lnTo>
                  <a:lnTo>
                    <a:pt x="670" y="6564"/>
                  </a:lnTo>
                  <a:lnTo>
                    <a:pt x="884" y="6618"/>
                  </a:lnTo>
                  <a:lnTo>
                    <a:pt x="1099" y="6645"/>
                  </a:lnTo>
                  <a:lnTo>
                    <a:pt x="9029" y="6645"/>
                  </a:lnTo>
                  <a:lnTo>
                    <a:pt x="9271" y="6618"/>
                  </a:lnTo>
                  <a:lnTo>
                    <a:pt x="9458" y="6564"/>
                  </a:lnTo>
                  <a:lnTo>
                    <a:pt x="9646" y="6457"/>
                  </a:lnTo>
                  <a:lnTo>
                    <a:pt x="9806" y="6323"/>
                  </a:lnTo>
                  <a:lnTo>
                    <a:pt x="9940" y="6163"/>
                  </a:lnTo>
                  <a:lnTo>
                    <a:pt x="10048" y="5975"/>
                  </a:lnTo>
                  <a:lnTo>
                    <a:pt x="10101" y="5787"/>
                  </a:lnTo>
                  <a:lnTo>
                    <a:pt x="10128" y="5573"/>
                  </a:lnTo>
                  <a:lnTo>
                    <a:pt x="10128" y="1072"/>
                  </a:lnTo>
                  <a:lnTo>
                    <a:pt x="10101" y="857"/>
                  </a:lnTo>
                  <a:lnTo>
                    <a:pt x="10048" y="670"/>
                  </a:lnTo>
                  <a:lnTo>
                    <a:pt x="9940" y="482"/>
                  </a:lnTo>
                  <a:lnTo>
                    <a:pt x="9806" y="322"/>
                  </a:lnTo>
                  <a:lnTo>
                    <a:pt x="9646" y="188"/>
                  </a:lnTo>
                  <a:lnTo>
                    <a:pt x="9458" y="80"/>
                  </a:lnTo>
                  <a:lnTo>
                    <a:pt x="9271" y="27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5" name="Google Shape;5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013" y="145826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5" y="4149120"/>
            <a:ext cx="2186305" cy="9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E1F14-C3C5-50E5-1387-E06CEAA6302B}"/>
              </a:ext>
            </a:extLst>
          </p:cNvPr>
          <p:cNvSpPr txBox="1"/>
          <p:nvPr/>
        </p:nvSpPr>
        <p:spPr>
          <a:xfrm>
            <a:off x="1984552" y="835992"/>
            <a:ext cx="5495026" cy="5197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minggu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saya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antaranya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Time series analytic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Object Detection with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YoLo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Flash RESTFUL API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NLP word embedding deep learning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RL learning dan deep Q learning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6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Minggu</a:t>
            </a:r>
            <a:r>
              <a:rPr lang="en-US" dirty="0"/>
              <a:t> ke-10</a:t>
            </a:r>
            <a:endParaRPr dirty="0"/>
          </a:p>
        </p:txBody>
      </p:sp>
      <p:sp>
        <p:nvSpPr>
          <p:cNvPr id="488" name="Google Shape;488;p41"/>
          <p:cNvSpPr txBox="1"/>
          <p:nvPr/>
        </p:nvSpPr>
        <p:spPr>
          <a:xfrm>
            <a:off x="782135" y="3370531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19" name="Google Shape;519;p41"/>
          <p:cNvGrpSpPr/>
          <p:nvPr/>
        </p:nvGrpSpPr>
        <p:grpSpPr>
          <a:xfrm>
            <a:off x="1449438" y="2291574"/>
            <a:ext cx="457594" cy="457205"/>
            <a:chOff x="238125" y="1272350"/>
            <a:chExt cx="330250" cy="330900"/>
          </a:xfrm>
        </p:grpSpPr>
        <p:sp>
          <p:nvSpPr>
            <p:cNvPr id="520" name="Google Shape;520;p41"/>
            <p:cNvSpPr/>
            <p:nvPr/>
          </p:nvSpPr>
          <p:spPr>
            <a:xfrm>
              <a:off x="238125" y="1281725"/>
              <a:ext cx="109875" cy="146700"/>
            </a:xfrm>
            <a:custGeom>
              <a:avLst/>
              <a:gdLst/>
              <a:ahLst/>
              <a:cxnLst/>
              <a:rect l="l" t="t" r="r" b="b"/>
              <a:pathLst>
                <a:path w="4395" h="5868" extrusionOk="0">
                  <a:moveTo>
                    <a:pt x="4394" y="0"/>
                  </a:moveTo>
                  <a:lnTo>
                    <a:pt x="3939" y="188"/>
                  </a:lnTo>
                  <a:lnTo>
                    <a:pt x="3510" y="402"/>
                  </a:lnTo>
                  <a:lnTo>
                    <a:pt x="3081" y="643"/>
                  </a:lnTo>
                  <a:lnTo>
                    <a:pt x="2679" y="911"/>
                  </a:lnTo>
                  <a:lnTo>
                    <a:pt x="2304" y="1206"/>
                  </a:lnTo>
                  <a:lnTo>
                    <a:pt x="1956" y="1527"/>
                  </a:lnTo>
                  <a:lnTo>
                    <a:pt x="1634" y="1876"/>
                  </a:lnTo>
                  <a:lnTo>
                    <a:pt x="1340" y="2251"/>
                  </a:lnTo>
                  <a:lnTo>
                    <a:pt x="1045" y="2653"/>
                  </a:lnTo>
                  <a:lnTo>
                    <a:pt x="804" y="3055"/>
                  </a:lnTo>
                  <a:lnTo>
                    <a:pt x="589" y="3483"/>
                  </a:lnTo>
                  <a:lnTo>
                    <a:pt x="402" y="3939"/>
                  </a:lnTo>
                  <a:lnTo>
                    <a:pt x="241" y="4394"/>
                  </a:lnTo>
                  <a:lnTo>
                    <a:pt x="134" y="4876"/>
                  </a:lnTo>
                  <a:lnTo>
                    <a:pt x="54" y="5359"/>
                  </a:lnTo>
                  <a:lnTo>
                    <a:pt x="0" y="5868"/>
                  </a:lnTo>
                  <a:lnTo>
                    <a:pt x="2519" y="5868"/>
                  </a:lnTo>
                  <a:lnTo>
                    <a:pt x="2545" y="5198"/>
                  </a:lnTo>
                  <a:lnTo>
                    <a:pt x="2626" y="4528"/>
                  </a:lnTo>
                  <a:lnTo>
                    <a:pt x="2733" y="3912"/>
                  </a:lnTo>
                  <a:lnTo>
                    <a:pt x="2840" y="3296"/>
                  </a:lnTo>
                  <a:lnTo>
                    <a:pt x="3001" y="2706"/>
                  </a:lnTo>
                  <a:lnTo>
                    <a:pt x="3188" y="2144"/>
                  </a:lnTo>
                  <a:lnTo>
                    <a:pt x="3403" y="1608"/>
                  </a:lnTo>
                  <a:lnTo>
                    <a:pt x="3644" y="1099"/>
                  </a:lnTo>
                  <a:lnTo>
                    <a:pt x="3805" y="804"/>
                  </a:lnTo>
                  <a:lnTo>
                    <a:pt x="3992" y="509"/>
                  </a:lnTo>
                  <a:lnTo>
                    <a:pt x="4180" y="241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238125" y="1447825"/>
              <a:ext cx="109875" cy="146050"/>
            </a:xfrm>
            <a:custGeom>
              <a:avLst/>
              <a:gdLst/>
              <a:ahLst/>
              <a:cxnLst/>
              <a:rect l="l" t="t" r="r" b="b"/>
              <a:pathLst>
                <a:path w="4395" h="5842" extrusionOk="0">
                  <a:moveTo>
                    <a:pt x="0" y="1"/>
                  </a:moveTo>
                  <a:lnTo>
                    <a:pt x="54" y="483"/>
                  </a:lnTo>
                  <a:lnTo>
                    <a:pt x="134" y="992"/>
                  </a:lnTo>
                  <a:lnTo>
                    <a:pt x="241" y="1448"/>
                  </a:lnTo>
                  <a:lnTo>
                    <a:pt x="402" y="1930"/>
                  </a:lnTo>
                  <a:lnTo>
                    <a:pt x="589" y="2359"/>
                  </a:lnTo>
                  <a:lnTo>
                    <a:pt x="804" y="2787"/>
                  </a:lnTo>
                  <a:lnTo>
                    <a:pt x="1045" y="3216"/>
                  </a:lnTo>
                  <a:lnTo>
                    <a:pt x="1340" y="3591"/>
                  </a:lnTo>
                  <a:lnTo>
                    <a:pt x="1634" y="3966"/>
                  </a:lnTo>
                  <a:lnTo>
                    <a:pt x="1956" y="4315"/>
                  </a:lnTo>
                  <a:lnTo>
                    <a:pt x="2304" y="4636"/>
                  </a:lnTo>
                  <a:lnTo>
                    <a:pt x="2679" y="4931"/>
                  </a:lnTo>
                  <a:lnTo>
                    <a:pt x="3081" y="5199"/>
                  </a:lnTo>
                  <a:lnTo>
                    <a:pt x="3510" y="5440"/>
                  </a:lnTo>
                  <a:lnTo>
                    <a:pt x="3939" y="5654"/>
                  </a:lnTo>
                  <a:lnTo>
                    <a:pt x="4394" y="5842"/>
                  </a:lnTo>
                  <a:lnTo>
                    <a:pt x="4394" y="5842"/>
                  </a:lnTo>
                  <a:lnTo>
                    <a:pt x="4180" y="5601"/>
                  </a:lnTo>
                  <a:lnTo>
                    <a:pt x="3992" y="5333"/>
                  </a:lnTo>
                  <a:lnTo>
                    <a:pt x="3805" y="5038"/>
                  </a:lnTo>
                  <a:lnTo>
                    <a:pt x="3644" y="4743"/>
                  </a:lnTo>
                  <a:lnTo>
                    <a:pt x="3403" y="4234"/>
                  </a:lnTo>
                  <a:lnTo>
                    <a:pt x="3188" y="3698"/>
                  </a:lnTo>
                  <a:lnTo>
                    <a:pt x="3001" y="3136"/>
                  </a:lnTo>
                  <a:lnTo>
                    <a:pt x="2840" y="2546"/>
                  </a:lnTo>
                  <a:lnTo>
                    <a:pt x="2733" y="1930"/>
                  </a:lnTo>
                  <a:lnTo>
                    <a:pt x="2626" y="1314"/>
                  </a:lnTo>
                  <a:lnTo>
                    <a:pt x="2545" y="644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459150" y="1447825"/>
              <a:ext cx="109225" cy="146050"/>
            </a:xfrm>
            <a:custGeom>
              <a:avLst/>
              <a:gdLst/>
              <a:ahLst/>
              <a:cxnLst/>
              <a:rect l="l" t="t" r="r" b="b"/>
              <a:pathLst>
                <a:path w="4369" h="5842" extrusionOk="0">
                  <a:moveTo>
                    <a:pt x="1850" y="1"/>
                  </a:moveTo>
                  <a:lnTo>
                    <a:pt x="1823" y="644"/>
                  </a:lnTo>
                  <a:lnTo>
                    <a:pt x="1742" y="1314"/>
                  </a:lnTo>
                  <a:lnTo>
                    <a:pt x="1662" y="1930"/>
                  </a:lnTo>
                  <a:lnTo>
                    <a:pt x="1528" y="2546"/>
                  </a:lnTo>
                  <a:lnTo>
                    <a:pt x="1367" y="3136"/>
                  </a:lnTo>
                  <a:lnTo>
                    <a:pt x="1180" y="3698"/>
                  </a:lnTo>
                  <a:lnTo>
                    <a:pt x="965" y="4234"/>
                  </a:lnTo>
                  <a:lnTo>
                    <a:pt x="724" y="4743"/>
                  </a:lnTo>
                  <a:lnTo>
                    <a:pt x="563" y="5038"/>
                  </a:lnTo>
                  <a:lnTo>
                    <a:pt x="376" y="5333"/>
                  </a:lnTo>
                  <a:lnTo>
                    <a:pt x="188" y="5601"/>
                  </a:lnTo>
                  <a:lnTo>
                    <a:pt x="1" y="5842"/>
                  </a:lnTo>
                  <a:lnTo>
                    <a:pt x="429" y="5654"/>
                  </a:lnTo>
                  <a:lnTo>
                    <a:pt x="885" y="5440"/>
                  </a:lnTo>
                  <a:lnTo>
                    <a:pt x="1287" y="5199"/>
                  </a:lnTo>
                  <a:lnTo>
                    <a:pt x="1689" y="4931"/>
                  </a:lnTo>
                  <a:lnTo>
                    <a:pt x="2064" y="4636"/>
                  </a:lnTo>
                  <a:lnTo>
                    <a:pt x="2412" y="4315"/>
                  </a:lnTo>
                  <a:lnTo>
                    <a:pt x="2734" y="3966"/>
                  </a:lnTo>
                  <a:lnTo>
                    <a:pt x="3028" y="3591"/>
                  </a:lnTo>
                  <a:lnTo>
                    <a:pt x="3323" y="3216"/>
                  </a:lnTo>
                  <a:lnTo>
                    <a:pt x="3564" y="2787"/>
                  </a:lnTo>
                  <a:lnTo>
                    <a:pt x="3779" y="2359"/>
                  </a:lnTo>
                  <a:lnTo>
                    <a:pt x="3966" y="1930"/>
                  </a:lnTo>
                  <a:lnTo>
                    <a:pt x="4127" y="1448"/>
                  </a:lnTo>
                  <a:lnTo>
                    <a:pt x="4234" y="992"/>
                  </a:lnTo>
                  <a:lnTo>
                    <a:pt x="4314" y="483"/>
                  </a:lnTo>
                  <a:lnTo>
                    <a:pt x="4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59150" y="1281725"/>
              <a:ext cx="109225" cy="146700"/>
            </a:xfrm>
            <a:custGeom>
              <a:avLst/>
              <a:gdLst/>
              <a:ahLst/>
              <a:cxnLst/>
              <a:rect l="l" t="t" r="r" b="b"/>
              <a:pathLst>
                <a:path w="4369" h="5868" extrusionOk="0">
                  <a:moveTo>
                    <a:pt x="1" y="0"/>
                  </a:moveTo>
                  <a:lnTo>
                    <a:pt x="188" y="241"/>
                  </a:lnTo>
                  <a:lnTo>
                    <a:pt x="376" y="509"/>
                  </a:lnTo>
                  <a:lnTo>
                    <a:pt x="563" y="804"/>
                  </a:lnTo>
                  <a:lnTo>
                    <a:pt x="724" y="1099"/>
                  </a:lnTo>
                  <a:lnTo>
                    <a:pt x="965" y="1608"/>
                  </a:lnTo>
                  <a:lnTo>
                    <a:pt x="1180" y="2144"/>
                  </a:lnTo>
                  <a:lnTo>
                    <a:pt x="1367" y="2706"/>
                  </a:lnTo>
                  <a:lnTo>
                    <a:pt x="1528" y="3296"/>
                  </a:lnTo>
                  <a:lnTo>
                    <a:pt x="1662" y="3912"/>
                  </a:lnTo>
                  <a:lnTo>
                    <a:pt x="1742" y="4528"/>
                  </a:lnTo>
                  <a:lnTo>
                    <a:pt x="1823" y="5198"/>
                  </a:lnTo>
                  <a:lnTo>
                    <a:pt x="1850" y="5868"/>
                  </a:lnTo>
                  <a:lnTo>
                    <a:pt x="4368" y="5868"/>
                  </a:lnTo>
                  <a:lnTo>
                    <a:pt x="4314" y="5359"/>
                  </a:lnTo>
                  <a:lnTo>
                    <a:pt x="4234" y="4876"/>
                  </a:lnTo>
                  <a:lnTo>
                    <a:pt x="4127" y="4394"/>
                  </a:lnTo>
                  <a:lnTo>
                    <a:pt x="3966" y="3939"/>
                  </a:lnTo>
                  <a:lnTo>
                    <a:pt x="3779" y="3483"/>
                  </a:lnTo>
                  <a:lnTo>
                    <a:pt x="3564" y="3055"/>
                  </a:lnTo>
                  <a:lnTo>
                    <a:pt x="3323" y="2653"/>
                  </a:lnTo>
                  <a:lnTo>
                    <a:pt x="3028" y="2251"/>
                  </a:lnTo>
                  <a:lnTo>
                    <a:pt x="2734" y="1876"/>
                  </a:lnTo>
                  <a:lnTo>
                    <a:pt x="2412" y="1527"/>
                  </a:lnTo>
                  <a:lnTo>
                    <a:pt x="2064" y="1206"/>
                  </a:lnTo>
                  <a:lnTo>
                    <a:pt x="1689" y="911"/>
                  </a:lnTo>
                  <a:lnTo>
                    <a:pt x="1287" y="643"/>
                  </a:lnTo>
                  <a:lnTo>
                    <a:pt x="885" y="402"/>
                  </a:lnTo>
                  <a:lnTo>
                    <a:pt x="429" y="1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327875" y="1507450"/>
              <a:ext cx="150725" cy="95800"/>
            </a:xfrm>
            <a:custGeom>
              <a:avLst/>
              <a:gdLst/>
              <a:ahLst/>
              <a:cxnLst/>
              <a:rect l="l" t="t" r="r" b="b"/>
              <a:pathLst>
                <a:path w="6029" h="3832" extrusionOk="0">
                  <a:moveTo>
                    <a:pt x="0" y="0"/>
                  </a:moveTo>
                  <a:lnTo>
                    <a:pt x="161" y="536"/>
                  </a:lnTo>
                  <a:lnTo>
                    <a:pt x="322" y="1045"/>
                  </a:lnTo>
                  <a:lnTo>
                    <a:pt x="509" y="1528"/>
                  </a:lnTo>
                  <a:lnTo>
                    <a:pt x="751" y="1983"/>
                  </a:lnTo>
                  <a:lnTo>
                    <a:pt x="992" y="2412"/>
                  </a:lnTo>
                  <a:lnTo>
                    <a:pt x="1233" y="2787"/>
                  </a:lnTo>
                  <a:lnTo>
                    <a:pt x="1528" y="3108"/>
                  </a:lnTo>
                  <a:lnTo>
                    <a:pt x="1795" y="3350"/>
                  </a:lnTo>
                  <a:lnTo>
                    <a:pt x="2090" y="3564"/>
                  </a:lnTo>
                  <a:lnTo>
                    <a:pt x="2385" y="3725"/>
                  </a:lnTo>
                  <a:lnTo>
                    <a:pt x="2706" y="3805"/>
                  </a:lnTo>
                  <a:lnTo>
                    <a:pt x="3028" y="3832"/>
                  </a:lnTo>
                  <a:lnTo>
                    <a:pt x="3323" y="3805"/>
                  </a:lnTo>
                  <a:lnTo>
                    <a:pt x="3644" y="3725"/>
                  </a:lnTo>
                  <a:lnTo>
                    <a:pt x="3939" y="3564"/>
                  </a:lnTo>
                  <a:lnTo>
                    <a:pt x="4234" y="3350"/>
                  </a:lnTo>
                  <a:lnTo>
                    <a:pt x="4528" y="3108"/>
                  </a:lnTo>
                  <a:lnTo>
                    <a:pt x="4796" y="2787"/>
                  </a:lnTo>
                  <a:lnTo>
                    <a:pt x="5037" y="2412"/>
                  </a:lnTo>
                  <a:lnTo>
                    <a:pt x="5305" y="1983"/>
                  </a:lnTo>
                  <a:lnTo>
                    <a:pt x="5520" y="1528"/>
                  </a:lnTo>
                  <a:lnTo>
                    <a:pt x="5707" y="1045"/>
                  </a:lnTo>
                  <a:lnTo>
                    <a:pt x="5868" y="536"/>
                  </a:lnTo>
                  <a:lnTo>
                    <a:pt x="6029" y="0"/>
                  </a:lnTo>
                  <a:lnTo>
                    <a:pt x="5734" y="268"/>
                  </a:lnTo>
                  <a:lnTo>
                    <a:pt x="5413" y="536"/>
                  </a:lnTo>
                  <a:lnTo>
                    <a:pt x="5064" y="751"/>
                  </a:lnTo>
                  <a:lnTo>
                    <a:pt x="4689" y="938"/>
                  </a:lnTo>
                  <a:lnTo>
                    <a:pt x="4287" y="1099"/>
                  </a:lnTo>
                  <a:lnTo>
                    <a:pt x="3885" y="1206"/>
                  </a:lnTo>
                  <a:lnTo>
                    <a:pt x="3457" y="1286"/>
                  </a:lnTo>
                  <a:lnTo>
                    <a:pt x="3028" y="1313"/>
                  </a:lnTo>
                  <a:lnTo>
                    <a:pt x="2572" y="1286"/>
                  </a:lnTo>
                  <a:lnTo>
                    <a:pt x="2144" y="1206"/>
                  </a:lnTo>
                  <a:lnTo>
                    <a:pt x="1742" y="1099"/>
                  </a:lnTo>
                  <a:lnTo>
                    <a:pt x="1340" y="938"/>
                  </a:lnTo>
                  <a:lnTo>
                    <a:pt x="992" y="751"/>
                  </a:lnTo>
                  <a:lnTo>
                    <a:pt x="643" y="536"/>
                  </a:lnTo>
                  <a:lnTo>
                    <a:pt x="295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327875" y="1272350"/>
              <a:ext cx="150725" cy="96475"/>
            </a:xfrm>
            <a:custGeom>
              <a:avLst/>
              <a:gdLst/>
              <a:ahLst/>
              <a:cxnLst/>
              <a:rect l="l" t="t" r="r" b="b"/>
              <a:pathLst>
                <a:path w="6029" h="3859" extrusionOk="0">
                  <a:moveTo>
                    <a:pt x="3028" y="0"/>
                  </a:moveTo>
                  <a:lnTo>
                    <a:pt x="2706" y="27"/>
                  </a:lnTo>
                  <a:lnTo>
                    <a:pt x="2385" y="134"/>
                  </a:lnTo>
                  <a:lnTo>
                    <a:pt x="2090" y="268"/>
                  </a:lnTo>
                  <a:lnTo>
                    <a:pt x="1795" y="482"/>
                  </a:lnTo>
                  <a:lnTo>
                    <a:pt x="1528" y="750"/>
                  </a:lnTo>
                  <a:lnTo>
                    <a:pt x="1233" y="1045"/>
                  </a:lnTo>
                  <a:lnTo>
                    <a:pt x="992" y="1420"/>
                  </a:lnTo>
                  <a:lnTo>
                    <a:pt x="751" y="1849"/>
                  </a:lnTo>
                  <a:lnTo>
                    <a:pt x="509" y="2304"/>
                  </a:lnTo>
                  <a:lnTo>
                    <a:pt x="322" y="2786"/>
                  </a:lnTo>
                  <a:lnTo>
                    <a:pt x="161" y="3296"/>
                  </a:lnTo>
                  <a:lnTo>
                    <a:pt x="0" y="3858"/>
                  </a:lnTo>
                  <a:lnTo>
                    <a:pt x="0" y="3858"/>
                  </a:lnTo>
                  <a:lnTo>
                    <a:pt x="295" y="3563"/>
                  </a:lnTo>
                  <a:lnTo>
                    <a:pt x="643" y="3296"/>
                  </a:lnTo>
                  <a:lnTo>
                    <a:pt x="992" y="3081"/>
                  </a:lnTo>
                  <a:lnTo>
                    <a:pt x="1340" y="2894"/>
                  </a:lnTo>
                  <a:lnTo>
                    <a:pt x="1742" y="2733"/>
                  </a:lnTo>
                  <a:lnTo>
                    <a:pt x="2144" y="2626"/>
                  </a:lnTo>
                  <a:lnTo>
                    <a:pt x="2572" y="2545"/>
                  </a:lnTo>
                  <a:lnTo>
                    <a:pt x="3028" y="2519"/>
                  </a:lnTo>
                  <a:lnTo>
                    <a:pt x="3457" y="2545"/>
                  </a:lnTo>
                  <a:lnTo>
                    <a:pt x="3885" y="2626"/>
                  </a:lnTo>
                  <a:lnTo>
                    <a:pt x="4287" y="2733"/>
                  </a:lnTo>
                  <a:lnTo>
                    <a:pt x="4689" y="2894"/>
                  </a:lnTo>
                  <a:lnTo>
                    <a:pt x="5064" y="3081"/>
                  </a:lnTo>
                  <a:lnTo>
                    <a:pt x="5413" y="3296"/>
                  </a:lnTo>
                  <a:lnTo>
                    <a:pt x="5734" y="3563"/>
                  </a:lnTo>
                  <a:lnTo>
                    <a:pt x="6029" y="3858"/>
                  </a:lnTo>
                  <a:lnTo>
                    <a:pt x="5868" y="3296"/>
                  </a:lnTo>
                  <a:lnTo>
                    <a:pt x="5707" y="2786"/>
                  </a:lnTo>
                  <a:lnTo>
                    <a:pt x="5520" y="2304"/>
                  </a:lnTo>
                  <a:lnTo>
                    <a:pt x="5305" y="1849"/>
                  </a:lnTo>
                  <a:lnTo>
                    <a:pt x="5037" y="1420"/>
                  </a:lnTo>
                  <a:lnTo>
                    <a:pt x="4796" y="1045"/>
                  </a:lnTo>
                  <a:lnTo>
                    <a:pt x="4528" y="750"/>
                  </a:lnTo>
                  <a:lnTo>
                    <a:pt x="4234" y="482"/>
                  </a:lnTo>
                  <a:lnTo>
                    <a:pt x="3939" y="268"/>
                  </a:lnTo>
                  <a:lnTo>
                    <a:pt x="3644" y="134"/>
                  </a:lnTo>
                  <a:lnTo>
                    <a:pt x="3323" y="2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390825" y="14478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046" y="644"/>
                  </a:lnTo>
                  <a:lnTo>
                    <a:pt x="1153" y="617"/>
                  </a:lnTo>
                  <a:lnTo>
                    <a:pt x="1260" y="537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60" y="81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390825" y="1411650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1"/>
                  </a:moveTo>
                  <a:lnTo>
                    <a:pt x="1" y="671"/>
                  </a:lnTo>
                  <a:lnTo>
                    <a:pt x="1046" y="671"/>
                  </a:lnTo>
                  <a:lnTo>
                    <a:pt x="1153" y="644"/>
                  </a:lnTo>
                  <a:lnTo>
                    <a:pt x="1260" y="564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215"/>
                  </a:lnTo>
                  <a:lnTo>
                    <a:pt x="1260" y="108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320500" y="1354725"/>
              <a:ext cx="165475" cy="166150"/>
            </a:xfrm>
            <a:custGeom>
              <a:avLst/>
              <a:gdLst/>
              <a:ahLst/>
              <a:cxnLst/>
              <a:rect l="l" t="t" r="r" b="b"/>
              <a:pathLst>
                <a:path w="6619" h="6646" extrusionOk="0">
                  <a:moveTo>
                    <a:pt x="3993" y="1153"/>
                  </a:moveTo>
                  <a:lnTo>
                    <a:pt x="4154" y="1179"/>
                  </a:lnTo>
                  <a:lnTo>
                    <a:pt x="4287" y="1260"/>
                  </a:lnTo>
                  <a:lnTo>
                    <a:pt x="4368" y="1394"/>
                  </a:lnTo>
                  <a:lnTo>
                    <a:pt x="4395" y="1528"/>
                  </a:lnTo>
                  <a:lnTo>
                    <a:pt x="4395" y="1635"/>
                  </a:lnTo>
                  <a:lnTo>
                    <a:pt x="4502" y="1715"/>
                  </a:lnTo>
                  <a:lnTo>
                    <a:pt x="4609" y="1822"/>
                  </a:lnTo>
                  <a:lnTo>
                    <a:pt x="4716" y="1930"/>
                  </a:lnTo>
                  <a:lnTo>
                    <a:pt x="4797" y="2037"/>
                  </a:lnTo>
                  <a:lnTo>
                    <a:pt x="4850" y="2171"/>
                  </a:lnTo>
                  <a:lnTo>
                    <a:pt x="4904" y="2305"/>
                  </a:lnTo>
                  <a:lnTo>
                    <a:pt x="4931" y="2466"/>
                  </a:lnTo>
                  <a:lnTo>
                    <a:pt x="4957" y="2599"/>
                  </a:lnTo>
                  <a:lnTo>
                    <a:pt x="4931" y="2814"/>
                  </a:lnTo>
                  <a:lnTo>
                    <a:pt x="4877" y="3001"/>
                  </a:lnTo>
                  <a:lnTo>
                    <a:pt x="4797" y="3162"/>
                  </a:lnTo>
                  <a:lnTo>
                    <a:pt x="4689" y="3323"/>
                  </a:lnTo>
                  <a:lnTo>
                    <a:pt x="4797" y="3484"/>
                  </a:lnTo>
                  <a:lnTo>
                    <a:pt x="4877" y="3644"/>
                  </a:lnTo>
                  <a:lnTo>
                    <a:pt x="4931" y="3832"/>
                  </a:lnTo>
                  <a:lnTo>
                    <a:pt x="4957" y="4046"/>
                  </a:lnTo>
                  <a:lnTo>
                    <a:pt x="4931" y="4180"/>
                  </a:lnTo>
                  <a:lnTo>
                    <a:pt x="4904" y="4341"/>
                  </a:lnTo>
                  <a:lnTo>
                    <a:pt x="4850" y="4475"/>
                  </a:lnTo>
                  <a:lnTo>
                    <a:pt x="4797" y="4609"/>
                  </a:lnTo>
                  <a:lnTo>
                    <a:pt x="4716" y="4716"/>
                  </a:lnTo>
                  <a:lnTo>
                    <a:pt x="4609" y="4823"/>
                  </a:lnTo>
                  <a:lnTo>
                    <a:pt x="4502" y="4931"/>
                  </a:lnTo>
                  <a:lnTo>
                    <a:pt x="4395" y="5011"/>
                  </a:lnTo>
                  <a:lnTo>
                    <a:pt x="4395" y="5118"/>
                  </a:lnTo>
                  <a:lnTo>
                    <a:pt x="4368" y="5252"/>
                  </a:lnTo>
                  <a:lnTo>
                    <a:pt x="4287" y="5386"/>
                  </a:lnTo>
                  <a:lnTo>
                    <a:pt x="4154" y="5466"/>
                  </a:lnTo>
                  <a:lnTo>
                    <a:pt x="3993" y="5493"/>
                  </a:lnTo>
                  <a:lnTo>
                    <a:pt x="3859" y="5466"/>
                  </a:lnTo>
                  <a:lnTo>
                    <a:pt x="3725" y="5386"/>
                  </a:lnTo>
                  <a:lnTo>
                    <a:pt x="3644" y="5279"/>
                  </a:lnTo>
                  <a:lnTo>
                    <a:pt x="3618" y="5145"/>
                  </a:lnTo>
                  <a:lnTo>
                    <a:pt x="3001" y="5145"/>
                  </a:lnTo>
                  <a:lnTo>
                    <a:pt x="2948" y="5279"/>
                  </a:lnTo>
                  <a:lnTo>
                    <a:pt x="2867" y="5386"/>
                  </a:lnTo>
                  <a:lnTo>
                    <a:pt x="2760" y="5466"/>
                  </a:lnTo>
                  <a:lnTo>
                    <a:pt x="2600" y="5493"/>
                  </a:lnTo>
                  <a:lnTo>
                    <a:pt x="2466" y="5466"/>
                  </a:lnTo>
                  <a:lnTo>
                    <a:pt x="2332" y="5386"/>
                  </a:lnTo>
                  <a:lnTo>
                    <a:pt x="2251" y="5279"/>
                  </a:lnTo>
                  <a:lnTo>
                    <a:pt x="2224" y="5145"/>
                  </a:lnTo>
                  <a:lnTo>
                    <a:pt x="2064" y="5145"/>
                  </a:lnTo>
                  <a:lnTo>
                    <a:pt x="1903" y="5118"/>
                  </a:lnTo>
                  <a:lnTo>
                    <a:pt x="1796" y="5038"/>
                  </a:lnTo>
                  <a:lnTo>
                    <a:pt x="1715" y="4904"/>
                  </a:lnTo>
                  <a:lnTo>
                    <a:pt x="1662" y="4743"/>
                  </a:lnTo>
                  <a:lnTo>
                    <a:pt x="1689" y="4609"/>
                  </a:lnTo>
                  <a:lnTo>
                    <a:pt x="1769" y="4502"/>
                  </a:lnTo>
                  <a:lnTo>
                    <a:pt x="1876" y="4395"/>
                  </a:lnTo>
                  <a:lnTo>
                    <a:pt x="2037" y="4368"/>
                  </a:lnTo>
                  <a:lnTo>
                    <a:pt x="2037" y="2278"/>
                  </a:lnTo>
                  <a:lnTo>
                    <a:pt x="1876" y="2251"/>
                  </a:lnTo>
                  <a:lnTo>
                    <a:pt x="1769" y="2144"/>
                  </a:lnTo>
                  <a:lnTo>
                    <a:pt x="1689" y="2037"/>
                  </a:lnTo>
                  <a:lnTo>
                    <a:pt x="1662" y="1903"/>
                  </a:lnTo>
                  <a:lnTo>
                    <a:pt x="1715" y="1742"/>
                  </a:lnTo>
                  <a:lnTo>
                    <a:pt x="1796" y="1608"/>
                  </a:lnTo>
                  <a:lnTo>
                    <a:pt x="1903" y="1528"/>
                  </a:lnTo>
                  <a:lnTo>
                    <a:pt x="2064" y="1501"/>
                  </a:lnTo>
                  <a:lnTo>
                    <a:pt x="2224" y="1501"/>
                  </a:lnTo>
                  <a:lnTo>
                    <a:pt x="2251" y="1367"/>
                  </a:lnTo>
                  <a:lnTo>
                    <a:pt x="2332" y="1260"/>
                  </a:lnTo>
                  <a:lnTo>
                    <a:pt x="2466" y="1179"/>
                  </a:lnTo>
                  <a:lnTo>
                    <a:pt x="2600" y="1153"/>
                  </a:lnTo>
                  <a:lnTo>
                    <a:pt x="2760" y="1179"/>
                  </a:lnTo>
                  <a:lnTo>
                    <a:pt x="2867" y="1260"/>
                  </a:lnTo>
                  <a:lnTo>
                    <a:pt x="2948" y="1367"/>
                  </a:lnTo>
                  <a:lnTo>
                    <a:pt x="3001" y="1501"/>
                  </a:lnTo>
                  <a:lnTo>
                    <a:pt x="3618" y="1501"/>
                  </a:lnTo>
                  <a:lnTo>
                    <a:pt x="3644" y="1367"/>
                  </a:lnTo>
                  <a:lnTo>
                    <a:pt x="3725" y="1260"/>
                  </a:lnTo>
                  <a:lnTo>
                    <a:pt x="3859" y="1179"/>
                  </a:lnTo>
                  <a:lnTo>
                    <a:pt x="3993" y="1153"/>
                  </a:lnTo>
                  <a:close/>
                  <a:moveTo>
                    <a:pt x="3323" y="1"/>
                  </a:moveTo>
                  <a:lnTo>
                    <a:pt x="2975" y="27"/>
                  </a:lnTo>
                  <a:lnTo>
                    <a:pt x="2653" y="81"/>
                  </a:lnTo>
                  <a:lnTo>
                    <a:pt x="2332" y="161"/>
                  </a:lnTo>
                  <a:lnTo>
                    <a:pt x="2010" y="268"/>
                  </a:lnTo>
                  <a:lnTo>
                    <a:pt x="1742" y="402"/>
                  </a:lnTo>
                  <a:lnTo>
                    <a:pt x="1447" y="590"/>
                  </a:lnTo>
                  <a:lnTo>
                    <a:pt x="1206" y="778"/>
                  </a:lnTo>
                  <a:lnTo>
                    <a:pt x="965" y="992"/>
                  </a:lnTo>
                  <a:lnTo>
                    <a:pt x="751" y="1206"/>
                  </a:lnTo>
                  <a:lnTo>
                    <a:pt x="563" y="1474"/>
                  </a:lnTo>
                  <a:lnTo>
                    <a:pt x="402" y="1742"/>
                  </a:lnTo>
                  <a:lnTo>
                    <a:pt x="269" y="2037"/>
                  </a:lnTo>
                  <a:lnTo>
                    <a:pt x="135" y="2332"/>
                  </a:lnTo>
                  <a:lnTo>
                    <a:pt x="54" y="2653"/>
                  </a:lnTo>
                  <a:lnTo>
                    <a:pt x="27" y="2975"/>
                  </a:lnTo>
                  <a:lnTo>
                    <a:pt x="1" y="3323"/>
                  </a:lnTo>
                  <a:lnTo>
                    <a:pt x="27" y="3671"/>
                  </a:lnTo>
                  <a:lnTo>
                    <a:pt x="54" y="3993"/>
                  </a:lnTo>
                  <a:lnTo>
                    <a:pt x="135" y="4314"/>
                  </a:lnTo>
                  <a:lnTo>
                    <a:pt x="269" y="4609"/>
                  </a:lnTo>
                  <a:lnTo>
                    <a:pt x="402" y="4904"/>
                  </a:lnTo>
                  <a:lnTo>
                    <a:pt x="563" y="5172"/>
                  </a:lnTo>
                  <a:lnTo>
                    <a:pt x="751" y="5440"/>
                  </a:lnTo>
                  <a:lnTo>
                    <a:pt x="965" y="5681"/>
                  </a:lnTo>
                  <a:lnTo>
                    <a:pt x="1206" y="5895"/>
                  </a:lnTo>
                  <a:lnTo>
                    <a:pt x="1447" y="6083"/>
                  </a:lnTo>
                  <a:lnTo>
                    <a:pt x="1742" y="6243"/>
                  </a:lnTo>
                  <a:lnTo>
                    <a:pt x="2010" y="6377"/>
                  </a:lnTo>
                  <a:lnTo>
                    <a:pt x="2332" y="6485"/>
                  </a:lnTo>
                  <a:lnTo>
                    <a:pt x="2653" y="6565"/>
                  </a:lnTo>
                  <a:lnTo>
                    <a:pt x="2975" y="6618"/>
                  </a:lnTo>
                  <a:lnTo>
                    <a:pt x="3323" y="6645"/>
                  </a:lnTo>
                  <a:lnTo>
                    <a:pt x="3644" y="6618"/>
                  </a:lnTo>
                  <a:lnTo>
                    <a:pt x="3966" y="6565"/>
                  </a:lnTo>
                  <a:lnTo>
                    <a:pt x="4287" y="6485"/>
                  </a:lnTo>
                  <a:lnTo>
                    <a:pt x="4609" y="6377"/>
                  </a:lnTo>
                  <a:lnTo>
                    <a:pt x="4904" y="6243"/>
                  </a:lnTo>
                  <a:lnTo>
                    <a:pt x="5172" y="6083"/>
                  </a:lnTo>
                  <a:lnTo>
                    <a:pt x="5413" y="5895"/>
                  </a:lnTo>
                  <a:lnTo>
                    <a:pt x="5654" y="5681"/>
                  </a:lnTo>
                  <a:lnTo>
                    <a:pt x="5868" y="5440"/>
                  </a:lnTo>
                  <a:lnTo>
                    <a:pt x="6056" y="5172"/>
                  </a:lnTo>
                  <a:lnTo>
                    <a:pt x="6217" y="4904"/>
                  </a:lnTo>
                  <a:lnTo>
                    <a:pt x="6377" y="4609"/>
                  </a:lnTo>
                  <a:lnTo>
                    <a:pt x="6485" y="4314"/>
                  </a:lnTo>
                  <a:lnTo>
                    <a:pt x="6565" y="3993"/>
                  </a:lnTo>
                  <a:lnTo>
                    <a:pt x="6619" y="3671"/>
                  </a:lnTo>
                  <a:lnTo>
                    <a:pt x="6619" y="3323"/>
                  </a:lnTo>
                  <a:lnTo>
                    <a:pt x="6619" y="2975"/>
                  </a:lnTo>
                  <a:lnTo>
                    <a:pt x="6565" y="2653"/>
                  </a:lnTo>
                  <a:lnTo>
                    <a:pt x="6485" y="2332"/>
                  </a:lnTo>
                  <a:lnTo>
                    <a:pt x="6377" y="2037"/>
                  </a:lnTo>
                  <a:lnTo>
                    <a:pt x="6217" y="1742"/>
                  </a:lnTo>
                  <a:lnTo>
                    <a:pt x="6056" y="1474"/>
                  </a:lnTo>
                  <a:lnTo>
                    <a:pt x="5868" y="1206"/>
                  </a:lnTo>
                  <a:lnTo>
                    <a:pt x="5654" y="992"/>
                  </a:lnTo>
                  <a:lnTo>
                    <a:pt x="5413" y="778"/>
                  </a:lnTo>
                  <a:lnTo>
                    <a:pt x="5172" y="590"/>
                  </a:lnTo>
                  <a:lnTo>
                    <a:pt x="4904" y="402"/>
                  </a:lnTo>
                  <a:lnTo>
                    <a:pt x="4609" y="268"/>
                  </a:lnTo>
                  <a:lnTo>
                    <a:pt x="4287" y="161"/>
                  </a:lnTo>
                  <a:lnTo>
                    <a:pt x="3966" y="81"/>
                  </a:lnTo>
                  <a:lnTo>
                    <a:pt x="3644" y="27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1"/>
          <p:cNvGrpSpPr/>
          <p:nvPr/>
        </p:nvGrpSpPr>
        <p:grpSpPr>
          <a:xfrm>
            <a:off x="5399041" y="2291574"/>
            <a:ext cx="278471" cy="457205"/>
            <a:chOff x="1816900" y="1272350"/>
            <a:chExt cx="200975" cy="330900"/>
          </a:xfrm>
        </p:grpSpPr>
        <p:sp>
          <p:nvSpPr>
            <p:cNvPr id="535" name="Google Shape;535;p41"/>
            <p:cNvSpPr/>
            <p:nvPr/>
          </p:nvSpPr>
          <p:spPr>
            <a:xfrm>
              <a:off x="1901300" y="1366775"/>
              <a:ext cx="42225" cy="22150"/>
            </a:xfrm>
            <a:custGeom>
              <a:avLst/>
              <a:gdLst/>
              <a:ahLst/>
              <a:cxnLst/>
              <a:rect l="l" t="t" r="r" b="b"/>
              <a:pathLst>
                <a:path w="1689" h="886" extrusionOk="0">
                  <a:moveTo>
                    <a:pt x="1" y="1"/>
                  </a:moveTo>
                  <a:lnTo>
                    <a:pt x="1" y="885"/>
                  </a:lnTo>
                  <a:lnTo>
                    <a:pt x="1340" y="885"/>
                  </a:lnTo>
                  <a:lnTo>
                    <a:pt x="1421" y="858"/>
                  </a:lnTo>
                  <a:lnTo>
                    <a:pt x="1501" y="805"/>
                  </a:lnTo>
                  <a:lnTo>
                    <a:pt x="1581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689" y="456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1" y="135"/>
                  </a:lnTo>
                  <a:lnTo>
                    <a:pt x="1501" y="81"/>
                  </a:lnTo>
                  <a:lnTo>
                    <a:pt x="1421" y="54"/>
                  </a:lnTo>
                  <a:lnTo>
                    <a:pt x="1340" y="28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901300" y="1408325"/>
              <a:ext cx="42225" cy="22125"/>
            </a:xfrm>
            <a:custGeom>
              <a:avLst/>
              <a:gdLst/>
              <a:ahLst/>
              <a:cxnLst/>
              <a:rect l="l" t="t" r="r" b="b"/>
              <a:pathLst>
                <a:path w="1689" h="885" extrusionOk="0">
                  <a:moveTo>
                    <a:pt x="1" y="0"/>
                  </a:moveTo>
                  <a:lnTo>
                    <a:pt x="1" y="884"/>
                  </a:lnTo>
                  <a:lnTo>
                    <a:pt x="1260" y="884"/>
                  </a:lnTo>
                  <a:lnTo>
                    <a:pt x="1340" y="857"/>
                  </a:lnTo>
                  <a:lnTo>
                    <a:pt x="1421" y="831"/>
                  </a:lnTo>
                  <a:lnTo>
                    <a:pt x="1501" y="804"/>
                  </a:lnTo>
                  <a:lnTo>
                    <a:pt x="1581" y="750"/>
                  </a:lnTo>
                  <a:lnTo>
                    <a:pt x="1635" y="670"/>
                  </a:lnTo>
                  <a:lnTo>
                    <a:pt x="1662" y="616"/>
                  </a:lnTo>
                  <a:lnTo>
                    <a:pt x="1689" y="536"/>
                  </a:lnTo>
                  <a:lnTo>
                    <a:pt x="1689" y="429"/>
                  </a:lnTo>
                  <a:lnTo>
                    <a:pt x="1689" y="348"/>
                  </a:lnTo>
                  <a:lnTo>
                    <a:pt x="1662" y="268"/>
                  </a:lnTo>
                  <a:lnTo>
                    <a:pt x="1635" y="188"/>
                  </a:lnTo>
                  <a:lnTo>
                    <a:pt x="1581" y="134"/>
                  </a:lnTo>
                  <a:lnTo>
                    <a:pt x="1501" y="80"/>
                  </a:lnTo>
                  <a:lnTo>
                    <a:pt x="1421" y="27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1816900" y="1272350"/>
              <a:ext cx="200975" cy="233775"/>
            </a:xfrm>
            <a:custGeom>
              <a:avLst/>
              <a:gdLst/>
              <a:ahLst/>
              <a:cxnLst/>
              <a:rect l="l" t="t" r="r" b="b"/>
              <a:pathLst>
                <a:path w="8039" h="9351" extrusionOk="0">
                  <a:moveTo>
                    <a:pt x="4823" y="2599"/>
                  </a:moveTo>
                  <a:lnTo>
                    <a:pt x="4957" y="2626"/>
                  </a:lnTo>
                  <a:lnTo>
                    <a:pt x="5091" y="2706"/>
                  </a:lnTo>
                  <a:lnTo>
                    <a:pt x="5172" y="2840"/>
                  </a:lnTo>
                  <a:lnTo>
                    <a:pt x="5199" y="2974"/>
                  </a:lnTo>
                  <a:lnTo>
                    <a:pt x="5199" y="3135"/>
                  </a:lnTo>
                  <a:lnTo>
                    <a:pt x="5333" y="3242"/>
                  </a:lnTo>
                  <a:lnTo>
                    <a:pt x="5467" y="3322"/>
                  </a:lnTo>
                  <a:lnTo>
                    <a:pt x="5574" y="3456"/>
                  </a:lnTo>
                  <a:lnTo>
                    <a:pt x="5681" y="3590"/>
                  </a:lnTo>
                  <a:lnTo>
                    <a:pt x="5734" y="3724"/>
                  </a:lnTo>
                  <a:lnTo>
                    <a:pt x="5815" y="3885"/>
                  </a:lnTo>
                  <a:lnTo>
                    <a:pt x="5842" y="4046"/>
                  </a:lnTo>
                  <a:lnTo>
                    <a:pt x="5842" y="4233"/>
                  </a:lnTo>
                  <a:lnTo>
                    <a:pt x="5842" y="4448"/>
                  </a:lnTo>
                  <a:lnTo>
                    <a:pt x="5761" y="4662"/>
                  </a:lnTo>
                  <a:lnTo>
                    <a:pt x="5654" y="4876"/>
                  </a:lnTo>
                  <a:lnTo>
                    <a:pt x="5520" y="5037"/>
                  </a:lnTo>
                  <a:lnTo>
                    <a:pt x="5654" y="5225"/>
                  </a:lnTo>
                  <a:lnTo>
                    <a:pt x="5761" y="5412"/>
                  </a:lnTo>
                  <a:lnTo>
                    <a:pt x="5842" y="5653"/>
                  </a:lnTo>
                  <a:lnTo>
                    <a:pt x="5842" y="5868"/>
                  </a:lnTo>
                  <a:lnTo>
                    <a:pt x="5842" y="6055"/>
                  </a:lnTo>
                  <a:lnTo>
                    <a:pt x="5815" y="6216"/>
                  </a:lnTo>
                  <a:lnTo>
                    <a:pt x="5734" y="6377"/>
                  </a:lnTo>
                  <a:lnTo>
                    <a:pt x="5681" y="6511"/>
                  </a:lnTo>
                  <a:lnTo>
                    <a:pt x="5574" y="6645"/>
                  </a:lnTo>
                  <a:lnTo>
                    <a:pt x="5467" y="6752"/>
                  </a:lnTo>
                  <a:lnTo>
                    <a:pt x="5333" y="6859"/>
                  </a:lnTo>
                  <a:lnTo>
                    <a:pt x="5199" y="6939"/>
                  </a:lnTo>
                  <a:lnTo>
                    <a:pt x="5199" y="7127"/>
                  </a:lnTo>
                  <a:lnTo>
                    <a:pt x="5172" y="7261"/>
                  </a:lnTo>
                  <a:lnTo>
                    <a:pt x="5091" y="7395"/>
                  </a:lnTo>
                  <a:lnTo>
                    <a:pt x="4957" y="7475"/>
                  </a:lnTo>
                  <a:lnTo>
                    <a:pt x="4823" y="7502"/>
                  </a:lnTo>
                  <a:lnTo>
                    <a:pt x="4663" y="7475"/>
                  </a:lnTo>
                  <a:lnTo>
                    <a:pt x="4529" y="7395"/>
                  </a:lnTo>
                  <a:lnTo>
                    <a:pt x="4448" y="7261"/>
                  </a:lnTo>
                  <a:lnTo>
                    <a:pt x="4422" y="7127"/>
                  </a:lnTo>
                  <a:lnTo>
                    <a:pt x="4422" y="7100"/>
                  </a:lnTo>
                  <a:lnTo>
                    <a:pt x="3591" y="7100"/>
                  </a:lnTo>
                  <a:lnTo>
                    <a:pt x="3591" y="7127"/>
                  </a:lnTo>
                  <a:lnTo>
                    <a:pt x="3564" y="7261"/>
                  </a:lnTo>
                  <a:lnTo>
                    <a:pt x="3484" y="7395"/>
                  </a:lnTo>
                  <a:lnTo>
                    <a:pt x="3350" y="7475"/>
                  </a:lnTo>
                  <a:lnTo>
                    <a:pt x="3189" y="7502"/>
                  </a:lnTo>
                  <a:lnTo>
                    <a:pt x="3055" y="7475"/>
                  </a:lnTo>
                  <a:lnTo>
                    <a:pt x="2921" y="7395"/>
                  </a:lnTo>
                  <a:lnTo>
                    <a:pt x="2841" y="7261"/>
                  </a:lnTo>
                  <a:lnTo>
                    <a:pt x="2814" y="7127"/>
                  </a:lnTo>
                  <a:lnTo>
                    <a:pt x="2814" y="7100"/>
                  </a:lnTo>
                  <a:lnTo>
                    <a:pt x="2573" y="7100"/>
                  </a:lnTo>
                  <a:lnTo>
                    <a:pt x="2412" y="7073"/>
                  </a:lnTo>
                  <a:lnTo>
                    <a:pt x="2305" y="6966"/>
                  </a:lnTo>
                  <a:lnTo>
                    <a:pt x="2225" y="6859"/>
                  </a:lnTo>
                  <a:lnTo>
                    <a:pt x="2171" y="6698"/>
                  </a:lnTo>
                  <a:lnTo>
                    <a:pt x="2225" y="6564"/>
                  </a:lnTo>
                  <a:lnTo>
                    <a:pt x="2305" y="6430"/>
                  </a:lnTo>
                  <a:lnTo>
                    <a:pt x="2412" y="6350"/>
                  </a:lnTo>
                  <a:lnTo>
                    <a:pt x="2573" y="6323"/>
                  </a:lnTo>
                  <a:lnTo>
                    <a:pt x="2600" y="6323"/>
                  </a:lnTo>
                  <a:lnTo>
                    <a:pt x="2600" y="3778"/>
                  </a:lnTo>
                  <a:lnTo>
                    <a:pt x="2573" y="3778"/>
                  </a:lnTo>
                  <a:lnTo>
                    <a:pt x="2412" y="3751"/>
                  </a:lnTo>
                  <a:lnTo>
                    <a:pt x="2305" y="3671"/>
                  </a:lnTo>
                  <a:lnTo>
                    <a:pt x="2225" y="3537"/>
                  </a:lnTo>
                  <a:lnTo>
                    <a:pt x="2171" y="3403"/>
                  </a:lnTo>
                  <a:lnTo>
                    <a:pt x="2225" y="3242"/>
                  </a:lnTo>
                  <a:lnTo>
                    <a:pt x="2305" y="3135"/>
                  </a:lnTo>
                  <a:lnTo>
                    <a:pt x="2412" y="3028"/>
                  </a:lnTo>
                  <a:lnTo>
                    <a:pt x="2573" y="3001"/>
                  </a:lnTo>
                  <a:lnTo>
                    <a:pt x="2814" y="3001"/>
                  </a:lnTo>
                  <a:lnTo>
                    <a:pt x="2814" y="2974"/>
                  </a:lnTo>
                  <a:lnTo>
                    <a:pt x="2841" y="2840"/>
                  </a:lnTo>
                  <a:lnTo>
                    <a:pt x="2921" y="2706"/>
                  </a:lnTo>
                  <a:lnTo>
                    <a:pt x="3055" y="2626"/>
                  </a:lnTo>
                  <a:lnTo>
                    <a:pt x="3189" y="2599"/>
                  </a:lnTo>
                  <a:lnTo>
                    <a:pt x="3350" y="2626"/>
                  </a:lnTo>
                  <a:lnTo>
                    <a:pt x="3484" y="2706"/>
                  </a:lnTo>
                  <a:lnTo>
                    <a:pt x="3564" y="2840"/>
                  </a:lnTo>
                  <a:lnTo>
                    <a:pt x="3591" y="2974"/>
                  </a:lnTo>
                  <a:lnTo>
                    <a:pt x="3591" y="3001"/>
                  </a:lnTo>
                  <a:lnTo>
                    <a:pt x="4422" y="3001"/>
                  </a:lnTo>
                  <a:lnTo>
                    <a:pt x="4422" y="2974"/>
                  </a:lnTo>
                  <a:lnTo>
                    <a:pt x="4448" y="2840"/>
                  </a:lnTo>
                  <a:lnTo>
                    <a:pt x="4529" y="2706"/>
                  </a:lnTo>
                  <a:lnTo>
                    <a:pt x="4663" y="2626"/>
                  </a:lnTo>
                  <a:lnTo>
                    <a:pt x="4823" y="2599"/>
                  </a:lnTo>
                  <a:close/>
                  <a:moveTo>
                    <a:pt x="1153" y="0"/>
                  </a:moveTo>
                  <a:lnTo>
                    <a:pt x="938" y="27"/>
                  </a:lnTo>
                  <a:lnTo>
                    <a:pt x="697" y="80"/>
                  </a:lnTo>
                  <a:lnTo>
                    <a:pt x="510" y="188"/>
                  </a:lnTo>
                  <a:lnTo>
                    <a:pt x="349" y="348"/>
                  </a:lnTo>
                  <a:lnTo>
                    <a:pt x="188" y="509"/>
                  </a:lnTo>
                  <a:lnTo>
                    <a:pt x="81" y="723"/>
                  </a:lnTo>
                  <a:lnTo>
                    <a:pt x="27" y="938"/>
                  </a:lnTo>
                  <a:lnTo>
                    <a:pt x="1" y="1179"/>
                  </a:lnTo>
                  <a:lnTo>
                    <a:pt x="1" y="9351"/>
                  </a:lnTo>
                  <a:lnTo>
                    <a:pt x="8039" y="9351"/>
                  </a:lnTo>
                  <a:lnTo>
                    <a:pt x="8039" y="1179"/>
                  </a:lnTo>
                  <a:lnTo>
                    <a:pt x="8012" y="938"/>
                  </a:lnTo>
                  <a:lnTo>
                    <a:pt x="7958" y="723"/>
                  </a:lnTo>
                  <a:lnTo>
                    <a:pt x="7851" y="509"/>
                  </a:lnTo>
                  <a:lnTo>
                    <a:pt x="7690" y="348"/>
                  </a:lnTo>
                  <a:lnTo>
                    <a:pt x="7530" y="188"/>
                  </a:lnTo>
                  <a:lnTo>
                    <a:pt x="7315" y="80"/>
                  </a:lnTo>
                  <a:lnTo>
                    <a:pt x="7101" y="27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1816900" y="1525525"/>
              <a:ext cx="200975" cy="77725"/>
            </a:xfrm>
            <a:custGeom>
              <a:avLst/>
              <a:gdLst/>
              <a:ahLst/>
              <a:cxnLst/>
              <a:rect l="l" t="t" r="r" b="b"/>
              <a:pathLst>
                <a:path w="8039" h="3109" extrusionOk="0">
                  <a:moveTo>
                    <a:pt x="4797" y="778"/>
                  </a:moveTo>
                  <a:lnTo>
                    <a:pt x="4957" y="805"/>
                  </a:lnTo>
                  <a:lnTo>
                    <a:pt x="5065" y="885"/>
                  </a:lnTo>
                  <a:lnTo>
                    <a:pt x="5145" y="1019"/>
                  </a:lnTo>
                  <a:lnTo>
                    <a:pt x="5172" y="1153"/>
                  </a:lnTo>
                  <a:lnTo>
                    <a:pt x="5145" y="1314"/>
                  </a:lnTo>
                  <a:lnTo>
                    <a:pt x="5065" y="1448"/>
                  </a:lnTo>
                  <a:lnTo>
                    <a:pt x="4957" y="1528"/>
                  </a:lnTo>
                  <a:lnTo>
                    <a:pt x="4797" y="1555"/>
                  </a:lnTo>
                  <a:lnTo>
                    <a:pt x="3243" y="1555"/>
                  </a:lnTo>
                  <a:lnTo>
                    <a:pt x="3082" y="1528"/>
                  </a:lnTo>
                  <a:lnTo>
                    <a:pt x="2975" y="1448"/>
                  </a:lnTo>
                  <a:lnTo>
                    <a:pt x="2868" y="1314"/>
                  </a:lnTo>
                  <a:lnTo>
                    <a:pt x="2841" y="1153"/>
                  </a:lnTo>
                  <a:lnTo>
                    <a:pt x="2868" y="1019"/>
                  </a:lnTo>
                  <a:lnTo>
                    <a:pt x="2975" y="885"/>
                  </a:lnTo>
                  <a:lnTo>
                    <a:pt x="3082" y="805"/>
                  </a:lnTo>
                  <a:lnTo>
                    <a:pt x="3243" y="778"/>
                  </a:lnTo>
                  <a:close/>
                  <a:moveTo>
                    <a:pt x="1" y="1"/>
                  </a:moveTo>
                  <a:lnTo>
                    <a:pt x="1" y="1930"/>
                  </a:lnTo>
                  <a:lnTo>
                    <a:pt x="27" y="2171"/>
                  </a:lnTo>
                  <a:lnTo>
                    <a:pt x="81" y="2385"/>
                  </a:lnTo>
                  <a:lnTo>
                    <a:pt x="188" y="2600"/>
                  </a:lnTo>
                  <a:lnTo>
                    <a:pt x="349" y="2761"/>
                  </a:lnTo>
                  <a:lnTo>
                    <a:pt x="510" y="2921"/>
                  </a:lnTo>
                  <a:lnTo>
                    <a:pt x="697" y="3028"/>
                  </a:lnTo>
                  <a:lnTo>
                    <a:pt x="938" y="3082"/>
                  </a:lnTo>
                  <a:lnTo>
                    <a:pt x="1153" y="3109"/>
                  </a:lnTo>
                  <a:lnTo>
                    <a:pt x="6860" y="3109"/>
                  </a:lnTo>
                  <a:lnTo>
                    <a:pt x="7101" y="3082"/>
                  </a:lnTo>
                  <a:lnTo>
                    <a:pt x="7315" y="3028"/>
                  </a:lnTo>
                  <a:lnTo>
                    <a:pt x="7530" y="2921"/>
                  </a:lnTo>
                  <a:lnTo>
                    <a:pt x="7690" y="2761"/>
                  </a:lnTo>
                  <a:lnTo>
                    <a:pt x="7851" y="2600"/>
                  </a:lnTo>
                  <a:lnTo>
                    <a:pt x="7958" y="2385"/>
                  </a:lnTo>
                  <a:lnTo>
                    <a:pt x="8012" y="2171"/>
                  </a:lnTo>
                  <a:lnTo>
                    <a:pt x="8039" y="1930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41"/>
          <p:cNvGrpSpPr/>
          <p:nvPr/>
        </p:nvGrpSpPr>
        <p:grpSpPr>
          <a:xfrm>
            <a:off x="7290348" y="2291574"/>
            <a:ext cx="350834" cy="457205"/>
            <a:chOff x="2547700" y="1272350"/>
            <a:chExt cx="253200" cy="330900"/>
          </a:xfrm>
        </p:grpSpPr>
        <p:sp>
          <p:nvSpPr>
            <p:cNvPr id="540" name="Google Shape;540;p41"/>
            <p:cNvSpPr/>
            <p:nvPr/>
          </p:nvSpPr>
          <p:spPr>
            <a:xfrm>
              <a:off x="2575825" y="1272350"/>
              <a:ext cx="196950" cy="145375"/>
            </a:xfrm>
            <a:custGeom>
              <a:avLst/>
              <a:gdLst/>
              <a:ahLst/>
              <a:cxnLst/>
              <a:rect l="l" t="t" r="r" b="b"/>
              <a:pathLst>
                <a:path w="7878" h="5815" extrusionOk="0">
                  <a:moveTo>
                    <a:pt x="3939" y="0"/>
                  </a:moveTo>
                  <a:lnTo>
                    <a:pt x="3537" y="27"/>
                  </a:lnTo>
                  <a:lnTo>
                    <a:pt x="3135" y="80"/>
                  </a:lnTo>
                  <a:lnTo>
                    <a:pt x="2760" y="188"/>
                  </a:lnTo>
                  <a:lnTo>
                    <a:pt x="2412" y="322"/>
                  </a:lnTo>
                  <a:lnTo>
                    <a:pt x="2064" y="482"/>
                  </a:lnTo>
                  <a:lnTo>
                    <a:pt x="1742" y="670"/>
                  </a:lnTo>
                  <a:lnTo>
                    <a:pt x="1447" y="911"/>
                  </a:lnTo>
                  <a:lnTo>
                    <a:pt x="1153" y="1152"/>
                  </a:lnTo>
                  <a:lnTo>
                    <a:pt x="911" y="1420"/>
                  </a:lnTo>
                  <a:lnTo>
                    <a:pt x="670" y="1742"/>
                  </a:lnTo>
                  <a:lnTo>
                    <a:pt x="483" y="2063"/>
                  </a:lnTo>
                  <a:lnTo>
                    <a:pt x="322" y="2411"/>
                  </a:lnTo>
                  <a:lnTo>
                    <a:pt x="188" y="2760"/>
                  </a:lnTo>
                  <a:lnTo>
                    <a:pt x="81" y="3135"/>
                  </a:lnTo>
                  <a:lnTo>
                    <a:pt x="27" y="3537"/>
                  </a:lnTo>
                  <a:lnTo>
                    <a:pt x="0" y="3939"/>
                  </a:lnTo>
                  <a:lnTo>
                    <a:pt x="27" y="4448"/>
                  </a:lnTo>
                  <a:lnTo>
                    <a:pt x="134" y="4930"/>
                  </a:lnTo>
                  <a:lnTo>
                    <a:pt x="268" y="5385"/>
                  </a:lnTo>
                  <a:lnTo>
                    <a:pt x="483" y="5814"/>
                  </a:lnTo>
                  <a:lnTo>
                    <a:pt x="2680" y="5814"/>
                  </a:lnTo>
                  <a:lnTo>
                    <a:pt x="2546" y="5787"/>
                  </a:lnTo>
                  <a:lnTo>
                    <a:pt x="2412" y="5707"/>
                  </a:lnTo>
                  <a:lnTo>
                    <a:pt x="2331" y="5573"/>
                  </a:lnTo>
                  <a:lnTo>
                    <a:pt x="2305" y="5412"/>
                  </a:lnTo>
                  <a:lnTo>
                    <a:pt x="2331" y="5278"/>
                  </a:lnTo>
                  <a:lnTo>
                    <a:pt x="2412" y="5144"/>
                  </a:lnTo>
                  <a:lnTo>
                    <a:pt x="2519" y="5064"/>
                  </a:lnTo>
                  <a:lnTo>
                    <a:pt x="2653" y="5037"/>
                  </a:lnTo>
                  <a:lnTo>
                    <a:pt x="2653" y="2947"/>
                  </a:lnTo>
                  <a:lnTo>
                    <a:pt x="2519" y="2920"/>
                  </a:lnTo>
                  <a:lnTo>
                    <a:pt x="2412" y="2813"/>
                  </a:lnTo>
                  <a:lnTo>
                    <a:pt x="2331" y="2706"/>
                  </a:lnTo>
                  <a:lnTo>
                    <a:pt x="2305" y="2572"/>
                  </a:lnTo>
                  <a:lnTo>
                    <a:pt x="2331" y="2411"/>
                  </a:lnTo>
                  <a:lnTo>
                    <a:pt x="2412" y="2277"/>
                  </a:lnTo>
                  <a:lnTo>
                    <a:pt x="2546" y="2197"/>
                  </a:lnTo>
                  <a:lnTo>
                    <a:pt x="2680" y="2170"/>
                  </a:lnTo>
                  <a:lnTo>
                    <a:pt x="2841" y="2170"/>
                  </a:lnTo>
                  <a:lnTo>
                    <a:pt x="2894" y="2036"/>
                  </a:lnTo>
                  <a:lnTo>
                    <a:pt x="2974" y="1929"/>
                  </a:lnTo>
                  <a:lnTo>
                    <a:pt x="3082" y="1849"/>
                  </a:lnTo>
                  <a:lnTo>
                    <a:pt x="3242" y="1822"/>
                  </a:lnTo>
                  <a:lnTo>
                    <a:pt x="3376" y="1849"/>
                  </a:lnTo>
                  <a:lnTo>
                    <a:pt x="3484" y="1929"/>
                  </a:lnTo>
                  <a:lnTo>
                    <a:pt x="3591" y="2036"/>
                  </a:lnTo>
                  <a:lnTo>
                    <a:pt x="3618" y="2170"/>
                  </a:lnTo>
                  <a:lnTo>
                    <a:pt x="4234" y="2170"/>
                  </a:lnTo>
                  <a:lnTo>
                    <a:pt x="4287" y="2036"/>
                  </a:lnTo>
                  <a:lnTo>
                    <a:pt x="4368" y="1929"/>
                  </a:lnTo>
                  <a:lnTo>
                    <a:pt x="4475" y="1849"/>
                  </a:lnTo>
                  <a:lnTo>
                    <a:pt x="4636" y="1822"/>
                  </a:lnTo>
                  <a:lnTo>
                    <a:pt x="4770" y="1849"/>
                  </a:lnTo>
                  <a:lnTo>
                    <a:pt x="4904" y="1929"/>
                  </a:lnTo>
                  <a:lnTo>
                    <a:pt x="4984" y="2063"/>
                  </a:lnTo>
                  <a:lnTo>
                    <a:pt x="5011" y="2197"/>
                  </a:lnTo>
                  <a:lnTo>
                    <a:pt x="5011" y="2304"/>
                  </a:lnTo>
                  <a:lnTo>
                    <a:pt x="5145" y="2385"/>
                  </a:lnTo>
                  <a:lnTo>
                    <a:pt x="5252" y="2492"/>
                  </a:lnTo>
                  <a:lnTo>
                    <a:pt x="5332" y="2599"/>
                  </a:lnTo>
                  <a:lnTo>
                    <a:pt x="5413" y="2706"/>
                  </a:lnTo>
                  <a:lnTo>
                    <a:pt x="5493" y="2840"/>
                  </a:lnTo>
                  <a:lnTo>
                    <a:pt x="5547" y="2974"/>
                  </a:lnTo>
                  <a:lnTo>
                    <a:pt x="5573" y="3135"/>
                  </a:lnTo>
                  <a:lnTo>
                    <a:pt x="5573" y="3269"/>
                  </a:lnTo>
                  <a:lnTo>
                    <a:pt x="5573" y="3483"/>
                  </a:lnTo>
                  <a:lnTo>
                    <a:pt x="5520" y="3671"/>
                  </a:lnTo>
                  <a:lnTo>
                    <a:pt x="5439" y="3831"/>
                  </a:lnTo>
                  <a:lnTo>
                    <a:pt x="5306" y="3992"/>
                  </a:lnTo>
                  <a:lnTo>
                    <a:pt x="5439" y="4153"/>
                  </a:lnTo>
                  <a:lnTo>
                    <a:pt x="5520" y="4314"/>
                  </a:lnTo>
                  <a:lnTo>
                    <a:pt x="5573" y="4501"/>
                  </a:lnTo>
                  <a:lnTo>
                    <a:pt x="5573" y="4716"/>
                  </a:lnTo>
                  <a:lnTo>
                    <a:pt x="5547" y="4930"/>
                  </a:lnTo>
                  <a:lnTo>
                    <a:pt x="5493" y="5144"/>
                  </a:lnTo>
                  <a:lnTo>
                    <a:pt x="5386" y="5332"/>
                  </a:lnTo>
                  <a:lnTo>
                    <a:pt x="5252" y="5493"/>
                  </a:lnTo>
                  <a:lnTo>
                    <a:pt x="5091" y="5627"/>
                  </a:lnTo>
                  <a:lnTo>
                    <a:pt x="4904" y="5734"/>
                  </a:lnTo>
                  <a:lnTo>
                    <a:pt x="4689" y="5787"/>
                  </a:lnTo>
                  <a:lnTo>
                    <a:pt x="4475" y="5814"/>
                  </a:lnTo>
                  <a:lnTo>
                    <a:pt x="7395" y="5814"/>
                  </a:lnTo>
                  <a:lnTo>
                    <a:pt x="7610" y="5385"/>
                  </a:lnTo>
                  <a:lnTo>
                    <a:pt x="7744" y="4930"/>
                  </a:lnTo>
                  <a:lnTo>
                    <a:pt x="7851" y="4448"/>
                  </a:lnTo>
                  <a:lnTo>
                    <a:pt x="7878" y="3939"/>
                  </a:lnTo>
                  <a:lnTo>
                    <a:pt x="7851" y="3537"/>
                  </a:lnTo>
                  <a:lnTo>
                    <a:pt x="7797" y="3135"/>
                  </a:lnTo>
                  <a:lnTo>
                    <a:pt x="7690" y="2760"/>
                  </a:lnTo>
                  <a:lnTo>
                    <a:pt x="7556" y="2411"/>
                  </a:lnTo>
                  <a:lnTo>
                    <a:pt x="7395" y="2063"/>
                  </a:lnTo>
                  <a:lnTo>
                    <a:pt x="7208" y="1742"/>
                  </a:lnTo>
                  <a:lnTo>
                    <a:pt x="6967" y="1420"/>
                  </a:lnTo>
                  <a:lnTo>
                    <a:pt x="6726" y="1152"/>
                  </a:lnTo>
                  <a:lnTo>
                    <a:pt x="6431" y="911"/>
                  </a:lnTo>
                  <a:lnTo>
                    <a:pt x="6136" y="670"/>
                  </a:lnTo>
                  <a:lnTo>
                    <a:pt x="5815" y="482"/>
                  </a:lnTo>
                  <a:lnTo>
                    <a:pt x="5466" y="322"/>
                  </a:lnTo>
                  <a:lnTo>
                    <a:pt x="5118" y="188"/>
                  </a:lnTo>
                  <a:lnTo>
                    <a:pt x="4743" y="80"/>
                  </a:lnTo>
                  <a:lnTo>
                    <a:pt x="4341" y="27"/>
                  </a:lnTo>
                  <a:lnTo>
                    <a:pt x="3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2661550" y="13460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1046" y="643"/>
                  </a:lnTo>
                  <a:lnTo>
                    <a:pt x="1180" y="616"/>
                  </a:lnTo>
                  <a:lnTo>
                    <a:pt x="1287" y="563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87" y="107"/>
                  </a:lnTo>
                  <a:lnTo>
                    <a:pt x="1180" y="2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2661550" y="1381525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0"/>
                  </a:moveTo>
                  <a:lnTo>
                    <a:pt x="1" y="670"/>
                  </a:lnTo>
                  <a:lnTo>
                    <a:pt x="1046" y="670"/>
                  </a:lnTo>
                  <a:lnTo>
                    <a:pt x="1180" y="643"/>
                  </a:lnTo>
                  <a:lnTo>
                    <a:pt x="1287" y="563"/>
                  </a:lnTo>
                  <a:lnTo>
                    <a:pt x="1341" y="456"/>
                  </a:lnTo>
                  <a:lnTo>
                    <a:pt x="1367" y="349"/>
                  </a:lnTo>
                  <a:lnTo>
                    <a:pt x="1341" y="215"/>
                  </a:lnTo>
                  <a:lnTo>
                    <a:pt x="1287" y="107"/>
                  </a:lnTo>
                  <a:lnTo>
                    <a:pt x="1180" y="2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2547700" y="1502100"/>
              <a:ext cx="55600" cy="36175"/>
            </a:xfrm>
            <a:custGeom>
              <a:avLst/>
              <a:gdLst/>
              <a:ahLst/>
              <a:cxnLst/>
              <a:rect l="l" t="t" r="r" b="b"/>
              <a:pathLst>
                <a:path w="2224" h="1447" extrusionOk="0">
                  <a:moveTo>
                    <a:pt x="0" y="0"/>
                  </a:moveTo>
                  <a:lnTo>
                    <a:pt x="0" y="1447"/>
                  </a:lnTo>
                  <a:lnTo>
                    <a:pt x="1661" y="1447"/>
                  </a:lnTo>
                  <a:lnTo>
                    <a:pt x="1795" y="1393"/>
                  </a:lnTo>
                  <a:lnTo>
                    <a:pt x="1902" y="1313"/>
                  </a:lnTo>
                  <a:lnTo>
                    <a:pt x="2010" y="1233"/>
                  </a:lnTo>
                  <a:lnTo>
                    <a:pt x="2117" y="1125"/>
                  </a:lnTo>
                  <a:lnTo>
                    <a:pt x="2170" y="1018"/>
                  </a:lnTo>
                  <a:lnTo>
                    <a:pt x="2224" y="857"/>
                  </a:lnTo>
                  <a:lnTo>
                    <a:pt x="2224" y="723"/>
                  </a:lnTo>
                  <a:lnTo>
                    <a:pt x="2224" y="590"/>
                  </a:lnTo>
                  <a:lnTo>
                    <a:pt x="2170" y="429"/>
                  </a:lnTo>
                  <a:lnTo>
                    <a:pt x="2117" y="322"/>
                  </a:lnTo>
                  <a:lnTo>
                    <a:pt x="2010" y="214"/>
                  </a:lnTo>
                  <a:lnTo>
                    <a:pt x="1902" y="107"/>
                  </a:lnTo>
                  <a:lnTo>
                    <a:pt x="1795" y="54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2547700" y="1437125"/>
              <a:ext cx="253200" cy="166125"/>
            </a:xfrm>
            <a:custGeom>
              <a:avLst/>
              <a:gdLst/>
              <a:ahLst/>
              <a:cxnLst/>
              <a:rect l="l" t="t" r="r" b="b"/>
              <a:pathLst>
                <a:path w="10128" h="6645" extrusionOk="0">
                  <a:moveTo>
                    <a:pt x="1099" y="0"/>
                  </a:moveTo>
                  <a:lnTo>
                    <a:pt x="884" y="27"/>
                  </a:lnTo>
                  <a:lnTo>
                    <a:pt x="670" y="80"/>
                  </a:lnTo>
                  <a:lnTo>
                    <a:pt x="482" y="188"/>
                  </a:lnTo>
                  <a:lnTo>
                    <a:pt x="322" y="322"/>
                  </a:lnTo>
                  <a:lnTo>
                    <a:pt x="188" y="482"/>
                  </a:lnTo>
                  <a:lnTo>
                    <a:pt x="81" y="670"/>
                  </a:lnTo>
                  <a:lnTo>
                    <a:pt x="27" y="857"/>
                  </a:lnTo>
                  <a:lnTo>
                    <a:pt x="0" y="1072"/>
                  </a:lnTo>
                  <a:lnTo>
                    <a:pt x="0" y="1822"/>
                  </a:lnTo>
                  <a:lnTo>
                    <a:pt x="1501" y="1822"/>
                  </a:lnTo>
                  <a:lnTo>
                    <a:pt x="1822" y="1849"/>
                  </a:lnTo>
                  <a:lnTo>
                    <a:pt x="2090" y="1929"/>
                  </a:lnTo>
                  <a:lnTo>
                    <a:pt x="2358" y="2063"/>
                  </a:lnTo>
                  <a:lnTo>
                    <a:pt x="2572" y="2251"/>
                  </a:lnTo>
                  <a:lnTo>
                    <a:pt x="2760" y="2492"/>
                  </a:lnTo>
                  <a:lnTo>
                    <a:pt x="2894" y="2733"/>
                  </a:lnTo>
                  <a:lnTo>
                    <a:pt x="2974" y="3028"/>
                  </a:lnTo>
                  <a:lnTo>
                    <a:pt x="3001" y="3322"/>
                  </a:lnTo>
                  <a:lnTo>
                    <a:pt x="2974" y="3617"/>
                  </a:lnTo>
                  <a:lnTo>
                    <a:pt x="2894" y="3912"/>
                  </a:lnTo>
                  <a:lnTo>
                    <a:pt x="2760" y="4153"/>
                  </a:lnTo>
                  <a:lnTo>
                    <a:pt x="2572" y="4394"/>
                  </a:lnTo>
                  <a:lnTo>
                    <a:pt x="2358" y="4555"/>
                  </a:lnTo>
                  <a:lnTo>
                    <a:pt x="2090" y="4716"/>
                  </a:lnTo>
                  <a:lnTo>
                    <a:pt x="1822" y="4796"/>
                  </a:lnTo>
                  <a:lnTo>
                    <a:pt x="1501" y="4823"/>
                  </a:lnTo>
                  <a:lnTo>
                    <a:pt x="0" y="4823"/>
                  </a:lnTo>
                  <a:lnTo>
                    <a:pt x="0" y="5573"/>
                  </a:lnTo>
                  <a:lnTo>
                    <a:pt x="27" y="5787"/>
                  </a:lnTo>
                  <a:lnTo>
                    <a:pt x="81" y="5975"/>
                  </a:lnTo>
                  <a:lnTo>
                    <a:pt x="188" y="6163"/>
                  </a:lnTo>
                  <a:lnTo>
                    <a:pt x="322" y="6323"/>
                  </a:lnTo>
                  <a:lnTo>
                    <a:pt x="482" y="6457"/>
                  </a:lnTo>
                  <a:lnTo>
                    <a:pt x="670" y="6564"/>
                  </a:lnTo>
                  <a:lnTo>
                    <a:pt x="884" y="6618"/>
                  </a:lnTo>
                  <a:lnTo>
                    <a:pt x="1099" y="6645"/>
                  </a:lnTo>
                  <a:lnTo>
                    <a:pt x="9029" y="6645"/>
                  </a:lnTo>
                  <a:lnTo>
                    <a:pt x="9271" y="6618"/>
                  </a:lnTo>
                  <a:lnTo>
                    <a:pt x="9458" y="6564"/>
                  </a:lnTo>
                  <a:lnTo>
                    <a:pt x="9646" y="6457"/>
                  </a:lnTo>
                  <a:lnTo>
                    <a:pt x="9806" y="6323"/>
                  </a:lnTo>
                  <a:lnTo>
                    <a:pt x="9940" y="6163"/>
                  </a:lnTo>
                  <a:lnTo>
                    <a:pt x="10048" y="5975"/>
                  </a:lnTo>
                  <a:lnTo>
                    <a:pt x="10101" y="5787"/>
                  </a:lnTo>
                  <a:lnTo>
                    <a:pt x="10128" y="5573"/>
                  </a:lnTo>
                  <a:lnTo>
                    <a:pt x="10128" y="1072"/>
                  </a:lnTo>
                  <a:lnTo>
                    <a:pt x="10101" y="857"/>
                  </a:lnTo>
                  <a:lnTo>
                    <a:pt x="10048" y="670"/>
                  </a:lnTo>
                  <a:lnTo>
                    <a:pt x="9940" y="482"/>
                  </a:lnTo>
                  <a:lnTo>
                    <a:pt x="9806" y="322"/>
                  </a:lnTo>
                  <a:lnTo>
                    <a:pt x="9646" y="188"/>
                  </a:lnTo>
                  <a:lnTo>
                    <a:pt x="9458" y="80"/>
                  </a:lnTo>
                  <a:lnTo>
                    <a:pt x="9271" y="27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5" name="Google Shape;5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013" y="145826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5" y="4149120"/>
            <a:ext cx="2186305" cy="9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E1F14-C3C5-50E5-1387-E06CEAA6302B}"/>
              </a:ext>
            </a:extLst>
          </p:cNvPr>
          <p:cNvSpPr txBox="1"/>
          <p:nvPr/>
        </p:nvSpPr>
        <p:spPr>
          <a:xfrm>
            <a:off x="1984552" y="835992"/>
            <a:ext cx="5495026" cy="5258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minggu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saya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antaranya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Time series Deep learning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Auto Encoder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Unittest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technical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Refactoring dan Debugging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NLP Transformer BERT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RL learning dan deep Q learning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4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>
            <a:spLocks noGrp="1"/>
          </p:cNvSpPr>
          <p:nvPr>
            <p:ph type="title"/>
          </p:nvPr>
        </p:nvSpPr>
        <p:spPr>
          <a:xfrm>
            <a:off x="720000" y="20121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Minggu</a:t>
            </a:r>
            <a:r>
              <a:rPr lang="en-US" dirty="0"/>
              <a:t> ke-11</a:t>
            </a:r>
            <a:endParaRPr dirty="0"/>
          </a:p>
        </p:txBody>
      </p:sp>
      <p:sp>
        <p:nvSpPr>
          <p:cNvPr id="488" name="Google Shape;488;p41"/>
          <p:cNvSpPr txBox="1"/>
          <p:nvPr/>
        </p:nvSpPr>
        <p:spPr>
          <a:xfrm>
            <a:off x="782135" y="3370531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19" name="Google Shape;519;p41"/>
          <p:cNvGrpSpPr/>
          <p:nvPr/>
        </p:nvGrpSpPr>
        <p:grpSpPr>
          <a:xfrm>
            <a:off x="1449438" y="2291574"/>
            <a:ext cx="457594" cy="457205"/>
            <a:chOff x="238125" y="1272350"/>
            <a:chExt cx="330250" cy="330900"/>
          </a:xfrm>
        </p:grpSpPr>
        <p:sp>
          <p:nvSpPr>
            <p:cNvPr id="520" name="Google Shape;520;p41"/>
            <p:cNvSpPr/>
            <p:nvPr/>
          </p:nvSpPr>
          <p:spPr>
            <a:xfrm>
              <a:off x="238125" y="1281725"/>
              <a:ext cx="109875" cy="146700"/>
            </a:xfrm>
            <a:custGeom>
              <a:avLst/>
              <a:gdLst/>
              <a:ahLst/>
              <a:cxnLst/>
              <a:rect l="l" t="t" r="r" b="b"/>
              <a:pathLst>
                <a:path w="4395" h="5868" extrusionOk="0">
                  <a:moveTo>
                    <a:pt x="4394" y="0"/>
                  </a:moveTo>
                  <a:lnTo>
                    <a:pt x="3939" y="188"/>
                  </a:lnTo>
                  <a:lnTo>
                    <a:pt x="3510" y="402"/>
                  </a:lnTo>
                  <a:lnTo>
                    <a:pt x="3081" y="643"/>
                  </a:lnTo>
                  <a:lnTo>
                    <a:pt x="2679" y="911"/>
                  </a:lnTo>
                  <a:lnTo>
                    <a:pt x="2304" y="1206"/>
                  </a:lnTo>
                  <a:lnTo>
                    <a:pt x="1956" y="1527"/>
                  </a:lnTo>
                  <a:lnTo>
                    <a:pt x="1634" y="1876"/>
                  </a:lnTo>
                  <a:lnTo>
                    <a:pt x="1340" y="2251"/>
                  </a:lnTo>
                  <a:lnTo>
                    <a:pt x="1045" y="2653"/>
                  </a:lnTo>
                  <a:lnTo>
                    <a:pt x="804" y="3055"/>
                  </a:lnTo>
                  <a:lnTo>
                    <a:pt x="589" y="3483"/>
                  </a:lnTo>
                  <a:lnTo>
                    <a:pt x="402" y="3939"/>
                  </a:lnTo>
                  <a:lnTo>
                    <a:pt x="241" y="4394"/>
                  </a:lnTo>
                  <a:lnTo>
                    <a:pt x="134" y="4876"/>
                  </a:lnTo>
                  <a:lnTo>
                    <a:pt x="54" y="5359"/>
                  </a:lnTo>
                  <a:lnTo>
                    <a:pt x="0" y="5868"/>
                  </a:lnTo>
                  <a:lnTo>
                    <a:pt x="2519" y="5868"/>
                  </a:lnTo>
                  <a:lnTo>
                    <a:pt x="2545" y="5198"/>
                  </a:lnTo>
                  <a:lnTo>
                    <a:pt x="2626" y="4528"/>
                  </a:lnTo>
                  <a:lnTo>
                    <a:pt x="2733" y="3912"/>
                  </a:lnTo>
                  <a:lnTo>
                    <a:pt x="2840" y="3296"/>
                  </a:lnTo>
                  <a:lnTo>
                    <a:pt x="3001" y="2706"/>
                  </a:lnTo>
                  <a:lnTo>
                    <a:pt x="3188" y="2144"/>
                  </a:lnTo>
                  <a:lnTo>
                    <a:pt x="3403" y="1608"/>
                  </a:lnTo>
                  <a:lnTo>
                    <a:pt x="3644" y="1099"/>
                  </a:lnTo>
                  <a:lnTo>
                    <a:pt x="3805" y="804"/>
                  </a:lnTo>
                  <a:lnTo>
                    <a:pt x="3992" y="509"/>
                  </a:lnTo>
                  <a:lnTo>
                    <a:pt x="4180" y="241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238125" y="1447825"/>
              <a:ext cx="109875" cy="146050"/>
            </a:xfrm>
            <a:custGeom>
              <a:avLst/>
              <a:gdLst/>
              <a:ahLst/>
              <a:cxnLst/>
              <a:rect l="l" t="t" r="r" b="b"/>
              <a:pathLst>
                <a:path w="4395" h="5842" extrusionOk="0">
                  <a:moveTo>
                    <a:pt x="0" y="1"/>
                  </a:moveTo>
                  <a:lnTo>
                    <a:pt x="54" y="483"/>
                  </a:lnTo>
                  <a:lnTo>
                    <a:pt x="134" y="992"/>
                  </a:lnTo>
                  <a:lnTo>
                    <a:pt x="241" y="1448"/>
                  </a:lnTo>
                  <a:lnTo>
                    <a:pt x="402" y="1930"/>
                  </a:lnTo>
                  <a:lnTo>
                    <a:pt x="589" y="2359"/>
                  </a:lnTo>
                  <a:lnTo>
                    <a:pt x="804" y="2787"/>
                  </a:lnTo>
                  <a:lnTo>
                    <a:pt x="1045" y="3216"/>
                  </a:lnTo>
                  <a:lnTo>
                    <a:pt x="1340" y="3591"/>
                  </a:lnTo>
                  <a:lnTo>
                    <a:pt x="1634" y="3966"/>
                  </a:lnTo>
                  <a:lnTo>
                    <a:pt x="1956" y="4315"/>
                  </a:lnTo>
                  <a:lnTo>
                    <a:pt x="2304" y="4636"/>
                  </a:lnTo>
                  <a:lnTo>
                    <a:pt x="2679" y="4931"/>
                  </a:lnTo>
                  <a:lnTo>
                    <a:pt x="3081" y="5199"/>
                  </a:lnTo>
                  <a:lnTo>
                    <a:pt x="3510" y="5440"/>
                  </a:lnTo>
                  <a:lnTo>
                    <a:pt x="3939" y="5654"/>
                  </a:lnTo>
                  <a:lnTo>
                    <a:pt x="4394" y="5842"/>
                  </a:lnTo>
                  <a:lnTo>
                    <a:pt x="4394" y="5842"/>
                  </a:lnTo>
                  <a:lnTo>
                    <a:pt x="4180" y="5601"/>
                  </a:lnTo>
                  <a:lnTo>
                    <a:pt x="3992" y="5333"/>
                  </a:lnTo>
                  <a:lnTo>
                    <a:pt x="3805" y="5038"/>
                  </a:lnTo>
                  <a:lnTo>
                    <a:pt x="3644" y="4743"/>
                  </a:lnTo>
                  <a:lnTo>
                    <a:pt x="3403" y="4234"/>
                  </a:lnTo>
                  <a:lnTo>
                    <a:pt x="3188" y="3698"/>
                  </a:lnTo>
                  <a:lnTo>
                    <a:pt x="3001" y="3136"/>
                  </a:lnTo>
                  <a:lnTo>
                    <a:pt x="2840" y="2546"/>
                  </a:lnTo>
                  <a:lnTo>
                    <a:pt x="2733" y="1930"/>
                  </a:lnTo>
                  <a:lnTo>
                    <a:pt x="2626" y="1314"/>
                  </a:lnTo>
                  <a:lnTo>
                    <a:pt x="2545" y="644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459150" y="1447825"/>
              <a:ext cx="109225" cy="146050"/>
            </a:xfrm>
            <a:custGeom>
              <a:avLst/>
              <a:gdLst/>
              <a:ahLst/>
              <a:cxnLst/>
              <a:rect l="l" t="t" r="r" b="b"/>
              <a:pathLst>
                <a:path w="4369" h="5842" extrusionOk="0">
                  <a:moveTo>
                    <a:pt x="1850" y="1"/>
                  </a:moveTo>
                  <a:lnTo>
                    <a:pt x="1823" y="644"/>
                  </a:lnTo>
                  <a:lnTo>
                    <a:pt x="1742" y="1314"/>
                  </a:lnTo>
                  <a:lnTo>
                    <a:pt x="1662" y="1930"/>
                  </a:lnTo>
                  <a:lnTo>
                    <a:pt x="1528" y="2546"/>
                  </a:lnTo>
                  <a:lnTo>
                    <a:pt x="1367" y="3136"/>
                  </a:lnTo>
                  <a:lnTo>
                    <a:pt x="1180" y="3698"/>
                  </a:lnTo>
                  <a:lnTo>
                    <a:pt x="965" y="4234"/>
                  </a:lnTo>
                  <a:lnTo>
                    <a:pt x="724" y="4743"/>
                  </a:lnTo>
                  <a:lnTo>
                    <a:pt x="563" y="5038"/>
                  </a:lnTo>
                  <a:lnTo>
                    <a:pt x="376" y="5333"/>
                  </a:lnTo>
                  <a:lnTo>
                    <a:pt x="188" y="5601"/>
                  </a:lnTo>
                  <a:lnTo>
                    <a:pt x="1" y="5842"/>
                  </a:lnTo>
                  <a:lnTo>
                    <a:pt x="429" y="5654"/>
                  </a:lnTo>
                  <a:lnTo>
                    <a:pt x="885" y="5440"/>
                  </a:lnTo>
                  <a:lnTo>
                    <a:pt x="1287" y="5199"/>
                  </a:lnTo>
                  <a:lnTo>
                    <a:pt x="1689" y="4931"/>
                  </a:lnTo>
                  <a:lnTo>
                    <a:pt x="2064" y="4636"/>
                  </a:lnTo>
                  <a:lnTo>
                    <a:pt x="2412" y="4315"/>
                  </a:lnTo>
                  <a:lnTo>
                    <a:pt x="2734" y="3966"/>
                  </a:lnTo>
                  <a:lnTo>
                    <a:pt x="3028" y="3591"/>
                  </a:lnTo>
                  <a:lnTo>
                    <a:pt x="3323" y="3216"/>
                  </a:lnTo>
                  <a:lnTo>
                    <a:pt x="3564" y="2787"/>
                  </a:lnTo>
                  <a:lnTo>
                    <a:pt x="3779" y="2359"/>
                  </a:lnTo>
                  <a:lnTo>
                    <a:pt x="3966" y="1930"/>
                  </a:lnTo>
                  <a:lnTo>
                    <a:pt x="4127" y="1448"/>
                  </a:lnTo>
                  <a:lnTo>
                    <a:pt x="4234" y="992"/>
                  </a:lnTo>
                  <a:lnTo>
                    <a:pt x="4314" y="483"/>
                  </a:lnTo>
                  <a:lnTo>
                    <a:pt x="4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59150" y="1281725"/>
              <a:ext cx="109225" cy="146700"/>
            </a:xfrm>
            <a:custGeom>
              <a:avLst/>
              <a:gdLst/>
              <a:ahLst/>
              <a:cxnLst/>
              <a:rect l="l" t="t" r="r" b="b"/>
              <a:pathLst>
                <a:path w="4369" h="5868" extrusionOk="0">
                  <a:moveTo>
                    <a:pt x="1" y="0"/>
                  </a:moveTo>
                  <a:lnTo>
                    <a:pt x="188" y="241"/>
                  </a:lnTo>
                  <a:lnTo>
                    <a:pt x="376" y="509"/>
                  </a:lnTo>
                  <a:lnTo>
                    <a:pt x="563" y="804"/>
                  </a:lnTo>
                  <a:lnTo>
                    <a:pt x="724" y="1099"/>
                  </a:lnTo>
                  <a:lnTo>
                    <a:pt x="965" y="1608"/>
                  </a:lnTo>
                  <a:lnTo>
                    <a:pt x="1180" y="2144"/>
                  </a:lnTo>
                  <a:lnTo>
                    <a:pt x="1367" y="2706"/>
                  </a:lnTo>
                  <a:lnTo>
                    <a:pt x="1528" y="3296"/>
                  </a:lnTo>
                  <a:lnTo>
                    <a:pt x="1662" y="3912"/>
                  </a:lnTo>
                  <a:lnTo>
                    <a:pt x="1742" y="4528"/>
                  </a:lnTo>
                  <a:lnTo>
                    <a:pt x="1823" y="5198"/>
                  </a:lnTo>
                  <a:lnTo>
                    <a:pt x="1850" y="5868"/>
                  </a:lnTo>
                  <a:lnTo>
                    <a:pt x="4368" y="5868"/>
                  </a:lnTo>
                  <a:lnTo>
                    <a:pt x="4314" y="5359"/>
                  </a:lnTo>
                  <a:lnTo>
                    <a:pt x="4234" y="4876"/>
                  </a:lnTo>
                  <a:lnTo>
                    <a:pt x="4127" y="4394"/>
                  </a:lnTo>
                  <a:lnTo>
                    <a:pt x="3966" y="3939"/>
                  </a:lnTo>
                  <a:lnTo>
                    <a:pt x="3779" y="3483"/>
                  </a:lnTo>
                  <a:lnTo>
                    <a:pt x="3564" y="3055"/>
                  </a:lnTo>
                  <a:lnTo>
                    <a:pt x="3323" y="2653"/>
                  </a:lnTo>
                  <a:lnTo>
                    <a:pt x="3028" y="2251"/>
                  </a:lnTo>
                  <a:lnTo>
                    <a:pt x="2734" y="1876"/>
                  </a:lnTo>
                  <a:lnTo>
                    <a:pt x="2412" y="1527"/>
                  </a:lnTo>
                  <a:lnTo>
                    <a:pt x="2064" y="1206"/>
                  </a:lnTo>
                  <a:lnTo>
                    <a:pt x="1689" y="911"/>
                  </a:lnTo>
                  <a:lnTo>
                    <a:pt x="1287" y="643"/>
                  </a:lnTo>
                  <a:lnTo>
                    <a:pt x="885" y="402"/>
                  </a:lnTo>
                  <a:lnTo>
                    <a:pt x="429" y="1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327875" y="1507450"/>
              <a:ext cx="150725" cy="95800"/>
            </a:xfrm>
            <a:custGeom>
              <a:avLst/>
              <a:gdLst/>
              <a:ahLst/>
              <a:cxnLst/>
              <a:rect l="l" t="t" r="r" b="b"/>
              <a:pathLst>
                <a:path w="6029" h="3832" extrusionOk="0">
                  <a:moveTo>
                    <a:pt x="0" y="0"/>
                  </a:moveTo>
                  <a:lnTo>
                    <a:pt x="161" y="536"/>
                  </a:lnTo>
                  <a:lnTo>
                    <a:pt x="322" y="1045"/>
                  </a:lnTo>
                  <a:lnTo>
                    <a:pt x="509" y="1528"/>
                  </a:lnTo>
                  <a:lnTo>
                    <a:pt x="751" y="1983"/>
                  </a:lnTo>
                  <a:lnTo>
                    <a:pt x="992" y="2412"/>
                  </a:lnTo>
                  <a:lnTo>
                    <a:pt x="1233" y="2787"/>
                  </a:lnTo>
                  <a:lnTo>
                    <a:pt x="1528" y="3108"/>
                  </a:lnTo>
                  <a:lnTo>
                    <a:pt x="1795" y="3350"/>
                  </a:lnTo>
                  <a:lnTo>
                    <a:pt x="2090" y="3564"/>
                  </a:lnTo>
                  <a:lnTo>
                    <a:pt x="2385" y="3725"/>
                  </a:lnTo>
                  <a:lnTo>
                    <a:pt x="2706" y="3805"/>
                  </a:lnTo>
                  <a:lnTo>
                    <a:pt x="3028" y="3832"/>
                  </a:lnTo>
                  <a:lnTo>
                    <a:pt x="3323" y="3805"/>
                  </a:lnTo>
                  <a:lnTo>
                    <a:pt x="3644" y="3725"/>
                  </a:lnTo>
                  <a:lnTo>
                    <a:pt x="3939" y="3564"/>
                  </a:lnTo>
                  <a:lnTo>
                    <a:pt x="4234" y="3350"/>
                  </a:lnTo>
                  <a:lnTo>
                    <a:pt x="4528" y="3108"/>
                  </a:lnTo>
                  <a:lnTo>
                    <a:pt x="4796" y="2787"/>
                  </a:lnTo>
                  <a:lnTo>
                    <a:pt x="5037" y="2412"/>
                  </a:lnTo>
                  <a:lnTo>
                    <a:pt x="5305" y="1983"/>
                  </a:lnTo>
                  <a:lnTo>
                    <a:pt x="5520" y="1528"/>
                  </a:lnTo>
                  <a:lnTo>
                    <a:pt x="5707" y="1045"/>
                  </a:lnTo>
                  <a:lnTo>
                    <a:pt x="5868" y="536"/>
                  </a:lnTo>
                  <a:lnTo>
                    <a:pt x="6029" y="0"/>
                  </a:lnTo>
                  <a:lnTo>
                    <a:pt x="5734" y="268"/>
                  </a:lnTo>
                  <a:lnTo>
                    <a:pt x="5413" y="536"/>
                  </a:lnTo>
                  <a:lnTo>
                    <a:pt x="5064" y="751"/>
                  </a:lnTo>
                  <a:lnTo>
                    <a:pt x="4689" y="938"/>
                  </a:lnTo>
                  <a:lnTo>
                    <a:pt x="4287" y="1099"/>
                  </a:lnTo>
                  <a:lnTo>
                    <a:pt x="3885" y="1206"/>
                  </a:lnTo>
                  <a:lnTo>
                    <a:pt x="3457" y="1286"/>
                  </a:lnTo>
                  <a:lnTo>
                    <a:pt x="3028" y="1313"/>
                  </a:lnTo>
                  <a:lnTo>
                    <a:pt x="2572" y="1286"/>
                  </a:lnTo>
                  <a:lnTo>
                    <a:pt x="2144" y="1206"/>
                  </a:lnTo>
                  <a:lnTo>
                    <a:pt x="1742" y="1099"/>
                  </a:lnTo>
                  <a:lnTo>
                    <a:pt x="1340" y="938"/>
                  </a:lnTo>
                  <a:lnTo>
                    <a:pt x="992" y="751"/>
                  </a:lnTo>
                  <a:lnTo>
                    <a:pt x="643" y="536"/>
                  </a:lnTo>
                  <a:lnTo>
                    <a:pt x="295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327875" y="1272350"/>
              <a:ext cx="150725" cy="96475"/>
            </a:xfrm>
            <a:custGeom>
              <a:avLst/>
              <a:gdLst/>
              <a:ahLst/>
              <a:cxnLst/>
              <a:rect l="l" t="t" r="r" b="b"/>
              <a:pathLst>
                <a:path w="6029" h="3859" extrusionOk="0">
                  <a:moveTo>
                    <a:pt x="3028" y="0"/>
                  </a:moveTo>
                  <a:lnTo>
                    <a:pt x="2706" y="27"/>
                  </a:lnTo>
                  <a:lnTo>
                    <a:pt x="2385" y="134"/>
                  </a:lnTo>
                  <a:lnTo>
                    <a:pt x="2090" y="268"/>
                  </a:lnTo>
                  <a:lnTo>
                    <a:pt x="1795" y="482"/>
                  </a:lnTo>
                  <a:lnTo>
                    <a:pt x="1528" y="750"/>
                  </a:lnTo>
                  <a:lnTo>
                    <a:pt x="1233" y="1045"/>
                  </a:lnTo>
                  <a:lnTo>
                    <a:pt x="992" y="1420"/>
                  </a:lnTo>
                  <a:lnTo>
                    <a:pt x="751" y="1849"/>
                  </a:lnTo>
                  <a:lnTo>
                    <a:pt x="509" y="2304"/>
                  </a:lnTo>
                  <a:lnTo>
                    <a:pt x="322" y="2786"/>
                  </a:lnTo>
                  <a:lnTo>
                    <a:pt x="161" y="3296"/>
                  </a:lnTo>
                  <a:lnTo>
                    <a:pt x="0" y="3858"/>
                  </a:lnTo>
                  <a:lnTo>
                    <a:pt x="0" y="3858"/>
                  </a:lnTo>
                  <a:lnTo>
                    <a:pt x="295" y="3563"/>
                  </a:lnTo>
                  <a:lnTo>
                    <a:pt x="643" y="3296"/>
                  </a:lnTo>
                  <a:lnTo>
                    <a:pt x="992" y="3081"/>
                  </a:lnTo>
                  <a:lnTo>
                    <a:pt x="1340" y="2894"/>
                  </a:lnTo>
                  <a:lnTo>
                    <a:pt x="1742" y="2733"/>
                  </a:lnTo>
                  <a:lnTo>
                    <a:pt x="2144" y="2626"/>
                  </a:lnTo>
                  <a:lnTo>
                    <a:pt x="2572" y="2545"/>
                  </a:lnTo>
                  <a:lnTo>
                    <a:pt x="3028" y="2519"/>
                  </a:lnTo>
                  <a:lnTo>
                    <a:pt x="3457" y="2545"/>
                  </a:lnTo>
                  <a:lnTo>
                    <a:pt x="3885" y="2626"/>
                  </a:lnTo>
                  <a:lnTo>
                    <a:pt x="4287" y="2733"/>
                  </a:lnTo>
                  <a:lnTo>
                    <a:pt x="4689" y="2894"/>
                  </a:lnTo>
                  <a:lnTo>
                    <a:pt x="5064" y="3081"/>
                  </a:lnTo>
                  <a:lnTo>
                    <a:pt x="5413" y="3296"/>
                  </a:lnTo>
                  <a:lnTo>
                    <a:pt x="5734" y="3563"/>
                  </a:lnTo>
                  <a:lnTo>
                    <a:pt x="6029" y="3858"/>
                  </a:lnTo>
                  <a:lnTo>
                    <a:pt x="5868" y="3296"/>
                  </a:lnTo>
                  <a:lnTo>
                    <a:pt x="5707" y="2786"/>
                  </a:lnTo>
                  <a:lnTo>
                    <a:pt x="5520" y="2304"/>
                  </a:lnTo>
                  <a:lnTo>
                    <a:pt x="5305" y="1849"/>
                  </a:lnTo>
                  <a:lnTo>
                    <a:pt x="5037" y="1420"/>
                  </a:lnTo>
                  <a:lnTo>
                    <a:pt x="4796" y="1045"/>
                  </a:lnTo>
                  <a:lnTo>
                    <a:pt x="4528" y="750"/>
                  </a:lnTo>
                  <a:lnTo>
                    <a:pt x="4234" y="482"/>
                  </a:lnTo>
                  <a:lnTo>
                    <a:pt x="3939" y="268"/>
                  </a:lnTo>
                  <a:lnTo>
                    <a:pt x="3644" y="134"/>
                  </a:lnTo>
                  <a:lnTo>
                    <a:pt x="3323" y="2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390825" y="14478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046" y="644"/>
                  </a:lnTo>
                  <a:lnTo>
                    <a:pt x="1153" y="617"/>
                  </a:lnTo>
                  <a:lnTo>
                    <a:pt x="1260" y="537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60" y="81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390825" y="1411650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1"/>
                  </a:moveTo>
                  <a:lnTo>
                    <a:pt x="1" y="671"/>
                  </a:lnTo>
                  <a:lnTo>
                    <a:pt x="1046" y="671"/>
                  </a:lnTo>
                  <a:lnTo>
                    <a:pt x="1153" y="644"/>
                  </a:lnTo>
                  <a:lnTo>
                    <a:pt x="1260" y="564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215"/>
                  </a:lnTo>
                  <a:lnTo>
                    <a:pt x="1260" y="108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320500" y="1354725"/>
              <a:ext cx="165475" cy="166150"/>
            </a:xfrm>
            <a:custGeom>
              <a:avLst/>
              <a:gdLst/>
              <a:ahLst/>
              <a:cxnLst/>
              <a:rect l="l" t="t" r="r" b="b"/>
              <a:pathLst>
                <a:path w="6619" h="6646" extrusionOk="0">
                  <a:moveTo>
                    <a:pt x="3993" y="1153"/>
                  </a:moveTo>
                  <a:lnTo>
                    <a:pt x="4154" y="1179"/>
                  </a:lnTo>
                  <a:lnTo>
                    <a:pt x="4287" y="1260"/>
                  </a:lnTo>
                  <a:lnTo>
                    <a:pt x="4368" y="1394"/>
                  </a:lnTo>
                  <a:lnTo>
                    <a:pt x="4395" y="1528"/>
                  </a:lnTo>
                  <a:lnTo>
                    <a:pt x="4395" y="1635"/>
                  </a:lnTo>
                  <a:lnTo>
                    <a:pt x="4502" y="1715"/>
                  </a:lnTo>
                  <a:lnTo>
                    <a:pt x="4609" y="1822"/>
                  </a:lnTo>
                  <a:lnTo>
                    <a:pt x="4716" y="1930"/>
                  </a:lnTo>
                  <a:lnTo>
                    <a:pt x="4797" y="2037"/>
                  </a:lnTo>
                  <a:lnTo>
                    <a:pt x="4850" y="2171"/>
                  </a:lnTo>
                  <a:lnTo>
                    <a:pt x="4904" y="2305"/>
                  </a:lnTo>
                  <a:lnTo>
                    <a:pt x="4931" y="2466"/>
                  </a:lnTo>
                  <a:lnTo>
                    <a:pt x="4957" y="2599"/>
                  </a:lnTo>
                  <a:lnTo>
                    <a:pt x="4931" y="2814"/>
                  </a:lnTo>
                  <a:lnTo>
                    <a:pt x="4877" y="3001"/>
                  </a:lnTo>
                  <a:lnTo>
                    <a:pt x="4797" y="3162"/>
                  </a:lnTo>
                  <a:lnTo>
                    <a:pt x="4689" y="3323"/>
                  </a:lnTo>
                  <a:lnTo>
                    <a:pt x="4797" y="3484"/>
                  </a:lnTo>
                  <a:lnTo>
                    <a:pt x="4877" y="3644"/>
                  </a:lnTo>
                  <a:lnTo>
                    <a:pt x="4931" y="3832"/>
                  </a:lnTo>
                  <a:lnTo>
                    <a:pt x="4957" y="4046"/>
                  </a:lnTo>
                  <a:lnTo>
                    <a:pt x="4931" y="4180"/>
                  </a:lnTo>
                  <a:lnTo>
                    <a:pt x="4904" y="4341"/>
                  </a:lnTo>
                  <a:lnTo>
                    <a:pt x="4850" y="4475"/>
                  </a:lnTo>
                  <a:lnTo>
                    <a:pt x="4797" y="4609"/>
                  </a:lnTo>
                  <a:lnTo>
                    <a:pt x="4716" y="4716"/>
                  </a:lnTo>
                  <a:lnTo>
                    <a:pt x="4609" y="4823"/>
                  </a:lnTo>
                  <a:lnTo>
                    <a:pt x="4502" y="4931"/>
                  </a:lnTo>
                  <a:lnTo>
                    <a:pt x="4395" y="5011"/>
                  </a:lnTo>
                  <a:lnTo>
                    <a:pt x="4395" y="5118"/>
                  </a:lnTo>
                  <a:lnTo>
                    <a:pt x="4368" y="5252"/>
                  </a:lnTo>
                  <a:lnTo>
                    <a:pt x="4287" y="5386"/>
                  </a:lnTo>
                  <a:lnTo>
                    <a:pt x="4154" y="5466"/>
                  </a:lnTo>
                  <a:lnTo>
                    <a:pt x="3993" y="5493"/>
                  </a:lnTo>
                  <a:lnTo>
                    <a:pt x="3859" y="5466"/>
                  </a:lnTo>
                  <a:lnTo>
                    <a:pt x="3725" y="5386"/>
                  </a:lnTo>
                  <a:lnTo>
                    <a:pt x="3644" y="5279"/>
                  </a:lnTo>
                  <a:lnTo>
                    <a:pt x="3618" y="5145"/>
                  </a:lnTo>
                  <a:lnTo>
                    <a:pt x="3001" y="5145"/>
                  </a:lnTo>
                  <a:lnTo>
                    <a:pt x="2948" y="5279"/>
                  </a:lnTo>
                  <a:lnTo>
                    <a:pt x="2867" y="5386"/>
                  </a:lnTo>
                  <a:lnTo>
                    <a:pt x="2760" y="5466"/>
                  </a:lnTo>
                  <a:lnTo>
                    <a:pt x="2600" y="5493"/>
                  </a:lnTo>
                  <a:lnTo>
                    <a:pt x="2466" y="5466"/>
                  </a:lnTo>
                  <a:lnTo>
                    <a:pt x="2332" y="5386"/>
                  </a:lnTo>
                  <a:lnTo>
                    <a:pt x="2251" y="5279"/>
                  </a:lnTo>
                  <a:lnTo>
                    <a:pt x="2224" y="5145"/>
                  </a:lnTo>
                  <a:lnTo>
                    <a:pt x="2064" y="5145"/>
                  </a:lnTo>
                  <a:lnTo>
                    <a:pt x="1903" y="5118"/>
                  </a:lnTo>
                  <a:lnTo>
                    <a:pt x="1796" y="5038"/>
                  </a:lnTo>
                  <a:lnTo>
                    <a:pt x="1715" y="4904"/>
                  </a:lnTo>
                  <a:lnTo>
                    <a:pt x="1662" y="4743"/>
                  </a:lnTo>
                  <a:lnTo>
                    <a:pt x="1689" y="4609"/>
                  </a:lnTo>
                  <a:lnTo>
                    <a:pt x="1769" y="4502"/>
                  </a:lnTo>
                  <a:lnTo>
                    <a:pt x="1876" y="4395"/>
                  </a:lnTo>
                  <a:lnTo>
                    <a:pt x="2037" y="4368"/>
                  </a:lnTo>
                  <a:lnTo>
                    <a:pt x="2037" y="2278"/>
                  </a:lnTo>
                  <a:lnTo>
                    <a:pt x="1876" y="2251"/>
                  </a:lnTo>
                  <a:lnTo>
                    <a:pt x="1769" y="2144"/>
                  </a:lnTo>
                  <a:lnTo>
                    <a:pt x="1689" y="2037"/>
                  </a:lnTo>
                  <a:lnTo>
                    <a:pt x="1662" y="1903"/>
                  </a:lnTo>
                  <a:lnTo>
                    <a:pt x="1715" y="1742"/>
                  </a:lnTo>
                  <a:lnTo>
                    <a:pt x="1796" y="1608"/>
                  </a:lnTo>
                  <a:lnTo>
                    <a:pt x="1903" y="1528"/>
                  </a:lnTo>
                  <a:lnTo>
                    <a:pt x="2064" y="1501"/>
                  </a:lnTo>
                  <a:lnTo>
                    <a:pt x="2224" y="1501"/>
                  </a:lnTo>
                  <a:lnTo>
                    <a:pt x="2251" y="1367"/>
                  </a:lnTo>
                  <a:lnTo>
                    <a:pt x="2332" y="1260"/>
                  </a:lnTo>
                  <a:lnTo>
                    <a:pt x="2466" y="1179"/>
                  </a:lnTo>
                  <a:lnTo>
                    <a:pt x="2600" y="1153"/>
                  </a:lnTo>
                  <a:lnTo>
                    <a:pt x="2760" y="1179"/>
                  </a:lnTo>
                  <a:lnTo>
                    <a:pt x="2867" y="1260"/>
                  </a:lnTo>
                  <a:lnTo>
                    <a:pt x="2948" y="1367"/>
                  </a:lnTo>
                  <a:lnTo>
                    <a:pt x="3001" y="1501"/>
                  </a:lnTo>
                  <a:lnTo>
                    <a:pt x="3618" y="1501"/>
                  </a:lnTo>
                  <a:lnTo>
                    <a:pt x="3644" y="1367"/>
                  </a:lnTo>
                  <a:lnTo>
                    <a:pt x="3725" y="1260"/>
                  </a:lnTo>
                  <a:lnTo>
                    <a:pt x="3859" y="1179"/>
                  </a:lnTo>
                  <a:lnTo>
                    <a:pt x="3993" y="1153"/>
                  </a:lnTo>
                  <a:close/>
                  <a:moveTo>
                    <a:pt x="3323" y="1"/>
                  </a:moveTo>
                  <a:lnTo>
                    <a:pt x="2975" y="27"/>
                  </a:lnTo>
                  <a:lnTo>
                    <a:pt x="2653" y="81"/>
                  </a:lnTo>
                  <a:lnTo>
                    <a:pt x="2332" y="161"/>
                  </a:lnTo>
                  <a:lnTo>
                    <a:pt x="2010" y="268"/>
                  </a:lnTo>
                  <a:lnTo>
                    <a:pt x="1742" y="402"/>
                  </a:lnTo>
                  <a:lnTo>
                    <a:pt x="1447" y="590"/>
                  </a:lnTo>
                  <a:lnTo>
                    <a:pt x="1206" y="778"/>
                  </a:lnTo>
                  <a:lnTo>
                    <a:pt x="965" y="992"/>
                  </a:lnTo>
                  <a:lnTo>
                    <a:pt x="751" y="1206"/>
                  </a:lnTo>
                  <a:lnTo>
                    <a:pt x="563" y="1474"/>
                  </a:lnTo>
                  <a:lnTo>
                    <a:pt x="402" y="1742"/>
                  </a:lnTo>
                  <a:lnTo>
                    <a:pt x="269" y="2037"/>
                  </a:lnTo>
                  <a:lnTo>
                    <a:pt x="135" y="2332"/>
                  </a:lnTo>
                  <a:lnTo>
                    <a:pt x="54" y="2653"/>
                  </a:lnTo>
                  <a:lnTo>
                    <a:pt x="27" y="2975"/>
                  </a:lnTo>
                  <a:lnTo>
                    <a:pt x="1" y="3323"/>
                  </a:lnTo>
                  <a:lnTo>
                    <a:pt x="27" y="3671"/>
                  </a:lnTo>
                  <a:lnTo>
                    <a:pt x="54" y="3993"/>
                  </a:lnTo>
                  <a:lnTo>
                    <a:pt x="135" y="4314"/>
                  </a:lnTo>
                  <a:lnTo>
                    <a:pt x="269" y="4609"/>
                  </a:lnTo>
                  <a:lnTo>
                    <a:pt x="402" y="4904"/>
                  </a:lnTo>
                  <a:lnTo>
                    <a:pt x="563" y="5172"/>
                  </a:lnTo>
                  <a:lnTo>
                    <a:pt x="751" y="5440"/>
                  </a:lnTo>
                  <a:lnTo>
                    <a:pt x="965" y="5681"/>
                  </a:lnTo>
                  <a:lnTo>
                    <a:pt x="1206" y="5895"/>
                  </a:lnTo>
                  <a:lnTo>
                    <a:pt x="1447" y="6083"/>
                  </a:lnTo>
                  <a:lnTo>
                    <a:pt x="1742" y="6243"/>
                  </a:lnTo>
                  <a:lnTo>
                    <a:pt x="2010" y="6377"/>
                  </a:lnTo>
                  <a:lnTo>
                    <a:pt x="2332" y="6485"/>
                  </a:lnTo>
                  <a:lnTo>
                    <a:pt x="2653" y="6565"/>
                  </a:lnTo>
                  <a:lnTo>
                    <a:pt x="2975" y="6618"/>
                  </a:lnTo>
                  <a:lnTo>
                    <a:pt x="3323" y="6645"/>
                  </a:lnTo>
                  <a:lnTo>
                    <a:pt x="3644" y="6618"/>
                  </a:lnTo>
                  <a:lnTo>
                    <a:pt x="3966" y="6565"/>
                  </a:lnTo>
                  <a:lnTo>
                    <a:pt x="4287" y="6485"/>
                  </a:lnTo>
                  <a:lnTo>
                    <a:pt x="4609" y="6377"/>
                  </a:lnTo>
                  <a:lnTo>
                    <a:pt x="4904" y="6243"/>
                  </a:lnTo>
                  <a:lnTo>
                    <a:pt x="5172" y="6083"/>
                  </a:lnTo>
                  <a:lnTo>
                    <a:pt x="5413" y="5895"/>
                  </a:lnTo>
                  <a:lnTo>
                    <a:pt x="5654" y="5681"/>
                  </a:lnTo>
                  <a:lnTo>
                    <a:pt x="5868" y="5440"/>
                  </a:lnTo>
                  <a:lnTo>
                    <a:pt x="6056" y="5172"/>
                  </a:lnTo>
                  <a:lnTo>
                    <a:pt x="6217" y="4904"/>
                  </a:lnTo>
                  <a:lnTo>
                    <a:pt x="6377" y="4609"/>
                  </a:lnTo>
                  <a:lnTo>
                    <a:pt x="6485" y="4314"/>
                  </a:lnTo>
                  <a:lnTo>
                    <a:pt x="6565" y="3993"/>
                  </a:lnTo>
                  <a:lnTo>
                    <a:pt x="6619" y="3671"/>
                  </a:lnTo>
                  <a:lnTo>
                    <a:pt x="6619" y="3323"/>
                  </a:lnTo>
                  <a:lnTo>
                    <a:pt x="6619" y="2975"/>
                  </a:lnTo>
                  <a:lnTo>
                    <a:pt x="6565" y="2653"/>
                  </a:lnTo>
                  <a:lnTo>
                    <a:pt x="6485" y="2332"/>
                  </a:lnTo>
                  <a:lnTo>
                    <a:pt x="6377" y="2037"/>
                  </a:lnTo>
                  <a:lnTo>
                    <a:pt x="6217" y="1742"/>
                  </a:lnTo>
                  <a:lnTo>
                    <a:pt x="6056" y="1474"/>
                  </a:lnTo>
                  <a:lnTo>
                    <a:pt x="5868" y="1206"/>
                  </a:lnTo>
                  <a:lnTo>
                    <a:pt x="5654" y="992"/>
                  </a:lnTo>
                  <a:lnTo>
                    <a:pt x="5413" y="778"/>
                  </a:lnTo>
                  <a:lnTo>
                    <a:pt x="5172" y="590"/>
                  </a:lnTo>
                  <a:lnTo>
                    <a:pt x="4904" y="402"/>
                  </a:lnTo>
                  <a:lnTo>
                    <a:pt x="4609" y="268"/>
                  </a:lnTo>
                  <a:lnTo>
                    <a:pt x="4287" y="161"/>
                  </a:lnTo>
                  <a:lnTo>
                    <a:pt x="3966" y="81"/>
                  </a:lnTo>
                  <a:lnTo>
                    <a:pt x="3644" y="27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1"/>
          <p:cNvGrpSpPr/>
          <p:nvPr/>
        </p:nvGrpSpPr>
        <p:grpSpPr>
          <a:xfrm>
            <a:off x="5399041" y="2291574"/>
            <a:ext cx="278471" cy="457205"/>
            <a:chOff x="1816900" y="1272350"/>
            <a:chExt cx="200975" cy="330900"/>
          </a:xfrm>
        </p:grpSpPr>
        <p:sp>
          <p:nvSpPr>
            <p:cNvPr id="535" name="Google Shape;535;p41"/>
            <p:cNvSpPr/>
            <p:nvPr/>
          </p:nvSpPr>
          <p:spPr>
            <a:xfrm>
              <a:off x="1901300" y="1366775"/>
              <a:ext cx="42225" cy="22150"/>
            </a:xfrm>
            <a:custGeom>
              <a:avLst/>
              <a:gdLst/>
              <a:ahLst/>
              <a:cxnLst/>
              <a:rect l="l" t="t" r="r" b="b"/>
              <a:pathLst>
                <a:path w="1689" h="886" extrusionOk="0">
                  <a:moveTo>
                    <a:pt x="1" y="1"/>
                  </a:moveTo>
                  <a:lnTo>
                    <a:pt x="1" y="885"/>
                  </a:lnTo>
                  <a:lnTo>
                    <a:pt x="1340" y="885"/>
                  </a:lnTo>
                  <a:lnTo>
                    <a:pt x="1421" y="858"/>
                  </a:lnTo>
                  <a:lnTo>
                    <a:pt x="1501" y="805"/>
                  </a:lnTo>
                  <a:lnTo>
                    <a:pt x="1581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689" y="456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1" y="135"/>
                  </a:lnTo>
                  <a:lnTo>
                    <a:pt x="1501" y="81"/>
                  </a:lnTo>
                  <a:lnTo>
                    <a:pt x="1421" y="54"/>
                  </a:lnTo>
                  <a:lnTo>
                    <a:pt x="1340" y="28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901300" y="1408325"/>
              <a:ext cx="42225" cy="22125"/>
            </a:xfrm>
            <a:custGeom>
              <a:avLst/>
              <a:gdLst/>
              <a:ahLst/>
              <a:cxnLst/>
              <a:rect l="l" t="t" r="r" b="b"/>
              <a:pathLst>
                <a:path w="1689" h="885" extrusionOk="0">
                  <a:moveTo>
                    <a:pt x="1" y="0"/>
                  </a:moveTo>
                  <a:lnTo>
                    <a:pt x="1" y="884"/>
                  </a:lnTo>
                  <a:lnTo>
                    <a:pt x="1260" y="884"/>
                  </a:lnTo>
                  <a:lnTo>
                    <a:pt x="1340" y="857"/>
                  </a:lnTo>
                  <a:lnTo>
                    <a:pt x="1421" y="831"/>
                  </a:lnTo>
                  <a:lnTo>
                    <a:pt x="1501" y="804"/>
                  </a:lnTo>
                  <a:lnTo>
                    <a:pt x="1581" y="750"/>
                  </a:lnTo>
                  <a:lnTo>
                    <a:pt x="1635" y="670"/>
                  </a:lnTo>
                  <a:lnTo>
                    <a:pt x="1662" y="616"/>
                  </a:lnTo>
                  <a:lnTo>
                    <a:pt x="1689" y="536"/>
                  </a:lnTo>
                  <a:lnTo>
                    <a:pt x="1689" y="429"/>
                  </a:lnTo>
                  <a:lnTo>
                    <a:pt x="1689" y="348"/>
                  </a:lnTo>
                  <a:lnTo>
                    <a:pt x="1662" y="268"/>
                  </a:lnTo>
                  <a:lnTo>
                    <a:pt x="1635" y="188"/>
                  </a:lnTo>
                  <a:lnTo>
                    <a:pt x="1581" y="134"/>
                  </a:lnTo>
                  <a:lnTo>
                    <a:pt x="1501" y="80"/>
                  </a:lnTo>
                  <a:lnTo>
                    <a:pt x="1421" y="27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1816900" y="1272350"/>
              <a:ext cx="200975" cy="233775"/>
            </a:xfrm>
            <a:custGeom>
              <a:avLst/>
              <a:gdLst/>
              <a:ahLst/>
              <a:cxnLst/>
              <a:rect l="l" t="t" r="r" b="b"/>
              <a:pathLst>
                <a:path w="8039" h="9351" extrusionOk="0">
                  <a:moveTo>
                    <a:pt x="4823" y="2599"/>
                  </a:moveTo>
                  <a:lnTo>
                    <a:pt x="4957" y="2626"/>
                  </a:lnTo>
                  <a:lnTo>
                    <a:pt x="5091" y="2706"/>
                  </a:lnTo>
                  <a:lnTo>
                    <a:pt x="5172" y="2840"/>
                  </a:lnTo>
                  <a:lnTo>
                    <a:pt x="5199" y="2974"/>
                  </a:lnTo>
                  <a:lnTo>
                    <a:pt x="5199" y="3135"/>
                  </a:lnTo>
                  <a:lnTo>
                    <a:pt x="5333" y="3242"/>
                  </a:lnTo>
                  <a:lnTo>
                    <a:pt x="5467" y="3322"/>
                  </a:lnTo>
                  <a:lnTo>
                    <a:pt x="5574" y="3456"/>
                  </a:lnTo>
                  <a:lnTo>
                    <a:pt x="5681" y="3590"/>
                  </a:lnTo>
                  <a:lnTo>
                    <a:pt x="5734" y="3724"/>
                  </a:lnTo>
                  <a:lnTo>
                    <a:pt x="5815" y="3885"/>
                  </a:lnTo>
                  <a:lnTo>
                    <a:pt x="5842" y="4046"/>
                  </a:lnTo>
                  <a:lnTo>
                    <a:pt x="5842" y="4233"/>
                  </a:lnTo>
                  <a:lnTo>
                    <a:pt x="5842" y="4448"/>
                  </a:lnTo>
                  <a:lnTo>
                    <a:pt x="5761" y="4662"/>
                  </a:lnTo>
                  <a:lnTo>
                    <a:pt x="5654" y="4876"/>
                  </a:lnTo>
                  <a:lnTo>
                    <a:pt x="5520" y="5037"/>
                  </a:lnTo>
                  <a:lnTo>
                    <a:pt x="5654" y="5225"/>
                  </a:lnTo>
                  <a:lnTo>
                    <a:pt x="5761" y="5412"/>
                  </a:lnTo>
                  <a:lnTo>
                    <a:pt x="5842" y="5653"/>
                  </a:lnTo>
                  <a:lnTo>
                    <a:pt x="5842" y="5868"/>
                  </a:lnTo>
                  <a:lnTo>
                    <a:pt x="5842" y="6055"/>
                  </a:lnTo>
                  <a:lnTo>
                    <a:pt x="5815" y="6216"/>
                  </a:lnTo>
                  <a:lnTo>
                    <a:pt x="5734" y="6377"/>
                  </a:lnTo>
                  <a:lnTo>
                    <a:pt x="5681" y="6511"/>
                  </a:lnTo>
                  <a:lnTo>
                    <a:pt x="5574" y="6645"/>
                  </a:lnTo>
                  <a:lnTo>
                    <a:pt x="5467" y="6752"/>
                  </a:lnTo>
                  <a:lnTo>
                    <a:pt x="5333" y="6859"/>
                  </a:lnTo>
                  <a:lnTo>
                    <a:pt x="5199" y="6939"/>
                  </a:lnTo>
                  <a:lnTo>
                    <a:pt x="5199" y="7127"/>
                  </a:lnTo>
                  <a:lnTo>
                    <a:pt x="5172" y="7261"/>
                  </a:lnTo>
                  <a:lnTo>
                    <a:pt x="5091" y="7395"/>
                  </a:lnTo>
                  <a:lnTo>
                    <a:pt x="4957" y="7475"/>
                  </a:lnTo>
                  <a:lnTo>
                    <a:pt x="4823" y="7502"/>
                  </a:lnTo>
                  <a:lnTo>
                    <a:pt x="4663" y="7475"/>
                  </a:lnTo>
                  <a:lnTo>
                    <a:pt x="4529" y="7395"/>
                  </a:lnTo>
                  <a:lnTo>
                    <a:pt x="4448" y="7261"/>
                  </a:lnTo>
                  <a:lnTo>
                    <a:pt x="4422" y="7127"/>
                  </a:lnTo>
                  <a:lnTo>
                    <a:pt x="4422" y="7100"/>
                  </a:lnTo>
                  <a:lnTo>
                    <a:pt x="3591" y="7100"/>
                  </a:lnTo>
                  <a:lnTo>
                    <a:pt x="3591" y="7127"/>
                  </a:lnTo>
                  <a:lnTo>
                    <a:pt x="3564" y="7261"/>
                  </a:lnTo>
                  <a:lnTo>
                    <a:pt x="3484" y="7395"/>
                  </a:lnTo>
                  <a:lnTo>
                    <a:pt x="3350" y="7475"/>
                  </a:lnTo>
                  <a:lnTo>
                    <a:pt x="3189" y="7502"/>
                  </a:lnTo>
                  <a:lnTo>
                    <a:pt x="3055" y="7475"/>
                  </a:lnTo>
                  <a:lnTo>
                    <a:pt x="2921" y="7395"/>
                  </a:lnTo>
                  <a:lnTo>
                    <a:pt x="2841" y="7261"/>
                  </a:lnTo>
                  <a:lnTo>
                    <a:pt x="2814" y="7127"/>
                  </a:lnTo>
                  <a:lnTo>
                    <a:pt x="2814" y="7100"/>
                  </a:lnTo>
                  <a:lnTo>
                    <a:pt x="2573" y="7100"/>
                  </a:lnTo>
                  <a:lnTo>
                    <a:pt x="2412" y="7073"/>
                  </a:lnTo>
                  <a:lnTo>
                    <a:pt x="2305" y="6966"/>
                  </a:lnTo>
                  <a:lnTo>
                    <a:pt x="2225" y="6859"/>
                  </a:lnTo>
                  <a:lnTo>
                    <a:pt x="2171" y="6698"/>
                  </a:lnTo>
                  <a:lnTo>
                    <a:pt x="2225" y="6564"/>
                  </a:lnTo>
                  <a:lnTo>
                    <a:pt x="2305" y="6430"/>
                  </a:lnTo>
                  <a:lnTo>
                    <a:pt x="2412" y="6350"/>
                  </a:lnTo>
                  <a:lnTo>
                    <a:pt x="2573" y="6323"/>
                  </a:lnTo>
                  <a:lnTo>
                    <a:pt x="2600" y="6323"/>
                  </a:lnTo>
                  <a:lnTo>
                    <a:pt x="2600" y="3778"/>
                  </a:lnTo>
                  <a:lnTo>
                    <a:pt x="2573" y="3778"/>
                  </a:lnTo>
                  <a:lnTo>
                    <a:pt x="2412" y="3751"/>
                  </a:lnTo>
                  <a:lnTo>
                    <a:pt x="2305" y="3671"/>
                  </a:lnTo>
                  <a:lnTo>
                    <a:pt x="2225" y="3537"/>
                  </a:lnTo>
                  <a:lnTo>
                    <a:pt x="2171" y="3403"/>
                  </a:lnTo>
                  <a:lnTo>
                    <a:pt x="2225" y="3242"/>
                  </a:lnTo>
                  <a:lnTo>
                    <a:pt x="2305" y="3135"/>
                  </a:lnTo>
                  <a:lnTo>
                    <a:pt x="2412" y="3028"/>
                  </a:lnTo>
                  <a:lnTo>
                    <a:pt x="2573" y="3001"/>
                  </a:lnTo>
                  <a:lnTo>
                    <a:pt x="2814" y="3001"/>
                  </a:lnTo>
                  <a:lnTo>
                    <a:pt x="2814" y="2974"/>
                  </a:lnTo>
                  <a:lnTo>
                    <a:pt x="2841" y="2840"/>
                  </a:lnTo>
                  <a:lnTo>
                    <a:pt x="2921" y="2706"/>
                  </a:lnTo>
                  <a:lnTo>
                    <a:pt x="3055" y="2626"/>
                  </a:lnTo>
                  <a:lnTo>
                    <a:pt x="3189" y="2599"/>
                  </a:lnTo>
                  <a:lnTo>
                    <a:pt x="3350" y="2626"/>
                  </a:lnTo>
                  <a:lnTo>
                    <a:pt x="3484" y="2706"/>
                  </a:lnTo>
                  <a:lnTo>
                    <a:pt x="3564" y="2840"/>
                  </a:lnTo>
                  <a:lnTo>
                    <a:pt x="3591" y="2974"/>
                  </a:lnTo>
                  <a:lnTo>
                    <a:pt x="3591" y="3001"/>
                  </a:lnTo>
                  <a:lnTo>
                    <a:pt x="4422" y="3001"/>
                  </a:lnTo>
                  <a:lnTo>
                    <a:pt x="4422" y="2974"/>
                  </a:lnTo>
                  <a:lnTo>
                    <a:pt x="4448" y="2840"/>
                  </a:lnTo>
                  <a:lnTo>
                    <a:pt x="4529" y="2706"/>
                  </a:lnTo>
                  <a:lnTo>
                    <a:pt x="4663" y="2626"/>
                  </a:lnTo>
                  <a:lnTo>
                    <a:pt x="4823" y="2599"/>
                  </a:lnTo>
                  <a:close/>
                  <a:moveTo>
                    <a:pt x="1153" y="0"/>
                  </a:moveTo>
                  <a:lnTo>
                    <a:pt x="938" y="27"/>
                  </a:lnTo>
                  <a:lnTo>
                    <a:pt x="697" y="80"/>
                  </a:lnTo>
                  <a:lnTo>
                    <a:pt x="510" y="188"/>
                  </a:lnTo>
                  <a:lnTo>
                    <a:pt x="349" y="348"/>
                  </a:lnTo>
                  <a:lnTo>
                    <a:pt x="188" y="509"/>
                  </a:lnTo>
                  <a:lnTo>
                    <a:pt x="81" y="723"/>
                  </a:lnTo>
                  <a:lnTo>
                    <a:pt x="27" y="938"/>
                  </a:lnTo>
                  <a:lnTo>
                    <a:pt x="1" y="1179"/>
                  </a:lnTo>
                  <a:lnTo>
                    <a:pt x="1" y="9351"/>
                  </a:lnTo>
                  <a:lnTo>
                    <a:pt x="8039" y="9351"/>
                  </a:lnTo>
                  <a:lnTo>
                    <a:pt x="8039" y="1179"/>
                  </a:lnTo>
                  <a:lnTo>
                    <a:pt x="8012" y="938"/>
                  </a:lnTo>
                  <a:lnTo>
                    <a:pt x="7958" y="723"/>
                  </a:lnTo>
                  <a:lnTo>
                    <a:pt x="7851" y="509"/>
                  </a:lnTo>
                  <a:lnTo>
                    <a:pt x="7690" y="348"/>
                  </a:lnTo>
                  <a:lnTo>
                    <a:pt x="7530" y="188"/>
                  </a:lnTo>
                  <a:lnTo>
                    <a:pt x="7315" y="80"/>
                  </a:lnTo>
                  <a:lnTo>
                    <a:pt x="7101" y="27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1816900" y="1525525"/>
              <a:ext cx="200975" cy="77725"/>
            </a:xfrm>
            <a:custGeom>
              <a:avLst/>
              <a:gdLst/>
              <a:ahLst/>
              <a:cxnLst/>
              <a:rect l="l" t="t" r="r" b="b"/>
              <a:pathLst>
                <a:path w="8039" h="3109" extrusionOk="0">
                  <a:moveTo>
                    <a:pt x="4797" y="778"/>
                  </a:moveTo>
                  <a:lnTo>
                    <a:pt x="4957" y="805"/>
                  </a:lnTo>
                  <a:lnTo>
                    <a:pt x="5065" y="885"/>
                  </a:lnTo>
                  <a:lnTo>
                    <a:pt x="5145" y="1019"/>
                  </a:lnTo>
                  <a:lnTo>
                    <a:pt x="5172" y="1153"/>
                  </a:lnTo>
                  <a:lnTo>
                    <a:pt x="5145" y="1314"/>
                  </a:lnTo>
                  <a:lnTo>
                    <a:pt x="5065" y="1448"/>
                  </a:lnTo>
                  <a:lnTo>
                    <a:pt x="4957" y="1528"/>
                  </a:lnTo>
                  <a:lnTo>
                    <a:pt x="4797" y="1555"/>
                  </a:lnTo>
                  <a:lnTo>
                    <a:pt x="3243" y="1555"/>
                  </a:lnTo>
                  <a:lnTo>
                    <a:pt x="3082" y="1528"/>
                  </a:lnTo>
                  <a:lnTo>
                    <a:pt x="2975" y="1448"/>
                  </a:lnTo>
                  <a:lnTo>
                    <a:pt x="2868" y="1314"/>
                  </a:lnTo>
                  <a:lnTo>
                    <a:pt x="2841" y="1153"/>
                  </a:lnTo>
                  <a:lnTo>
                    <a:pt x="2868" y="1019"/>
                  </a:lnTo>
                  <a:lnTo>
                    <a:pt x="2975" y="885"/>
                  </a:lnTo>
                  <a:lnTo>
                    <a:pt x="3082" y="805"/>
                  </a:lnTo>
                  <a:lnTo>
                    <a:pt x="3243" y="778"/>
                  </a:lnTo>
                  <a:close/>
                  <a:moveTo>
                    <a:pt x="1" y="1"/>
                  </a:moveTo>
                  <a:lnTo>
                    <a:pt x="1" y="1930"/>
                  </a:lnTo>
                  <a:lnTo>
                    <a:pt x="27" y="2171"/>
                  </a:lnTo>
                  <a:lnTo>
                    <a:pt x="81" y="2385"/>
                  </a:lnTo>
                  <a:lnTo>
                    <a:pt x="188" y="2600"/>
                  </a:lnTo>
                  <a:lnTo>
                    <a:pt x="349" y="2761"/>
                  </a:lnTo>
                  <a:lnTo>
                    <a:pt x="510" y="2921"/>
                  </a:lnTo>
                  <a:lnTo>
                    <a:pt x="697" y="3028"/>
                  </a:lnTo>
                  <a:lnTo>
                    <a:pt x="938" y="3082"/>
                  </a:lnTo>
                  <a:lnTo>
                    <a:pt x="1153" y="3109"/>
                  </a:lnTo>
                  <a:lnTo>
                    <a:pt x="6860" y="3109"/>
                  </a:lnTo>
                  <a:lnTo>
                    <a:pt x="7101" y="3082"/>
                  </a:lnTo>
                  <a:lnTo>
                    <a:pt x="7315" y="3028"/>
                  </a:lnTo>
                  <a:lnTo>
                    <a:pt x="7530" y="2921"/>
                  </a:lnTo>
                  <a:lnTo>
                    <a:pt x="7690" y="2761"/>
                  </a:lnTo>
                  <a:lnTo>
                    <a:pt x="7851" y="2600"/>
                  </a:lnTo>
                  <a:lnTo>
                    <a:pt x="7958" y="2385"/>
                  </a:lnTo>
                  <a:lnTo>
                    <a:pt x="8012" y="2171"/>
                  </a:lnTo>
                  <a:lnTo>
                    <a:pt x="8039" y="1930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41"/>
          <p:cNvGrpSpPr/>
          <p:nvPr/>
        </p:nvGrpSpPr>
        <p:grpSpPr>
          <a:xfrm>
            <a:off x="7290348" y="2291574"/>
            <a:ext cx="350834" cy="457205"/>
            <a:chOff x="2547700" y="1272350"/>
            <a:chExt cx="253200" cy="330900"/>
          </a:xfrm>
        </p:grpSpPr>
        <p:sp>
          <p:nvSpPr>
            <p:cNvPr id="540" name="Google Shape;540;p41"/>
            <p:cNvSpPr/>
            <p:nvPr/>
          </p:nvSpPr>
          <p:spPr>
            <a:xfrm>
              <a:off x="2575825" y="1272350"/>
              <a:ext cx="196950" cy="145375"/>
            </a:xfrm>
            <a:custGeom>
              <a:avLst/>
              <a:gdLst/>
              <a:ahLst/>
              <a:cxnLst/>
              <a:rect l="l" t="t" r="r" b="b"/>
              <a:pathLst>
                <a:path w="7878" h="5815" extrusionOk="0">
                  <a:moveTo>
                    <a:pt x="3939" y="0"/>
                  </a:moveTo>
                  <a:lnTo>
                    <a:pt x="3537" y="27"/>
                  </a:lnTo>
                  <a:lnTo>
                    <a:pt x="3135" y="80"/>
                  </a:lnTo>
                  <a:lnTo>
                    <a:pt x="2760" y="188"/>
                  </a:lnTo>
                  <a:lnTo>
                    <a:pt x="2412" y="322"/>
                  </a:lnTo>
                  <a:lnTo>
                    <a:pt x="2064" y="482"/>
                  </a:lnTo>
                  <a:lnTo>
                    <a:pt x="1742" y="670"/>
                  </a:lnTo>
                  <a:lnTo>
                    <a:pt x="1447" y="911"/>
                  </a:lnTo>
                  <a:lnTo>
                    <a:pt x="1153" y="1152"/>
                  </a:lnTo>
                  <a:lnTo>
                    <a:pt x="911" y="1420"/>
                  </a:lnTo>
                  <a:lnTo>
                    <a:pt x="670" y="1742"/>
                  </a:lnTo>
                  <a:lnTo>
                    <a:pt x="483" y="2063"/>
                  </a:lnTo>
                  <a:lnTo>
                    <a:pt x="322" y="2411"/>
                  </a:lnTo>
                  <a:lnTo>
                    <a:pt x="188" y="2760"/>
                  </a:lnTo>
                  <a:lnTo>
                    <a:pt x="81" y="3135"/>
                  </a:lnTo>
                  <a:lnTo>
                    <a:pt x="27" y="3537"/>
                  </a:lnTo>
                  <a:lnTo>
                    <a:pt x="0" y="3939"/>
                  </a:lnTo>
                  <a:lnTo>
                    <a:pt x="27" y="4448"/>
                  </a:lnTo>
                  <a:lnTo>
                    <a:pt x="134" y="4930"/>
                  </a:lnTo>
                  <a:lnTo>
                    <a:pt x="268" y="5385"/>
                  </a:lnTo>
                  <a:lnTo>
                    <a:pt x="483" y="5814"/>
                  </a:lnTo>
                  <a:lnTo>
                    <a:pt x="2680" y="5814"/>
                  </a:lnTo>
                  <a:lnTo>
                    <a:pt x="2546" y="5787"/>
                  </a:lnTo>
                  <a:lnTo>
                    <a:pt x="2412" y="5707"/>
                  </a:lnTo>
                  <a:lnTo>
                    <a:pt x="2331" y="5573"/>
                  </a:lnTo>
                  <a:lnTo>
                    <a:pt x="2305" y="5412"/>
                  </a:lnTo>
                  <a:lnTo>
                    <a:pt x="2331" y="5278"/>
                  </a:lnTo>
                  <a:lnTo>
                    <a:pt x="2412" y="5144"/>
                  </a:lnTo>
                  <a:lnTo>
                    <a:pt x="2519" y="5064"/>
                  </a:lnTo>
                  <a:lnTo>
                    <a:pt x="2653" y="5037"/>
                  </a:lnTo>
                  <a:lnTo>
                    <a:pt x="2653" y="2947"/>
                  </a:lnTo>
                  <a:lnTo>
                    <a:pt x="2519" y="2920"/>
                  </a:lnTo>
                  <a:lnTo>
                    <a:pt x="2412" y="2813"/>
                  </a:lnTo>
                  <a:lnTo>
                    <a:pt x="2331" y="2706"/>
                  </a:lnTo>
                  <a:lnTo>
                    <a:pt x="2305" y="2572"/>
                  </a:lnTo>
                  <a:lnTo>
                    <a:pt x="2331" y="2411"/>
                  </a:lnTo>
                  <a:lnTo>
                    <a:pt x="2412" y="2277"/>
                  </a:lnTo>
                  <a:lnTo>
                    <a:pt x="2546" y="2197"/>
                  </a:lnTo>
                  <a:lnTo>
                    <a:pt x="2680" y="2170"/>
                  </a:lnTo>
                  <a:lnTo>
                    <a:pt x="2841" y="2170"/>
                  </a:lnTo>
                  <a:lnTo>
                    <a:pt x="2894" y="2036"/>
                  </a:lnTo>
                  <a:lnTo>
                    <a:pt x="2974" y="1929"/>
                  </a:lnTo>
                  <a:lnTo>
                    <a:pt x="3082" y="1849"/>
                  </a:lnTo>
                  <a:lnTo>
                    <a:pt x="3242" y="1822"/>
                  </a:lnTo>
                  <a:lnTo>
                    <a:pt x="3376" y="1849"/>
                  </a:lnTo>
                  <a:lnTo>
                    <a:pt x="3484" y="1929"/>
                  </a:lnTo>
                  <a:lnTo>
                    <a:pt x="3591" y="2036"/>
                  </a:lnTo>
                  <a:lnTo>
                    <a:pt x="3618" y="2170"/>
                  </a:lnTo>
                  <a:lnTo>
                    <a:pt x="4234" y="2170"/>
                  </a:lnTo>
                  <a:lnTo>
                    <a:pt x="4287" y="2036"/>
                  </a:lnTo>
                  <a:lnTo>
                    <a:pt x="4368" y="1929"/>
                  </a:lnTo>
                  <a:lnTo>
                    <a:pt x="4475" y="1849"/>
                  </a:lnTo>
                  <a:lnTo>
                    <a:pt x="4636" y="1822"/>
                  </a:lnTo>
                  <a:lnTo>
                    <a:pt x="4770" y="1849"/>
                  </a:lnTo>
                  <a:lnTo>
                    <a:pt x="4904" y="1929"/>
                  </a:lnTo>
                  <a:lnTo>
                    <a:pt x="4984" y="2063"/>
                  </a:lnTo>
                  <a:lnTo>
                    <a:pt x="5011" y="2197"/>
                  </a:lnTo>
                  <a:lnTo>
                    <a:pt x="5011" y="2304"/>
                  </a:lnTo>
                  <a:lnTo>
                    <a:pt x="5145" y="2385"/>
                  </a:lnTo>
                  <a:lnTo>
                    <a:pt x="5252" y="2492"/>
                  </a:lnTo>
                  <a:lnTo>
                    <a:pt x="5332" y="2599"/>
                  </a:lnTo>
                  <a:lnTo>
                    <a:pt x="5413" y="2706"/>
                  </a:lnTo>
                  <a:lnTo>
                    <a:pt x="5493" y="2840"/>
                  </a:lnTo>
                  <a:lnTo>
                    <a:pt x="5547" y="2974"/>
                  </a:lnTo>
                  <a:lnTo>
                    <a:pt x="5573" y="3135"/>
                  </a:lnTo>
                  <a:lnTo>
                    <a:pt x="5573" y="3269"/>
                  </a:lnTo>
                  <a:lnTo>
                    <a:pt x="5573" y="3483"/>
                  </a:lnTo>
                  <a:lnTo>
                    <a:pt x="5520" y="3671"/>
                  </a:lnTo>
                  <a:lnTo>
                    <a:pt x="5439" y="3831"/>
                  </a:lnTo>
                  <a:lnTo>
                    <a:pt x="5306" y="3992"/>
                  </a:lnTo>
                  <a:lnTo>
                    <a:pt x="5439" y="4153"/>
                  </a:lnTo>
                  <a:lnTo>
                    <a:pt x="5520" y="4314"/>
                  </a:lnTo>
                  <a:lnTo>
                    <a:pt x="5573" y="4501"/>
                  </a:lnTo>
                  <a:lnTo>
                    <a:pt x="5573" y="4716"/>
                  </a:lnTo>
                  <a:lnTo>
                    <a:pt x="5547" y="4930"/>
                  </a:lnTo>
                  <a:lnTo>
                    <a:pt x="5493" y="5144"/>
                  </a:lnTo>
                  <a:lnTo>
                    <a:pt x="5386" y="5332"/>
                  </a:lnTo>
                  <a:lnTo>
                    <a:pt x="5252" y="5493"/>
                  </a:lnTo>
                  <a:lnTo>
                    <a:pt x="5091" y="5627"/>
                  </a:lnTo>
                  <a:lnTo>
                    <a:pt x="4904" y="5734"/>
                  </a:lnTo>
                  <a:lnTo>
                    <a:pt x="4689" y="5787"/>
                  </a:lnTo>
                  <a:lnTo>
                    <a:pt x="4475" y="5814"/>
                  </a:lnTo>
                  <a:lnTo>
                    <a:pt x="7395" y="5814"/>
                  </a:lnTo>
                  <a:lnTo>
                    <a:pt x="7610" y="5385"/>
                  </a:lnTo>
                  <a:lnTo>
                    <a:pt x="7744" y="4930"/>
                  </a:lnTo>
                  <a:lnTo>
                    <a:pt x="7851" y="4448"/>
                  </a:lnTo>
                  <a:lnTo>
                    <a:pt x="7878" y="3939"/>
                  </a:lnTo>
                  <a:lnTo>
                    <a:pt x="7851" y="3537"/>
                  </a:lnTo>
                  <a:lnTo>
                    <a:pt x="7797" y="3135"/>
                  </a:lnTo>
                  <a:lnTo>
                    <a:pt x="7690" y="2760"/>
                  </a:lnTo>
                  <a:lnTo>
                    <a:pt x="7556" y="2411"/>
                  </a:lnTo>
                  <a:lnTo>
                    <a:pt x="7395" y="2063"/>
                  </a:lnTo>
                  <a:lnTo>
                    <a:pt x="7208" y="1742"/>
                  </a:lnTo>
                  <a:lnTo>
                    <a:pt x="6967" y="1420"/>
                  </a:lnTo>
                  <a:lnTo>
                    <a:pt x="6726" y="1152"/>
                  </a:lnTo>
                  <a:lnTo>
                    <a:pt x="6431" y="911"/>
                  </a:lnTo>
                  <a:lnTo>
                    <a:pt x="6136" y="670"/>
                  </a:lnTo>
                  <a:lnTo>
                    <a:pt x="5815" y="482"/>
                  </a:lnTo>
                  <a:lnTo>
                    <a:pt x="5466" y="322"/>
                  </a:lnTo>
                  <a:lnTo>
                    <a:pt x="5118" y="188"/>
                  </a:lnTo>
                  <a:lnTo>
                    <a:pt x="4743" y="80"/>
                  </a:lnTo>
                  <a:lnTo>
                    <a:pt x="4341" y="27"/>
                  </a:lnTo>
                  <a:lnTo>
                    <a:pt x="3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2661550" y="13460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1046" y="643"/>
                  </a:lnTo>
                  <a:lnTo>
                    <a:pt x="1180" y="616"/>
                  </a:lnTo>
                  <a:lnTo>
                    <a:pt x="1287" y="563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87" y="107"/>
                  </a:lnTo>
                  <a:lnTo>
                    <a:pt x="1180" y="2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2661550" y="1381525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0"/>
                  </a:moveTo>
                  <a:lnTo>
                    <a:pt x="1" y="670"/>
                  </a:lnTo>
                  <a:lnTo>
                    <a:pt x="1046" y="670"/>
                  </a:lnTo>
                  <a:lnTo>
                    <a:pt x="1180" y="643"/>
                  </a:lnTo>
                  <a:lnTo>
                    <a:pt x="1287" y="563"/>
                  </a:lnTo>
                  <a:lnTo>
                    <a:pt x="1341" y="456"/>
                  </a:lnTo>
                  <a:lnTo>
                    <a:pt x="1367" y="349"/>
                  </a:lnTo>
                  <a:lnTo>
                    <a:pt x="1341" y="215"/>
                  </a:lnTo>
                  <a:lnTo>
                    <a:pt x="1287" y="107"/>
                  </a:lnTo>
                  <a:lnTo>
                    <a:pt x="1180" y="2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2547700" y="1502100"/>
              <a:ext cx="55600" cy="36175"/>
            </a:xfrm>
            <a:custGeom>
              <a:avLst/>
              <a:gdLst/>
              <a:ahLst/>
              <a:cxnLst/>
              <a:rect l="l" t="t" r="r" b="b"/>
              <a:pathLst>
                <a:path w="2224" h="1447" extrusionOk="0">
                  <a:moveTo>
                    <a:pt x="0" y="0"/>
                  </a:moveTo>
                  <a:lnTo>
                    <a:pt x="0" y="1447"/>
                  </a:lnTo>
                  <a:lnTo>
                    <a:pt x="1661" y="1447"/>
                  </a:lnTo>
                  <a:lnTo>
                    <a:pt x="1795" y="1393"/>
                  </a:lnTo>
                  <a:lnTo>
                    <a:pt x="1902" y="1313"/>
                  </a:lnTo>
                  <a:lnTo>
                    <a:pt x="2010" y="1233"/>
                  </a:lnTo>
                  <a:lnTo>
                    <a:pt x="2117" y="1125"/>
                  </a:lnTo>
                  <a:lnTo>
                    <a:pt x="2170" y="1018"/>
                  </a:lnTo>
                  <a:lnTo>
                    <a:pt x="2224" y="857"/>
                  </a:lnTo>
                  <a:lnTo>
                    <a:pt x="2224" y="723"/>
                  </a:lnTo>
                  <a:lnTo>
                    <a:pt x="2224" y="590"/>
                  </a:lnTo>
                  <a:lnTo>
                    <a:pt x="2170" y="429"/>
                  </a:lnTo>
                  <a:lnTo>
                    <a:pt x="2117" y="322"/>
                  </a:lnTo>
                  <a:lnTo>
                    <a:pt x="2010" y="214"/>
                  </a:lnTo>
                  <a:lnTo>
                    <a:pt x="1902" y="107"/>
                  </a:lnTo>
                  <a:lnTo>
                    <a:pt x="1795" y="54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2547700" y="1437125"/>
              <a:ext cx="253200" cy="166125"/>
            </a:xfrm>
            <a:custGeom>
              <a:avLst/>
              <a:gdLst/>
              <a:ahLst/>
              <a:cxnLst/>
              <a:rect l="l" t="t" r="r" b="b"/>
              <a:pathLst>
                <a:path w="10128" h="6645" extrusionOk="0">
                  <a:moveTo>
                    <a:pt x="1099" y="0"/>
                  </a:moveTo>
                  <a:lnTo>
                    <a:pt x="884" y="27"/>
                  </a:lnTo>
                  <a:lnTo>
                    <a:pt x="670" y="80"/>
                  </a:lnTo>
                  <a:lnTo>
                    <a:pt x="482" y="188"/>
                  </a:lnTo>
                  <a:lnTo>
                    <a:pt x="322" y="322"/>
                  </a:lnTo>
                  <a:lnTo>
                    <a:pt x="188" y="482"/>
                  </a:lnTo>
                  <a:lnTo>
                    <a:pt x="81" y="670"/>
                  </a:lnTo>
                  <a:lnTo>
                    <a:pt x="27" y="857"/>
                  </a:lnTo>
                  <a:lnTo>
                    <a:pt x="0" y="1072"/>
                  </a:lnTo>
                  <a:lnTo>
                    <a:pt x="0" y="1822"/>
                  </a:lnTo>
                  <a:lnTo>
                    <a:pt x="1501" y="1822"/>
                  </a:lnTo>
                  <a:lnTo>
                    <a:pt x="1822" y="1849"/>
                  </a:lnTo>
                  <a:lnTo>
                    <a:pt x="2090" y="1929"/>
                  </a:lnTo>
                  <a:lnTo>
                    <a:pt x="2358" y="2063"/>
                  </a:lnTo>
                  <a:lnTo>
                    <a:pt x="2572" y="2251"/>
                  </a:lnTo>
                  <a:lnTo>
                    <a:pt x="2760" y="2492"/>
                  </a:lnTo>
                  <a:lnTo>
                    <a:pt x="2894" y="2733"/>
                  </a:lnTo>
                  <a:lnTo>
                    <a:pt x="2974" y="3028"/>
                  </a:lnTo>
                  <a:lnTo>
                    <a:pt x="3001" y="3322"/>
                  </a:lnTo>
                  <a:lnTo>
                    <a:pt x="2974" y="3617"/>
                  </a:lnTo>
                  <a:lnTo>
                    <a:pt x="2894" y="3912"/>
                  </a:lnTo>
                  <a:lnTo>
                    <a:pt x="2760" y="4153"/>
                  </a:lnTo>
                  <a:lnTo>
                    <a:pt x="2572" y="4394"/>
                  </a:lnTo>
                  <a:lnTo>
                    <a:pt x="2358" y="4555"/>
                  </a:lnTo>
                  <a:lnTo>
                    <a:pt x="2090" y="4716"/>
                  </a:lnTo>
                  <a:lnTo>
                    <a:pt x="1822" y="4796"/>
                  </a:lnTo>
                  <a:lnTo>
                    <a:pt x="1501" y="4823"/>
                  </a:lnTo>
                  <a:lnTo>
                    <a:pt x="0" y="4823"/>
                  </a:lnTo>
                  <a:lnTo>
                    <a:pt x="0" y="5573"/>
                  </a:lnTo>
                  <a:lnTo>
                    <a:pt x="27" y="5787"/>
                  </a:lnTo>
                  <a:lnTo>
                    <a:pt x="81" y="5975"/>
                  </a:lnTo>
                  <a:lnTo>
                    <a:pt x="188" y="6163"/>
                  </a:lnTo>
                  <a:lnTo>
                    <a:pt x="322" y="6323"/>
                  </a:lnTo>
                  <a:lnTo>
                    <a:pt x="482" y="6457"/>
                  </a:lnTo>
                  <a:lnTo>
                    <a:pt x="670" y="6564"/>
                  </a:lnTo>
                  <a:lnTo>
                    <a:pt x="884" y="6618"/>
                  </a:lnTo>
                  <a:lnTo>
                    <a:pt x="1099" y="6645"/>
                  </a:lnTo>
                  <a:lnTo>
                    <a:pt x="9029" y="6645"/>
                  </a:lnTo>
                  <a:lnTo>
                    <a:pt x="9271" y="6618"/>
                  </a:lnTo>
                  <a:lnTo>
                    <a:pt x="9458" y="6564"/>
                  </a:lnTo>
                  <a:lnTo>
                    <a:pt x="9646" y="6457"/>
                  </a:lnTo>
                  <a:lnTo>
                    <a:pt x="9806" y="6323"/>
                  </a:lnTo>
                  <a:lnTo>
                    <a:pt x="9940" y="6163"/>
                  </a:lnTo>
                  <a:lnTo>
                    <a:pt x="10048" y="5975"/>
                  </a:lnTo>
                  <a:lnTo>
                    <a:pt x="10101" y="5787"/>
                  </a:lnTo>
                  <a:lnTo>
                    <a:pt x="10128" y="5573"/>
                  </a:lnTo>
                  <a:lnTo>
                    <a:pt x="10128" y="1072"/>
                  </a:lnTo>
                  <a:lnTo>
                    <a:pt x="10101" y="857"/>
                  </a:lnTo>
                  <a:lnTo>
                    <a:pt x="10048" y="670"/>
                  </a:lnTo>
                  <a:lnTo>
                    <a:pt x="9940" y="482"/>
                  </a:lnTo>
                  <a:lnTo>
                    <a:pt x="9806" y="322"/>
                  </a:lnTo>
                  <a:lnTo>
                    <a:pt x="9646" y="188"/>
                  </a:lnTo>
                  <a:lnTo>
                    <a:pt x="9458" y="80"/>
                  </a:lnTo>
                  <a:lnTo>
                    <a:pt x="9271" y="27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5" name="Google Shape;5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013" y="145826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5" y="4149120"/>
            <a:ext cx="2186305" cy="9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E1F14-C3C5-50E5-1387-E06CEAA6302B}"/>
              </a:ext>
            </a:extLst>
          </p:cNvPr>
          <p:cNvSpPr txBox="1"/>
          <p:nvPr/>
        </p:nvSpPr>
        <p:spPr>
          <a:xfrm>
            <a:off x="2365339" y="921052"/>
            <a:ext cx="5495026" cy="4766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minggu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saya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antaranya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RL Robotics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Clustering with K-Means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NLP speech Recognition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Refactoring dan Debugging 2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NLP Transformer BERT 2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0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Minggu</a:t>
            </a:r>
            <a:r>
              <a:rPr lang="en-US" dirty="0"/>
              <a:t> ke-12</a:t>
            </a:r>
            <a:endParaRPr dirty="0"/>
          </a:p>
        </p:txBody>
      </p:sp>
      <p:sp>
        <p:nvSpPr>
          <p:cNvPr id="488" name="Google Shape;488;p41"/>
          <p:cNvSpPr txBox="1"/>
          <p:nvPr/>
        </p:nvSpPr>
        <p:spPr>
          <a:xfrm>
            <a:off x="782135" y="3370531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19" name="Google Shape;519;p41"/>
          <p:cNvGrpSpPr/>
          <p:nvPr/>
        </p:nvGrpSpPr>
        <p:grpSpPr>
          <a:xfrm>
            <a:off x="1449438" y="2291574"/>
            <a:ext cx="457594" cy="457205"/>
            <a:chOff x="238125" y="1272350"/>
            <a:chExt cx="330250" cy="330900"/>
          </a:xfrm>
        </p:grpSpPr>
        <p:sp>
          <p:nvSpPr>
            <p:cNvPr id="520" name="Google Shape;520;p41"/>
            <p:cNvSpPr/>
            <p:nvPr/>
          </p:nvSpPr>
          <p:spPr>
            <a:xfrm>
              <a:off x="238125" y="1281725"/>
              <a:ext cx="109875" cy="146700"/>
            </a:xfrm>
            <a:custGeom>
              <a:avLst/>
              <a:gdLst/>
              <a:ahLst/>
              <a:cxnLst/>
              <a:rect l="l" t="t" r="r" b="b"/>
              <a:pathLst>
                <a:path w="4395" h="5868" extrusionOk="0">
                  <a:moveTo>
                    <a:pt x="4394" y="0"/>
                  </a:moveTo>
                  <a:lnTo>
                    <a:pt x="3939" y="188"/>
                  </a:lnTo>
                  <a:lnTo>
                    <a:pt x="3510" y="402"/>
                  </a:lnTo>
                  <a:lnTo>
                    <a:pt x="3081" y="643"/>
                  </a:lnTo>
                  <a:lnTo>
                    <a:pt x="2679" y="911"/>
                  </a:lnTo>
                  <a:lnTo>
                    <a:pt x="2304" y="1206"/>
                  </a:lnTo>
                  <a:lnTo>
                    <a:pt x="1956" y="1527"/>
                  </a:lnTo>
                  <a:lnTo>
                    <a:pt x="1634" y="1876"/>
                  </a:lnTo>
                  <a:lnTo>
                    <a:pt x="1340" y="2251"/>
                  </a:lnTo>
                  <a:lnTo>
                    <a:pt x="1045" y="2653"/>
                  </a:lnTo>
                  <a:lnTo>
                    <a:pt x="804" y="3055"/>
                  </a:lnTo>
                  <a:lnTo>
                    <a:pt x="589" y="3483"/>
                  </a:lnTo>
                  <a:lnTo>
                    <a:pt x="402" y="3939"/>
                  </a:lnTo>
                  <a:lnTo>
                    <a:pt x="241" y="4394"/>
                  </a:lnTo>
                  <a:lnTo>
                    <a:pt x="134" y="4876"/>
                  </a:lnTo>
                  <a:lnTo>
                    <a:pt x="54" y="5359"/>
                  </a:lnTo>
                  <a:lnTo>
                    <a:pt x="0" y="5868"/>
                  </a:lnTo>
                  <a:lnTo>
                    <a:pt x="2519" y="5868"/>
                  </a:lnTo>
                  <a:lnTo>
                    <a:pt x="2545" y="5198"/>
                  </a:lnTo>
                  <a:lnTo>
                    <a:pt x="2626" y="4528"/>
                  </a:lnTo>
                  <a:lnTo>
                    <a:pt x="2733" y="3912"/>
                  </a:lnTo>
                  <a:lnTo>
                    <a:pt x="2840" y="3296"/>
                  </a:lnTo>
                  <a:lnTo>
                    <a:pt x="3001" y="2706"/>
                  </a:lnTo>
                  <a:lnTo>
                    <a:pt x="3188" y="2144"/>
                  </a:lnTo>
                  <a:lnTo>
                    <a:pt x="3403" y="1608"/>
                  </a:lnTo>
                  <a:lnTo>
                    <a:pt x="3644" y="1099"/>
                  </a:lnTo>
                  <a:lnTo>
                    <a:pt x="3805" y="804"/>
                  </a:lnTo>
                  <a:lnTo>
                    <a:pt x="3992" y="509"/>
                  </a:lnTo>
                  <a:lnTo>
                    <a:pt x="4180" y="241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238125" y="1447825"/>
              <a:ext cx="109875" cy="146050"/>
            </a:xfrm>
            <a:custGeom>
              <a:avLst/>
              <a:gdLst/>
              <a:ahLst/>
              <a:cxnLst/>
              <a:rect l="l" t="t" r="r" b="b"/>
              <a:pathLst>
                <a:path w="4395" h="5842" extrusionOk="0">
                  <a:moveTo>
                    <a:pt x="0" y="1"/>
                  </a:moveTo>
                  <a:lnTo>
                    <a:pt x="54" y="483"/>
                  </a:lnTo>
                  <a:lnTo>
                    <a:pt x="134" y="992"/>
                  </a:lnTo>
                  <a:lnTo>
                    <a:pt x="241" y="1448"/>
                  </a:lnTo>
                  <a:lnTo>
                    <a:pt x="402" y="1930"/>
                  </a:lnTo>
                  <a:lnTo>
                    <a:pt x="589" y="2359"/>
                  </a:lnTo>
                  <a:lnTo>
                    <a:pt x="804" y="2787"/>
                  </a:lnTo>
                  <a:lnTo>
                    <a:pt x="1045" y="3216"/>
                  </a:lnTo>
                  <a:lnTo>
                    <a:pt x="1340" y="3591"/>
                  </a:lnTo>
                  <a:lnTo>
                    <a:pt x="1634" y="3966"/>
                  </a:lnTo>
                  <a:lnTo>
                    <a:pt x="1956" y="4315"/>
                  </a:lnTo>
                  <a:lnTo>
                    <a:pt x="2304" y="4636"/>
                  </a:lnTo>
                  <a:lnTo>
                    <a:pt x="2679" y="4931"/>
                  </a:lnTo>
                  <a:lnTo>
                    <a:pt x="3081" y="5199"/>
                  </a:lnTo>
                  <a:lnTo>
                    <a:pt x="3510" y="5440"/>
                  </a:lnTo>
                  <a:lnTo>
                    <a:pt x="3939" y="5654"/>
                  </a:lnTo>
                  <a:lnTo>
                    <a:pt x="4394" y="5842"/>
                  </a:lnTo>
                  <a:lnTo>
                    <a:pt x="4394" y="5842"/>
                  </a:lnTo>
                  <a:lnTo>
                    <a:pt x="4180" y="5601"/>
                  </a:lnTo>
                  <a:lnTo>
                    <a:pt x="3992" y="5333"/>
                  </a:lnTo>
                  <a:lnTo>
                    <a:pt x="3805" y="5038"/>
                  </a:lnTo>
                  <a:lnTo>
                    <a:pt x="3644" y="4743"/>
                  </a:lnTo>
                  <a:lnTo>
                    <a:pt x="3403" y="4234"/>
                  </a:lnTo>
                  <a:lnTo>
                    <a:pt x="3188" y="3698"/>
                  </a:lnTo>
                  <a:lnTo>
                    <a:pt x="3001" y="3136"/>
                  </a:lnTo>
                  <a:lnTo>
                    <a:pt x="2840" y="2546"/>
                  </a:lnTo>
                  <a:lnTo>
                    <a:pt x="2733" y="1930"/>
                  </a:lnTo>
                  <a:lnTo>
                    <a:pt x="2626" y="1314"/>
                  </a:lnTo>
                  <a:lnTo>
                    <a:pt x="2545" y="644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459150" y="1447825"/>
              <a:ext cx="109225" cy="146050"/>
            </a:xfrm>
            <a:custGeom>
              <a:avLst/>
              <a:gdLst/>
              <a:ahLst/>
              <a:cxnLst/>
              <a:rect l="l" t="t" r="r" b="b"/>
              <a:pathLst>
                <a:path w="4369" h="5842" extrusionOk="0">
                  <a:moveTo>
                    <a:pt x="1850" y="1"/>
                  </a:moveTo>
                  <a:lnTo>
                    <a:pt x="1823" y="644"/>
                  </a:lnTo>
                  <a:lnTo>
                    <a:pt x="1742" y="1314"/>
                  </a:lnTo>
                  <a:lnTo>
                    <a:pt x="1662" y="1930"/>
                  </a:lnTo>
                  <a:lnTo>
                    <a:pt x="1528" y="2546"/>
                  </a:lnTo>
                  <a:lnTo>
                    <a:pt x="1367" y="3136"/>
                  </a:lnTo>
                  <a:lnTo>
                    <a:pt x="1180" y="3698"/>
                  </a:lnTo>
                  <a:lnTo>
                    <a:pt x="965" y="4234"/>
                  </a:lnTo>
                  <a:lnTo>
                    <a:pt x="724" y="4743"/>
                  </a:lnTo>
                  <a:lnTo>
                    <a:pt x="563" y="5038"/>
                  </a:lnTo>
                  <a:lnTo>
                    <a:pt x="376" y="5333"/>
                  </a:lnTo>
                  <a:lnTo>
                    <a:pt x="188" y="5601"/>
                  </a:lnTo>
                  <a:lnTo>
                    <a:pt x="1" y="5842"/>
                  </a:lnTo>
                  <a:lnTo>
                    <a:pt x="429" y="5654"/>
                  </a:lnTo>
                  <a:lnTo>
                    <a:pt x="885" y="5440"/>
                  </a:lnTo>
                  <a:lnTo>
                    <a:pt x="1287" y="5199"/>
                  </a:lnTo>
                  <a:lnTo>
                    <a:pt x="1689" y="4931"/>
                  </a:lnTo>
                  <a:lnTo>
                    <a:pt x="2064" y="4636"/>
                  </a:lnTo>
                  <a:lnTo>
                    <a:pt x="2412" y="4315"/>
                  </a:lnTo>
                  <a:lnTo>
                    <a:pt x="2734" y="3966"/>
                  </a:lnTo>
                  <a:lnTo>
                    <a:pt x="3028" y="3591"/>
                  </a:lnTo>
                  <a:lnTo>
                    <a:pt x="3323" y="3216"/>
                  </a:lnTo>
                  <a:lnTo>
                    <a:pt x="3564" y="2787"/>
                  </a:lnTo>
                  <a:lnTo>
                    <a:pt x="3779" y="2359"/>
                  </a:lnTo>
                  <a:lnTo>
                    <a:pt x="3966" y="1930"/>
                  </a:lnTo>
                  <a:lnTo>
                    <a:pt x="4127" y="1448"/>
                  </a:lnTo>
                  <a:lnTo>
                    <a:pt x="4234" y="992"/>
                  </a:lnTo>
                  <a:lnTo>
                    <a:pt x="4314" y="483"/>
                  </a:lnTo>
                  <a:lnTo>
                    <a:pt x="4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59150" y="1281725"/>
              <a:ext cx="109225" cy="146700"/>
            </a:xfrm>
            <a:custGeom>
              <a:avLst/>
              <a:gdLst/>
              <a:ahLst/>
              <a:cxnLst/>
              <a:rect l="l" t="t" r="r" b="b"/>
              <a:pathLst>
                <a:path w="4369" h="5868" extrusionOk="0">
                  <a:moveTo>
                    <a:pt x="1" y="0"/>
                  </a:moveTo>
                  <a:lnTo>
                    <a:pt x="188" y="241"/>
                  </a:lnTo>
                  <a:lnTo>
                    <a:pt x="376" y="509"/>
                  </a:lnTo>
                  <a:lnTo>
                    <a:pt x="563" y="804"/>
                  </a:lnTo>
                  <a:lnTo>
                    <a:pt x="724" y="1099"/>
                  </a:lnTo>
                  <a:lnTo>
                    <a:pt x="965" y="1608"/>
                  </a:lnTo>
                  <a:lnTo>
                    <a:pt x="1180" y="2144"/>
                  </a:lnTo>
                  <a:lnTo>
                    <a:pt x="1367" y="2706"/>
                  </a:lnTo>
                  <a:lnTo>
                    <a:pt x="1528" y="3296"/>
                  </a:lnTo>
                  <a:lnTo>
                    <a:pt x="1662" y="3912"/>
                  </a:lnTo>
                  <a:lnTo>
                    <a:pt x="1742" y="4528"/>
                  </a:lnTo>
                  <a:lnTo>
                    <a:pt x="1823" y="5198"/>
                  </a:lnTo>
                  <a:lnTo>
                    <a:pt x="1850" y="5868"/>
                  </a:lnTo>
                  <a:lnTo>
                    <a:pt x="4368" y="5868"/>
                  </a:lnTo>
                  <a:lnTo>
                    <a:pt x="4314" y="5359"/>
                  </a:lnTo>
                  <a:lnTo>
                    <a:pt x="4234" y="4876"/>
                  </a:lnTo>
                  <a:lnTo>
                    <a:pt x="4127" y="4394"/>
                  </a:lnTo>
                  <a:lnTo>
                    <a:pt x="3966" y="3939"/>
                  </a:lnTo>
                  <a:lnTo>
                    <a:pt x="3779" y="3483"/>
                  </a:lnTo>
                  <a:lnTo>
                    <a:pt x="3564" y="3055"/>
                  </a:lnTo>
                  <a:lnTo>
                    <a:pt x="3323" y="2653"/>
                  </a:lnTo>
                  <a:lnTo>
                    <a:pt x="3028" y="2251"/>
                  </a:lnTo>
                  <a:lnTo>
                    <a:pt x="2734" y="1876"/>
                  </a:lnTo>
                  <a:lnTo>
                    <a:pt x="2412" y="1527"/>
                  </a:lnTo>
                  <a:lnTo>
                    <a:pt x="2064" y="1206"/>
                  </a:lnTo>
                  <a:lnTo>
                    <a:pt x="1689" y="911"/>
                  </a:lnTo>
                  <a:lnTo>
                    <a:pt x="1287" y="643"/>
                  </a:lnTo>
                  <a:lnTo>
                    <a:pt x="885" y="402"/>
                  </a:lnTo>
                  <a:lnTo>
                    <a:pt x="429" y="1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327875" y="1507450"/>
              <a:ext cx="150725" cy="95800"/>
            </a:xfrm>
            <a:custGeom>
              <a:avLst/>
              <a:gdLst/>
              <a:ahLst/>
              <a:cxnLst/>
              <a:rect l="l" t="t" r="r" b="b"/>
              <a:pathLst>
                <a:path w="6029" h="3832" extrusionOk="0">
                  <a:moveTo>
                    <a:pt x="0" y="0"/>
                  </a:moveTo>
                  <a:lnTo>
                    <a:pt x="161" y="536"/>
                  </a:lnTo>
                  <a:lnTo>
                    <a:pt x="322" y="1045"/>
                  </a:lnTo>
                  <a:lnTo>
                    <a:pt x="509" y="1528"/>
                  </a:lnTo>
                  <a:lnTo>
                    <a:pt x="751" y="1983"/>
                  </a:lnTo>
                  <a:lnTo>
                    <a:pt x="992" y="2412"/>
                  </a:lnTo>
                  <a:lnTo>
                    <a:pt x="1233" y="2787"/>
                  </a:lnTo>
                  <a:lnTo>
                    <a:pt x="1528" y="3108"/>
                  </a:lnTo>
                  <a:lnTo>
                    <a:pt x="1795" y="3350"/>
                  </a:lnTo>
                  <a:lnTo>
                    <a:pt x="2090" y="3564"/>
                  </a:lnTo>
                  <a:lnTo>
                    <a:pt x="2385" y="3725"/>
                  </a:lnTo>
                  <a:lnTo>
                    <a:pt x="2706" y="3805"/>
                  </a:lnTo>
                  <a:lnTo>
                    <a:pt x="3028" y="3832"/>
                  </a:lnTo>
                  <a:lnTo>
                    <a:pt x="3323" y="3805"/>
                  </a:lnTo>
                  <a:lnTo>
                    <a:pt x="3644" y="3725"/>
                  </a:lnTo>
                  <a:lnTo>
                    <a:pt x="3939" y="3564"/>
                  </a:lnTo>
                  <a:lnTo>
                    <a:pt x="4234" y="3350"/>
                  </a:lnTo>
                  <a:lnTo>
                    <a:pt x="4528" y="3108"/>
                  </a:lnTo>
                  <a:lnTo>
                    <a:pt x="4796" y="2787"/>
                  </a:lnTo>
                  <a:lnTo>
                    <a:pt x="5037" y="2412"/>
                  </a:lnTo>
                  <a:lnTo>
                    <a:pt x="5305" y="1983"/>
                  </a:lnTo>
                  <a:lnTo>
                    <a:pt x="5520" y="1528"/>
                  </a:lnTo>
                  <a:lnTo>
                    <a:pt x="5707" y="1045"/>
                  </a:lnTo>
                  <a:lnTo>
                    <a:pt x="5868" y="536"/>
                  </a:lnTo>
                  <a:lnTo>
                    <a:pt x="6029" y="0"/>
                  </a:lnTo>
                  <a:lnTo>
                    <a:pt x="5734" y="268"/>
                  </a:lnTo>
                  <a:lnTo>
                    <a:pt x="5413" y="536"/>
                  </a:lnTo>
                  <a:lnTo>
                    <a:pt x="5064" y="751"/>
                  </a:lnTo>
                  <a:lnTo>
                    <a:pt x="4689" y="938"/>
                  </a:lnTo>
                  <a:lnTo>
                    <a:pt x="4287" y="1099"/>
                  </a:lnTo>
                  <a:lnTo>
                    <a:pt x="3885" y="1206"/>
                  </a:lnTo>
                  <a:lnTo>
                    <a:pt x="3457" y="1286"/>
                  </a:lnTo>
                  <a:lnTo>
                    <a:pt x="3028" y="1313"/>
                  </a:lnTo>
                  <a:lnTo>
                    <a:pt x="2572" y="1286"/>
                  </a:lnTo>
                  <a:lnTo>
                    <a:pt x="2144" y="1206"/>
                  </a:lnTo>
                  <a:lnTo>
                    <a:pt x="1742" y="1099"/>
                  </a:lnTo>
                  <a:lnTo>
                    <a:pt x="1340" y="938"/>
                  </a:lnTo>
                  <a:lnTo>
                    <a:pt x="992" y="751"/>
                  </a:lnTo>
                  <a:lnTo>
                    <a:pt x="643" y="536"/>
                  </a:lnTo>
                  <a:lnTo>
                    <a:pt x="295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327875" y="1272350"/>
              <a:ext cx="150725" cy="96475"/>
            </a:xfrm>
            <a:custGeom>
              <a:avLst/>
              <a:gdLst/>
              <a:ahLst/>
              <a:cxnLst/>
              <a:rect l="l" t="t" r="r" b="b"/>
              <a:pathLst>
                <a:path w="6029" h="3859" extrusionOk="0">
                  <a:moveTo>
                    <a:pt x="3028" y="0"/>
                  </a:moveTo>
                  <a:lnTo>
                    <a:pt x="2706" y="27"/>
                  </a:lnTo>
                  <a:lnTo>
                    <a:pt x="2385" y="134"/>
                  </a:lnTo>
                  <a:lnTo>
                    <a:pt x="2090" y="268"/>
                  </a:lnTo>
                  <a:lnTo>
                    <a:pt x="1795" y="482"/>
                  </a:lnTo>
                  <a:lnTo>
                    <a:pt x="1528" y="750"/>
                  </a:lnTo>
                  <a:lnTo>
                    <a:pt x="1233" y="1045"/>
                  </a:lnTo>
                  <a:lnTo>
                    <a:pt x="992" y="1420"/>
                  </a:lnTo>
                  <a:lnTo>
                    <a:pt x="751" y="1849"/>
                  </a:lnTo>
                  <a:lnTo>
                    <a:pt x="509" y="2304"/>
                  </a:lnTo>
                  <a:lnTo>
                    <a:pt x="322" y="2786"/>
                  </a:lnTo>
                  <a:lnTo>
                    <a:pt x="161" y="3296"/>
                  </a:lnTo>
                  <a:lnTo>
                    <a:pt x="0" y="3858"/>
                  </a:lnTo>
                  <a:lnTo>
                    <a:pt x="0" y="3858"/>
                  </a:lnTo>
                  <a:lnTo>
                    <a:pt x="295" y="3563"/>
                  </a:lnTo>
                  <a:lnTo>
                    <a:pt x="643" y="3296"/>
                  </a:lnTo>
                  <a:lnTo>
                    <a:pt x="992" y="3081"/>
                  </a:lnTo>
                  <a:lnTo>
                    <a:pt x="1340" y="2894"/>
                  </a:lnTo>
                  <a:lnTo>
                    <a:pt x="1742" y="2733"/>
                  </a:lnTo>
                  <a:lnTo>
                    <a:pt x="2144" y="2626"/>
                  </a:lnTo>
                  <a:lnTo>
                    <a:pt x="2572" y="2545"/>
                  </a:lnTo>
                  <a:lnTo>
                    <a:pt x="3028" y="2519"/>
                  </a:lnTo>
                  <a:lnTo>
                    <a:pt x="3457" y="2545"/>
                  </a:lnTo>
                  <a:lnTo>
                    <a:pt x="3885" y="2626"/>
                  </a:lnTo>
                  <a:lnTo>
                    <a:pt x="4287" y="2733"/>
                  </a:lnTo>
                  <a:lnTo>
                    <a:pt x="4689" y="2894"/>
                  </a:lnTo>
                  <a:lnTo>
                    <a:pt x="5064" y="3081"/>
                  </a:lnTo>
                  <a:lnTo>
                    <a:pt x="5413" y="3296"/>
                  </a:lnTo>
                  <a:lnTo>
                    <a:pt x="5734" y="3563"/>
                  </a:lnTo>
                  <a:lnTo>
                    <a:pt x="6029" y="3858"/>
                  </a:lnTo>
                  <a:lnTo>
                    <a:pt x="5868" y="3296"/>
                  </a:lnTo>
                  <a:lnTo>
                    <a:pt x="5707" y="2786"/>
                  </a:lnTo>
                  <a:lnTo>
                    <a:pt x="5520" y="2304"/>
                  </a:lnTo>
                  <a:lnTo>
                    <a:pt x="5305" y="1849"/>
                  </a:lnTo>
                  <a:lnTo>
                    <a:pt x="5037" y="1420"/>
                  </a:lnTo>
                  <a:lnTo>
                    <a:pt x="4796" y="1045"/>
                  </a:lnTo>
                  <a:lnTo>
                    <a:pt x="4528" y="750"/>
                  </a:lnTo>
                  <a:lnTo>
                    <a:pt x="4234" y="482"/>
                  </a:lnTo>
                  <a:lnTo>
                    <a:pt x="3939" y="268"/>
                  </a:lnTo>
                  <a:lnTo>
                    <a:pt x="3644" y="134"/>
                  </a:lnTo>
                  <a:lnTo>
                    <a:pt x="3323" y="2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390825" y="14478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046" y="644"/>
                  </a:lnTo>
                  <a:lnTo>
                    <a:pt x="1153" y="617"/>
                  </a:lnTo>
                  <a:lnTo>
                    <a:pt x="1260" y="537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60" y="81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390825" y="1411650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1"/>
                  </a:moveTo>
                  <a:lnTo>
                    <a:pt x="1" y="671"/>
                  </a:lnTo>
                  <a:lnTo>
                    <a:pt x="1046" y="671"/>
                  </a:lnTo>
                  <a:lnTo>
                    <a:pt x="1153" y="644"/>
                  </a:lnTo>
                  <a:lnTo>
                    <a:pt x="1260" y="564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215"/>
                  </a:lnTo>
                  <a:lnTo>
                    <a:pt x="1260" y="108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320500" y="1354725"/>
              <a:ext cx="165475" cy="166150"/>
            </a:xfrm>
            <a:custGeom>
              <a:avLst/>
              <a:gdLst/>
              <a:ahLst/>
              <a:cxnLst/>
              <a:rect l="l" t="t" r="r" b="b"/>
              <a:pathLst>
                <a:path w="6619" h="6646" extrusionOk="0">
                  <a:moveTo>
                    <a:pt x="3993" y="1153"/>
                  </a:moveTo>
                  <a:lnTo>
                    <a:pt x="4154" y="1179"/>
                  </a:lnTo>
                  <a:lnTo>
                    <a:pt x="4287" y="1260"/>
                  </a:lnTo>
                  <a:lnTo>
                    <a:pt x="4368" y="1394"/>
                  </a:lnTo>
                  <a:lnTo>
                    <a:pt x="4395" y="1528"/>
                  </a:lnTo>
                  <a:lnTo>
                    <a:pt x="4395" y="1635"/>
                  </a:lnTo>
                  <a:lnTo>
                    <a:pt x="4502" y="1715"/>
                  </a:lnTo>
                  <a:lnTo>
                    <a:pt x="4609" y="1822"/>
                  </a:lnTo>
                  <a:lnTo>
                    <a:pt x="4716" y="1930"/>
                  </a:lnTo>
                  <a:lnTo>
                    <a:pt x="4797" y="2037"/>
                  </a:lnTo>
                  <a:lnTo>
                    <a:pt x="4850" y="2171"/>
                  </a:lnTo>
                  <a:lnTo>
                    <a:pt x="4904" y="2305"/>
                  </a:lnTo>
                  <a:lnTo>
                    <a:pt x="4931" y="2466"/>
                  </a:lnTo>
                  <a:lnTo>
                    <a:pt x="4957" y="2599"/>
                  </a:lnTo>
                  <a:lnTo>
                    <a:pt x="4931" y="2814"/>
                  </a:lnTo>
                  <a:lnTo>
                    <a:pt x="4877" y="3001"/>
                  </a:lnTo>
                  <a:lnTo>
                    <a:pt x="4797" y="3162"/>
                  </a:lnTo>
                  <a:lnTo>
                    <a:pt x="4689" y="3323"/>
                  </a:lnTo>
                  <a:lnTo>
                    <a:pt x="4797" y="3484"/>
                  </a:lnTo>
                  <a:lnTo>
                    <a:pt x="4877" y="3644"/>
                  </a:lnTo>
                  <a:lnTo>
                    <a:pt x="4931" y="3832"/>
                  </a:lnTo>
                  <a:lnTo>
                    <a:pt x="4957" y="4046"/>
                  </a:lnTo>
                  <a:lnTo>
                    <a:pt x="4931" y="4180"/>
                  </a:lnTo>
                  <a:lnTo>
                    <a:pt x="4904" y="4341"/>
                  </a:lnTo>
                  <a:lnTo>
                    <a:pt x="4850" y="4475"/>
                  </a:lnTo>
                  <a:lnTo>
                    <a:pt x="4797" y="4609"/>
                  </a:lnTo>
                  <a:lnTo>
                    <a:pt x="4716" y="4716"/>
                  </a:lnTo>
                  <a:lnTo>
                    <a:pt x="4609" y="4823"/>
                  </a:lnTo>
                  <a:lnTo>
                    <a:pt x="4502" y="4931"/>
                  </a:lnTo>
                  <a:lnTo>
                    <a:pt x="4395" y="5011"/>
                  </a:lnTo>
                  <a:lnTo>
                    <a:pt x="4395" y="5118"/>
                  </a:lnTo>
                  <a:lnTo>
                    <a:pt x="4368" y="5252"/>
                  </a:lnTo>
                  <a:lnTo>
                    <a:pt x="4287" y="5386"/>
                  </a:lnTo>
                  <a:lnTo>
                    <a:pt x="4154" y="5466"/>
                  </a:lnTo>
                  <a:lnTo>
                    <a:pt x="3993" y="5493"/>
                  </a:lnTo>
                  <a:lnTo>
                    <a:pt x="3859" y="5466"/>
                  </a:lnTo>
                  <a:lnTo>
                    <a:pt x="3725" y="5386"/>
                  </a:lnTo>
                  <a:lnTo>
                    <a:pt x="3644" y="5279"/>
                  </a:lnTo>
                  <a:lnTo>
                    <a:pt x="3618" y="5145"/>
                  </a:lnTo>
                  <a:lnTo>
                    <a:pt x="3001" y="5145"/>
                  </a:lnTo>
                  <a:lnTo>
                    <a:pt x="2948" y="5279"/>
                  </a:lnTo>
                  <a:lnTo>
                    <a:pt x="2867" y="5386"/>
                  </a:lnTo>
                  <a:lnTo>
                    <a:pt x="2760" y="5466"/>
                  </a:lnTo>
                  <a:lnTo>
                    <a:pt x="2600" y="5493"/>
                  </a:lnTo>
                  <a:lnTo>
                    <a:pt x="2466" y="5466"/>
                  </a:lnTo>
                  <a:lnTo>
                    <a:pt x="2332" y="5386"/>
                  </a:lnTo>
                  <a:lnTo>
                    <a:pt x="2251" y="5279"/>
                  </a:lnTo>
                  <a:lnTo>
                    <a:pt x="2224" y="5145"/>
                  </a:lnTo>
                  <a:lnTo>
                    <a:pt x="2064" y="5145"/>
                  </a:lnTo>
                  <a:lnTo>
                    <a:pt x="1903" y="5118"/>
                  </a:lnTo>
                  <a:lnTo>
                    <a:pt x="1796" y="5038"/>
                  </a:lnTo>
                  <a:lnTo>
                    <a:pt x="1715" y="4904"/>
                  </a:lnTo>
                  <a:lnTo>
                    <a:pt x="1662" y="4743"/>
                  </a:lnTo>
                  <a:lnTo>
                    <a:pt x="1689" y="4609"/>
                  </a:lnTo>
                  <a:lnTo>
                    <a:pt x="1769" y="4502"/>
                  </a:lnTo>
                  <a:lnTo>
                    <a:pt x="1876" y="4395"/>
                  </a:lnTo>
                  <a:lnTo>
                    <a:pt x="2037" y="4368"/>
                  </a:lnTo>
                  <a:lnTo>
                    <a:pt x="2037" y="2278"/>
                  </a:lnTo>
                  <a:lnTo>
                    <a:pt x="1876" y="2251"/>
                  </a:lnTo>
                  <a:lnTo>
                    <a:pt x="1769" y="2144"/>
                  </a:lnTo>
                  <a:lnTo>
                    <a:pt x="1689" y="2037"/>
                  </a:lnTo>
                  <a:lnTo>
                    <a:pt x="1662" y="1903"/>
                  </a:lnTo>
                  <a:lnTo>
                    <a:pt x="1715" y="1742"/>
                  </a:lnTo>
                  <a:lnTo>
                    <a:pt x="1796" y="1608"/>
                  </a:lnTo>
                  <a:lnTo>
                    <a:pt x="1903" y="1528"/>
                  </a:lnTo>
                  <a:lnTo>
                    <a:pt x="2064" y="1501"/>
                  </a:lnTo>
                  <a:lnTo>
                    <a:pt x="2224" y="1501"/>
                  </a:lnTo>
                  <a:lnTo>
                    <a:pt x="2251" y="1367"/>
                  </a:lnTo>
                  <a:lnTo>
                    <a:pt x="2332" y="1260"/>
                  </a:lnTo>
                  <a:lnTo>
                    <a:pt x="2466" y="1179"/>
                  </a:lnTo>
                  <a:lnTo>
                    <a:pt x="2600" y="1153"/>
                  </a:lnTo>
                  <a:lnTo>
                    <a:pt x="2760" y="1179"/>
                  </a:lnTo>
                  <a:lnTo>
                    <a:pt x="2867" y="1260"/>
                  </a:lnTo>
                  <a:lnTo>
                    <a:pt x="2948" y="1367"/>
                  </a:lnTo>
                  <a:lnTo>
                    <a:pt x="3001" y="1501"/>
                  </a:lnTo>
                  <a:lnTo>
                    <a:pt x="3618" y="1501"/>
                  </a:lnTo>
                  <a:lnTo>
                    <a:pt x="3644" y="1367"/>
                  </a:lnTo>
                  <a:lnTo>
                    <a:pt x="3725" y="1260"/>
                  </a:lnTo>
                  <a:lnTo>
                    <a:pt x="3859" y="1179"/>
                  </a:lnTo>
                  <a:lnTo>
                    <a:pt x="3993" y="1153"/>
                  </a:lnTo>
                  <a:close/>
                  <a:moveTo>
                    <a:pt x="3323" y="1"/>
                  </a:moveTo>
                  <a:lnTo>
                    <a:pt x="2975" y="27"/>
                  </a:lnTo>
                  <a:lnTo>
                    <a:pt x="2653" y="81"/>
                  </a:lnTo>
                  <a:lnTo>
                    <a:pt x="2332" y="161"/>
                  </a:lnTo>
                  <a:lnTo>
                    <a:pt x="2010" y="268"/>
                  </a:lnTo>
                  <a:lnTo>
                    <a:pt x="1742" y="402"/>
                  </a:lnTo>
                  <a:lnTo>
                    <a:pt x="1447" y="590"/>
                  </a:lnTo>
                  <a:lnTo>
                    <a:pt x="1206" y="778"/>
                  </a:lnTo>
                  <a:lnTo>
                    <a:pt x="965" y="992"/>
                  </a:lnTo>
                  <a:lnTo>
                    <a:pt x="751" y="1206"/>
                  </a:lnTo>
                  <a:lnTo>
                    <a:pt x="563" y="1474"/>
                  </a:lnTo>
                  <a:lnTo>
                    <a:pt x="402" y="1742"/>
                  </a:lnTo>
                  <a:lnTo>
                    <a:pt x="269" y="2037"/>
                  </a:lnTo>
                  <a:lnTo>
                    <a:pt x="135" y="2332"/>
                  </a:lnTo>
                  <a:lnTo>
                    <a:pt x="54" y="2653"/>
                  </a:lnTo>
                  <a:lnTo>
                    <a:pt x="27" y="2975"/>
                  </a:lnTo>
                  <a:lnTo>
                    <a:pt x="1" y="3323"/>
                  </a:lnTo>
                  <a:lnTo>
                    <a:pt x="27" y="3671"/>
                  </a:lnTo>
                  <a:lnTo>
                    <a:pt x="54" y="3993"/>
                  </a:lnTo>
                  <a:lnTo>
                    <a:pt x="135" y="4314"/>
                  </a:lnTo>
                  <a:lnTo>
                    <a:pt x="269" y="4609"/>
                  </a:lnTo>
                  <a:lnTo>
                    <a:pt x="402" y="4904"/>
                  </a:lnTo>
                  <a:lnTo>
                    <a:pt x="563" y="5172"/>
                  </a:lnTo>
                  <a:lnTo>
                    <a:pt x="751" y="5440"/>
                  </a:lnTo>
                  <a:lnTo>
                    <a:pt x="965" y="5681"/>
                  </a:lnTo>
                  <a:lnTo>
                    <a:pt x="1206" y="5895"/>
                  </a:lnTo>
                  <a:lnTo>
                    <a:pt x="1447" y="6083"/>
                  </a:lnTo>
                  <a:lnTo>
                    <a:pt x="1742" y="6243"/>
                  </a:lnTo>
                  <a:lnTo>
                    <a:pt x="2010" y="6377"/>
                  </a:lnTo>
                  <a:lnTo>
                    <a:pt x="2332" y="6485"/>
                  </a:lnTo>
                  <a:lnTo>
                    <a:pt x="2653" y="6565"/>
                  </a:lnTo>
                  <a:lnTo>
                    <a:pt x="2975" y="6618"/>
                  </a:lnTo>
                  <a:lnTo>
                    <a:pt x="3323" y="6645"/>
                  </a:lnTo>
                  <a:lnTo>
                    <a:pt x="3644" y="6618"/>
                  </a:lnTo>
                  <a:lnTo>
                    <a:pt x="3966" y="6565"/>
                  </a:lnTo>
                  <a:lnTo>
                    <a:pt x="4287" y="6485"/>
                  </a:lnTo>
                  <a:lnTo>
                    <a:pt x="4609" y="6377"/>
                  </a:lnTo>
                  <a:lnTo>
                    <a:pt x="4904" y="6243"/>
                  </a:lnTo>
                  <a:lnTo>
                    <a:pt x="5172" y="6083"/>
                  </a:lnTo>
                  <a:lnTo>
                    <a:pt x="5413" y="5895"/>
                  </a:lnTo>
                  <a:lnTo>
                    <a:pt x="5654" y="5681"/>
                  </a:lnTo>
                  <a:lnTo>
                    <a:pt x="5868" y="5440"/>
                  </a:lnTo>
                  <a:lnTo>
                    <a:pt x="6056" y="5172"/>
                  </a:lnTo>
                  <a:lnTo>
                    <a:pt x="6217" y="4904"/>
                  </a:lnTo>
                  <a:lnTo>
                    <a:pt x="6377" y="4609"/>
                  </a:lnTo>
                  <a:lnTo>
                    <a:pt x="6485" y="4314"/>
                  </a:lnTo>
                  <a:lnTo>
                    <a:pt x="6565" y="3993"/>
                  </a:lnTo>
                  <a:lnTo>
                    <a:pt x="6619" y="3671"/>
                  </a:lnTo>
                  <a:lnTo>
                    <a:pt x="6619" y="3323"/>
                  </a:lnTo>
                  <a:lnTo>
                    <a:pt x="6619" y="2975"/>
                  </a:lnTo>
                  <a:lnTo>
                    <a:pt x="6565" y="2653"/>
                  </a:lnTo>
                  <a:lnTo>
                    <a:pt x="6485" y="2332"/>
                  </a:lnTo>
                  <a:lnTo>
                    <a:pt x="6377" y="2037"/>
                  </a:lnTo>
                  <a:lnTo>
                    <a:pt x="6217" y="1742"/>
                  </a:lnTo>
                  <a:lnTo>
                    <a:pt x="6056" y="1474"/>
                  </a:lnTo>
                  <a:lnTo>
                    <a:pt x="5868" y="1206"/>
                  </a:lnTo>
                  <a:lnTo>
                    <a:pt x="5654" y="992"/>
                  </a:lnTo>
                  <a:lnTo>
                    <a:pt x="5413" y="778"/>
                  </a:lnTo>
                  <a:lnTo>
                    <a:pt x="5172" y="590"/>
                  </a:lnTo>
                  <a:lnTo>
                    <a:pt x="4904" y="402"/>
                  </a:lnTo>
                  <a:lnTo>
                    <a:pt x="4609" y="268"/>
                  </a:lnTo>
                  <a:lnTo>
                    <a:pt x="4287" y="161"/>
                  </a:lnTo>
                  <a:lnTo>
                    <a:pt x="3966" y="81"/>
                  </a:lnTo>
                  <a:lnTo>
                    <a:pt x="3644" y="27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1"/>
          <p:cNvGrpSpPr/>
          <p:nvPr/>
        </p:nvGrpSpPr>
        <p:grpSpPr>
          <a:xfrm>
            <a:off x="5399041" y="2291574"/>
            <a:ext cx="278471" cy="457205"/>
            <a:chOff x="1816900" y="1272350"/>
            <a:chExt cx="200975" cy="330900"/>
          </a:xfrm>
        </p:grpSpPr>
        <p:sp>
          <p:nvSpPr>
            <p:cNvPr id="535" name="Google Shape;535;p41"/>
            <p:cNvSpPr/>
            <p:nvPr/>
          </p:nvSpPr>
          <p:spPr>
            <a:xfrm>
              <a:off x="1901300" y="1366775"/>
              <a:ext cx="42225" cy="22150"/>
            </a:xfrm>
            <a:custGeom>
              <a:avLst/>
              <a:gdLst/>
              <a:ahLst/>
              <a:cxnLst/>
              <a:rect l="l" t="t" r="r" b="b"/>
              <a:pathLst>
                <a:path w="1689" h="886" extrusionOk="0">
                  <a:moveTo>
                    <a:pt x="1" y="1"/>
                  </a:moveTo>
                  <a:lnTo>
                    <a:pt x="1" y="885"/>
                  </a:lnTo>
                  <a:lnTo>
                    <a:pt x="1340" y="885"/>
                  </a:lnTo>
                  <a:lnTo>
                    <a:pt x="1421" y="858"/>
                  </a:lnTo>
                  <a:lnTo>
                    <a:pt x="1501" y="805"/>
                  </a:lnTo>
                  <a:lnTo>
                    <a:pt x="1581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689" y="456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1" y="135"/>
                  </a:lnTo>
                  <a:lnTo>
                    <a:pt x="1501" y="81"/>
                  </a:lnTo>
                  <a:lnTo>
                    <a:pt x="1421" y="54"/>
                  </a:lnTo>
                  <a:lnTo>
                    <a:pt x="1340" y="28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901300" y="1408325"/>
              <a:ext cx="42225" cy="22125"/>
            </a:xfrm>
            <a:custGeom>
              <a:avLst/>
              <a:gdLst/>
              <a:ahLst/>
              <a:cxnLst/>
              <a:rect l="l" t="t" r="r" b="b"/>
              <a:pathLst>
                <a:path w="1689" h="885" extrusionOk="0">
                  <a:moveTo>
                    <a:pt x="1" y="0"/>
                  </a:moveTo>
                  <a:lnTo>
                    <a:pt x="1" y="884"/>
                  </a:lnTo>
                  <a:lnTo>
                    <a:pt x="1260" y="884"/>
                  </a:lnTo>
                  <a:lnTo>
                    <a:pt x="1340" y="857"/>
                  </a:lnTo>
                  <a:lnTo>
                    <a:pt x="1421" y="831"/>
                  </a:lnTo>
                  <a:lnTo>
                    <a:pt x="1501" y="804"/>
                  </a:lnTo>
                  <a:lnTo>
                    <a:pt x="1581" y="750"/>
                  </a:lnTo>
                  <a:lnTo>
                    <a:pt x="1635" y="670"/>
                  </a:lnTo>
                  <a:lnTo>
                    <a:pt x="1662" y="616"/>
                  </a:lnTo>
                  <a:lnTo>
                    <a:pt x="1689" y="536"/>
                  </a:lnTo>
                  <a:lnTo>
                    <a:pt x="1689" y="429"/>
                  </a:lnTo>
                  <a:lnTo>
                    <a:pt x="1689" y="348"/>
                  </a:lnTo>
                  <a:lnTo>
                    <a:pt x="1662" y="268"/>
                  </a:lnTo>
                  <a:lnTo>
                    <a:pt x="1635" y="188"/>
                  </a:lnTo>
                  <a:lnTo>
                    <a:pt x="1581" y="134"/>
                  </a:lnTo>
                  <a:lnTo>
                    <a:pt x="1501" y="80"/>
                  </a:lnTo>
                  <a:lnTo>
                    <a:pt x="1421" y="27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1816900" y="1272350"/>
              <a:ext cx="200975" cy="233775"/>
            </a:xfrm>
            <a:custGeom>
              <a:avLst/>
              <a:gdLst/>
              <a:ahLst/>
              <a:cxnLst/>
              <a:rect l="l" t="t" r="r" b="b"/>
              <a:pathLst>
                <a:path w="8039" h="9351" extrusionOk="0">
                  <a:moveTo>
                    <a:pt x="4823" y="2599"/>
                  </a:moveTo>
                  <a:lnTo>
                    <a:pt x="4957" y="2626"/>
                  </a:lnTo>
                  <a:lnTo>
                    <a:pt x="5091" y="2706"/>
                  </a:lnTo>
                  <a:lnTo>
                    <a:pt x="5172" y="2840"/>
                  </a:lnTo>
                  <a:lnTo>
                    <a:pt x="5199" y="2974"/>
                  </a:lnTo>
                  <a:lnTo>
                    <a:pt x="5199" y="3135"/>
                  </a:lnTo>
                  <a:lnTo>
                    <a:pt x="5333" y="3242"/>
                  </a:lnTo>
                  <a:lnTo>
                    <a:pt x="5467" y="3322"/>
                  </a:lnTo>
                  <a:lnTo>
                    <a:pt x="5574" y="3456"/>
                  </a:lnTo>
                  <a:lnTo>
                    <a:pt x="5681" y="3590"/>
                  </a:lnTo>
                  <a:lnTo>
                    <a:pt x="5734" y="3724"/>
                  </a:lnTo>
                  <a:lnTo>
                    <a:pt x="5815" y="3885"/>
                  </a:lnTo>
                  <a:lnTo>
                    <a:pt x="5842" y="4046"/>
                  </a:lnTo>
                  <a:lnTo>
                    <a:pt x="5842" y="4233"/>
                  </a:lnTo>
                  <a:lnTo>
                    <a:pt x="5842" y="4448"/>
                  </a:lnTo>
                  <a:lnTo>
                    <a:pt x="5761" y="4662"/>
                  </a:lnTo>
                  <a:lnTo>
                    <a:pt x="5654" y="4876"/>
                  </a:lnTo>
                  <a:lnTo>
                    <a:pt x="5520" y="5037"/>
                  </a:lnTo>
                  <a:lnTo>
                    <a:pt x="5654" y="5225"/>
                  </a:lnTo>
                  <a:lnTo>
                    <a:pt x="5761" y="5412"/>
                  </a:lnTo>
                  <a:lnTo>
                    <a:pt x="5842" y="5653"/>
                  </a:lnTo>
                  <a:lnTo>
                    <a:pt x="5842" y="5868"/>
                  </a:lnTo>
                  <a:lnTo>
                    <a:pt x="5842" y="6055"/>
                  </a:lnTo>
                  <a:lnTo>
                    <a:pt x="5815" y="6216"/>
                  </a:lnTo>
                  <a:lnTo>
                    <a:pt x="5734" y="6377"/>
                  </a:lnTo>
                  <a:lnTo>
                    <a:pt x="5681" y="6511"/>
                  </a:lnTo>
                  <a:lnTo>
                    <a:pt x="5574" y="6645"/>
                  </a:lnTo>
                  <a:lnTo>
                    <a:pt x="5467" y="6752"/>
                  </a:lnTo>
                  <a:lnTo>
                    <a:pt x="5333" y="6859"/>
                  </a:lnTo>
                  <a:lnTo>
                    <a:pt x="5199" y="6939"/>
                  </a:lnTo>
                  <a:lnTo>
                    <a:pt x="5199" y="7127"/>
                  </a:lnTo>
                  <a:lnTo>
                    <a:pt x="5172" y="7261"/>
                  </a:lnTo>
                  <a:lnTo>
                    <a:pt x="5091" y="7395"/>
                  </a:lnTo>
                  <a:lnTo>
                    <a:pt x="4957" y="7475"/>
                  </a:lnTo>
                  <a:lnTo>
                    <a:pt x="4823" y="7502"/>
                  </a:lnTo>
                  <a:lnTo>
                    <a:pt x="4663" y="7475"/>
                  </a:lnTo>
                  <a:lnTo>
                    <a:pt x="4529" y="7395"/>
                  </a:lnTo>
                  <a:lnTo>
                    <a:pt x="4448" y="7261"/>
                  </a:lnTo>
                  <a:lnTo>
                    <a:pt x="4422" y="7127"/>
                  </a:lnTo>
                  <a:lnTo>
                    <a:pt x="4422" y="7100"/>
                  </a:lnTo>
                  <a:lnTo>
                    <a:pt x="3591" y="7100"/>
                  </a:lnTo>
                  <a:lnTo>
                    <a:pt x="3591" y="7127"/>
                  </a:lnTo>
                  <a:lnTo>
                    <a:pt x="3564" y="7261"/>
                  </a:lnTo>
                  <a:lnTo>
                    <a:pt x="3484" y="7395"/>
                  </a:lnTo>
                  <a:lnTo>
                    <a:pt x="3350" y="7475"/>
                  </a:lnTo>
                  <a:lnTo>
                    <a:pt x="3189" y="7502"/>
                  </a:lnTo>
                  <a:lnTo>
                    <a:pt x="3055" y="7475"/>
                  </a:lnTo>
                  <a:lnTo>
                    <a:pt x="2921" y="7395"/>
                  </a:lnTo>
                  <a:lnTo>
                    <a:pt x="2841" y="7261"/>
                  </a:lnTo>
                  <a:lnTo>
                    <a:pt x="2814" y="7127"/>
                  </a:lnTo>
                  <a:lnTo>
                    <a:pt x="2814" y="7100"/>
                  </a:lnTo>
                  <a:lnTo>
                    <a:pt x="2573" y="7100"/>
                  </a:lnTo>
                  <a:lnTo>
                    <a:pt x="2412" y="7073"/>
                  </a:lnTo>
                  <a:lnTo>
                    <a:pt x="2305" y="6966"/>
                  </a:lnTo>
                  <a:lnTo>
                    <a:pt x="2225" y="6859"/>
                  </a:lnTo>
                  <a:lnTo>
                    <a:pt x="2171" y="6698"/>
                  </a:lnTo>
                  <a:lnTo>
                    <a:pt x="2225" y="6564"/>
                  </a:lnTo>
                  <a:lnTo>
                    <a:pt x="2305" y="6430"/>
                  </a:lnTo>
                  <a:lnTo>
                    <a:pt x="2412" y="6350"/>
                  </a:lnTo>
                  <a:lnTo>
                    <a:pt x="2573" y="6323"/>
                  </a:lnTo>
                  <a:lnTo>
                    <a:pt x="2600" y="6323"/>
                  </a:lnTo>
                  <a:lnTo>
                    <a:pt x="2600" y="3778"/>
                  </a:lnTo>
                  <a:lnTo>
                    <a:pt x="2573" y="3778"/>
                  </a:lnTo>
                  <a:lnTo>
                    <a:pt x="2412" y="3751"/>
                  </a:lnTo>
                  <a:lnTo>
                    <a:pt x="2305" y="3671"/>
                  </a:lnTo>
                  <a:lnTo>
                    <a:pt x="2225" y="3537"/>
                  </a:lnTo>
                  <a:lnTo>
                    <a:pt x="2171" y="3403"/>
                  </a:lnTo>
                  <a:lnTo>
                    <a:pt x="2225" y="3242"/>
                  </a:lnTo>
                  <a:lnTo>
                    <a:pt x="2305" y="3135"/>
                  </a:lnTo>
                  <a:lnTo>
                    <a:pt x="2412" y="3028"/>
                  </a:lnTo>
                  <a:lnTo>
                    <a:pt x="2573" y="3001"/>
                  </a:lnTo>
                  <a:lnTo>
                    <a:pt x="2814" y="3001"/>
                  </a:lnTo>
                  <a:lnTo>
                    <a:pt x="2814" y="2974"/>
                  </a:lnTo>
                  <a:lnTo>
                    <a:pt x="2841" y="2840"/>
                  </a:lnTo>
                  <a:lnTo>
                    <a:pt x="2921" y="2706"/>
                  </a:lnTo>
                  <a:lnTo>
                    <a:pt x="3055" y="2626"/>
                  </a:lnTo>
                  <a:lnTo>
                    <a:pt x="3189" y="2599"/>
                  </a:lnTo>
                  <a:lnTo>
                    <a:pt x="3350" y="2626"/>
                  </a:lnTo>
                  <a:lnTo>
                    <a:pt x="3484" y="2706"/>
                  </a:lnTo>
                  <a:lnTo>
                    <a:pt x="3564" y="2840"/>
                  </a:lnTo>
                  <a:lnTo>
                    <a:pt x="3591" y="2974"/>
                  </a:lnTo>
                  <a:lnTo>
                    <a:pt x="3591" y="3001"/>
                  </a:lnTo>
                  <a:lnTo>
                    <a:pt x="4422" y="3001"/>
                  </a:lnTo>
                  <a:lnTo>
                    <a:pt x="4422" y="2974"/>
                  </a:lnTo>
                  <a:lnTo>
                    <a:pt x="4448" y="2840"/>
                  </a:lnTo>
                  <a:lnTo>
                    <a:pt x="4529" y="2706"/>
                  </a:lnTo>
                  <a:lnTo>
                    <a:pt x="4663" y="2626"/>
                  </a:lnTo>
                  <a:lnTo>
                    <a:pt x="4823" y="2599"/>
                  </a:lnTo>
                  <a:close/>
                  <a:moveTo>
                    <a:pt x="1153" y="0"/>
                  </a:moveTo>
                  <a:lnTo>
                    <a:pt x="938" y="27"/>
                  </a:lnTo>
                  <a:lnTo>
                    <a:pt x="697" y="80"/>
                  </a:lnTo>
                  <a:lnTo>
                    <a:pt x="510" y="188"/>
                  </a:lnTo>
                  <a:lnTo>
                    <a:pt x="349" y="348"/>
                  </a:lnTo>
                  <a:lnTo>
                    <a:pt x="188" y="509"/>
                  </a:lnTo>
                  <a:lnTo>
                    <a:pt x="81" y="723"/>
                  </a:lnTo>
                  <a:lnTo>
                    <a:pt x="27" y="938"/>
                  </a:lnTo>
                  <a:lnTo>
                    <a:pt x="1" y="1179"/>
                  </a:lnTo>
                  <a:lnTo>
                    <a:pt x="1" y="9351"/>
                  </a:lnTo>
                  <a:lnTo>
                    <a:pt x="8039" y="9351"/>
                  </a:lnTo>
                  <a:lnTo>
                    <a:pt x="8039" y="1179"/>
                  </a:lnTo>
                  <a:lnTo>
                    <a:pt x="8012" y="938"/>
                  </a:lnTo>
                  <a:lnTo>
                    <a:pt x="7958" y="723"/>
                  </a:lnTo>
                  <a:lnTo>
                    <a:pt x="7851" y="509"/>
                  </a:lnTo>
                  <a:lnTo>
                    <a:pt x="7690" y="348"/>
                  </a:lnTo>
                  <a:lnTo>
                    <a:pt x="7530" y="188"/>
                  </a:lnTo>
                  <a:lnTo>
                    <a:pt x="7315" y="80"/>
                  </a:lnTo>
                  <a:lnTo>
                    <a:pt x="7101" y="27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1816900" y="1525525"/>
              <a:ext cx="200975" cy="77725"/>
            </a:xfrm>
            <a:custGeom>
              <a:avLst/>
              <a:gdLst/>
              <a:ahLst/>
              <a:cxnLst/>
              <a:rect l="l" t="t" r="r" b="b"/>
              <a:pathLst>
                <a:path w="8039" h="3109" extrusionOk="0">
                  <a:moveTo>
                    <a:pt x="4797" y="778"/>
                  </a:moveTo>
                  <a:lnTo>
                    <a:pt x="4957" y="805"/>
                  </a:lnTo>
                  <a:lnTo>
                    <a:pt x="5065" y="885"/>
                  </a:lnTo>
                  <a:lnTo>
                    <a:pt x="5145" y="1019"/>
                  </a:lnTo>
                  <a:lnTo>
                    <a:pt x="5172" y="1153"/>
                  </a:lnTo>
                  <a:lnTo>
                    <a:pt x="5145" y="1314"/>
                  </a:lnTo>
                  <a:lnTo>
                    <a:pt x="5065" y="1448"/>
                  </a:lnTo>
                  <a:lnTo>
                    <a:pt x="4957" y="1528"/>
                  </a:lnTo>
                  <a:lnTo>
                    <a:pt x="4797" y="1555"/>
                  </a:lnTo>
                  <a:lnTo>
                    <a:pt x="3243" y="1555"/>
                  </a:lnTo>
                  <a:lnTo>
                    <a:pt x="3082" y="1528"/>
                  </a:lnTo>
                  <a:lnTo>
                    <a:pt x="2975" y="1448"/>
                  </a:lnTo>
                  <a:lnTo>
                    <a:pt x="2868" y="1314"/>
                  </a:lnTo>
                  <a:lnTo>
                    <a:pt x="2841" y="1153"/>
                  </a:lnTo>
                  <a:lnTo>
                    <a:pt x="2868" y="1019"/>
                  </a:lnTo>
                  <a:lnTo>
                    <a:pt x="2975" y="885"/>
                  </a:lnTo>
                  <a:lnTo>
                    <a:pt x="3082" y="805"/>
                  </a:lnTo>
                  <a:lnTo>
                    <a:pt x="3243" y="778"/>
                  </a:lnTo>
                  <a:close/>
                  <a:moveTo>
                    <a:pt x="1" y="1"/>
                  </a:moveTo>
                  <a:lnTo>
                    <a:pt x="1" y="1930"/>
                  </a:lnTo>
                  <a:lnTo>
                    <a:pt x="27" y="2171"/>
                  </a:lnTo>
                  <a:lnTo>
                    <a:pt x="81" y="2385"/>
                  </a:lnTo>
                  <a:lnTo>
                    <a:pt x="188" y="2600"/>
                  </a:lnTo>
                  <a:lnTo>
                    <a:pt x="349" y="2761"/>
                  </a:lnTo>
                  <a:lnTo>
                    <a:pt x="510" y="2921"/>
                  </a:lnTo>
                  <a:lnTo>
                    <a:pt x="697" y="3028"/>
                  </a:lnTo>
                  <a:lnTo>
                    <a:pt x="938" y="3082"/>
                  </a:lnTo>
                  <a:lnTo>
                    <a:pt x="1153" y="3109"/>
                  </a:lnTo>
                  <a:lnTo>
                    <a:pt x="6860" y="3109"/>
                  </a:lnTo>
                  <a:lnTo>
                    <a:pt x="7101" y="3082"/>
                  </a:lnTo>
                  <a:lnTo>
                    <a:pt x="7315" y="3028"/>
                  </a:lnTo>
                  <a:lnTo>
                    <a:pt x="7530" y="2921"/>
                  </a:lnTo>
                  <a:lnTo>
                    <a:pt x="7690" y="2761"/>
                  </a:lnTo>
                  <a:lnTo>
                    <a:pt x="7851" y="2600"/>
                  </a:lnTo>
                  <a:lnTo>
                    <a:pt x="7958" y="2385"/>
                  </a:lnTo>
                  <a:lnTo>
                    <a:pt x="8012" y="2171"/>
                  </a:lnTo>
                  <a:lnTo>
                    <a:pt x="8039" y="1930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41"/>
          <p:cNvGrpSpPr/>
          <p:nvPr/>
        </p:nvGrpSpPr>
        <p:grpSpPr>
          <a:xfrm>
            <a:off x="7290348" y="2291574"/>
            <a:ext cx="350834" cy="457205"/>
            <a:chOff x="2547700" y="1272350"/>
            <a:chExt cx="253200" cy="330900"/>
          </a:xfrm>
        </p:grpSpPr>
        <p:sp>
          <p:nvSpPr>
            <p:cNvPr id="540" name="Google Shape;540;p41"/>
            <p:cNvSpPr/>
            <p:nvPr/>
          </p:nvSpPr>
          <p:spPr>
            <a:xfrm>
              <a:off x="2575825" y="1272350"/>
              <a:ext cx="196950" cy="145375"/>
            </a:xfrm>
            <a:custGeom>
              <a:avLst/>
              <a:gdLst/>
              <a:ahLst/>
              <a:cxnLst/>
              <a:rect l="l" t="t" r="r" b="b"/>
              <a:pathLst>
                <a:path w="7878" h="5815" extrusionOk="0">
                  <a:moveTo>
                    <a:pt x="3939" y="0"/>
                  </a:moveTo>
                  <a:lnTo>
                    <a:pt x="3537" y="27"/>
                  </a:lnTo>
                  <a:lnTo>
                    <a:pt x="3135" y="80"/>
                  </a:lnTo>
                  <a:lnTo>
                    <a:pt x="2760" y="188"/>
                  </a:lnTo>
                  <a:lnTo>
                    <a:pt x="2412" y="322"/>
                  </a:lnTo>
                  <a:lnTo>
                    <a:pt x="2064" y="482"/>
                  </a:lnTo>
                  <a:lnTo>
                    <a:pt x="1742" y="670"/>
                  </a:lnTo>
                  <a:lnTo>
                    <a:pt x="1447" y="911"/>
                  </a:lnTo>
                  <a:lnTo>
                    <a:pt x="1153" y="1152"/>
                  </a:lnTo>
                  <a:lnTo>
                    <a:pt x="911" y="1420"/>
                  </a:lnTo>
                  <a:lnTo>
                    <a:pt x="670" y="1742"/>
                  </a:lnTo>
                  <a:lnTo>
                    <a:pt x="483" y="2063"/>
                  </a:lnTo>
                  <a:lnTo>
                    <a:pt x="322" y="2411"/>
                  </a:lnTo>
                  <a:lnTo>
                    <a:pt x="188" y="2760"/>
                  </a:lnTo>
                  <a:lnTo>
                    <a:pt x="81" y="3135"/>
                  </a:lnTo>
                  <a:lnTo>
                    <a:pt x="27" y="3537"/>
                  </a:lnTo>
                  <a:lnTo>
                    <a:pt x="0" y="3939"/>
                  </a:lnTo>
                  <a:lnTo>
                    <a:pt x="27" y="4448"/>
                  </a:lnTo>
                  <a:lnTo>
                    <a:pt x="134" y="4930"/>
                  </a:lnTo>
                  <a:lnTo>
                    <a:pt x="268" y="5385"/>
                  </a:lnTo>
                  <a:lnTo>
                    <a:pt x="483" y="5814"/>
                  </a:lnTo>
                  <a:lnTo>
                    <a:pt x="2680" y="5814"/>
                  </a:lnTo>
                  <a:lnTo>
                    <a:pt x="2546" y="5787"/>
                  </a:lnTo>
                  <a:lnTo>
                    <a:pt x="2412" y="5707"/>
                  </a:lnTo>
                  <a:lnTo>
                    <a:pt x="2331" y="5573"/>
                  </a:lnTo>
                  <a:lnTo>
                    <a:pt x="2305" y="5412"/>
                  </a:lnTo>
                  <a:lnTo>
                    <a:pt x="2331" y="5278"/>
                  </a:lnTo>
                  <a:lnTo>
                    <a:pt x="2412" y="5144"/>
                  </a:lnTo>
                  <a:lnTo>
                    <a:pt x="2519" y="5064"/>
                  </a:lnTo>
                  <a:lnTo>
                    <a:pt x="2653" y="5037"/>
                  </a:lnTo>
                  <a:lnTo>
                    <a:pt x="2653" y="2947"/>
                  </a:lnTo>
                  <a:lnTo>
                    <a:pt x="2519" y="2920"/>
                  </a:lnTo>
                  <a:lnTo>
                    <a:pt x="2412" y="2813"/>
                  </a:lnTo>
                  <a:lnTo>
                    <a:pt x="2331" y="2706"/>
                  </a:lnTo>
                  <a:lnTo>
                    <a:pt x="2305" y="2572"/>
                  </a:lnTo>
                  <a:lnTo>
                    <a:pt x="2331" y="2411"/>
                  </a:lnTo>
                  <a:lnTo>
                    <a:pt x="2412" y="2277"/>
                  </a:lnTo>
                  <a:lnTo>
                    <a:pt x="2546" y="2197"/>
                  </a:lnTo>
                  <a:lnTo>
                    <a:pt x="2680" y="2170"/>
                  </a:lnTo>
                  <a:lnTo>
                    <a:pt x="2841" y="2170"/>
                  </a:lnTo>
                  <a:lnTo>
                    <a:pt x="2894" y="2036"/>
                  </a:lnTo>
                  <a:lnTo>
                    <a:pt x="2974" y="1929"/>
                  </a:lnTo>
                  <a:lnTo>
                    <a:pt x="3082" y="1849"/>
                  </a:lnTo>
                  <a:lnTo>
                    <a:pt x="3242" y="1822"/>
                  </a:lnTo>
                  <a:lnTo>
                    <a:pt x="3376" y="1849"/>
                  </a:lnTo>
                  <a:lnTo>
                    <a:pt x="3484" y="1929"/>
                  </a:lnTo>
                  <a:lnTo>
                    <a:pt x="3591" y="2036"/>
                  </a:lnTo>
                  <a:lnTo>
                    <a:pt x="3618" y="2170"/>
                  </a:lnTo>
                  <a:lnTo>
                    <a:pt x="4234" y="2170"/>
                  </a:lnTo>
                  <a:lnTo>
                    <a:pt x="4287" y="2036"/>
                  </a:lnTo>
                  <a:lnTo>
                    <a:pt x="4368" y="1929"/>
                  </a:lnTo>
                  <a:lnTo>
                    <a:pt x="4475" y="1849"/>
                  </a:lnTo>
                  <a:lnTo>
                    <a:pt x="4636" y="1822"/>
                  </a:lnTo>
                  <a:lnTo>
                    <a:pt x="4770" y="1849"/>
                  </a:lnTo>
                  <a:lnTo>
                    <a:pt x="4904" y="1929"/>
                  </a:lnTo>
                  <a:lnTo>
                    <a:pt x="4984" y="2063"/>
                  </a:lnTo>
                  <a:lnTo>
                    <a:pt x="5011" y="2197"/>
                  </a:lnTo>
                  <a:lnTo>
                    <a:pt x="5011" y="2304"/>
                  </a:lnTo>
                  <a:lnTo>
                    <a:pt x="5145" y="2385"/>
                  </a:lnTo>
                  <a:lnTo>
                    <a:pt x="5252" y="2492"/>
                  </a:lnTo>
                  <a:lnTo>
                    <a:pt x="5332" y="2599"/>
                  </a:lnTo>
                  <a:lnTo>
                    <a:pt x="5413" y="2706"/>
                  </a:lnTo>
                  <a:lnTo>
                    <a:pt x="5493" y="2840"/>
                  </a:lnTo>
                  <a:lnTo>
                    <a:pt x="5547" y="2974"/>
                  </a:lnTo>
                  <a:lnTo>
                    <a:pt x="5573" y="3135"/>
                  </a:lnTo>
                  <a:lnTo>
                    <a:pt x="5573" y="3269"/>
                  </a:lnTo>
                  <a:lnTo>
                    <a:pt x="5573" y="3483"/>
                  </a:lnTo>
                  <a:lnTo>
                    <a:pt x="5520" y="3671"/>
                  </a:lnTo>
                  <a:lnTo>
                    <a:pt x="5439" y="3831"/>
                  </a:lnTo>
                  <a:lnTo>
                    <a:pt x="5306" y="3992"/>
                  </a:lnTo>
                  <a:lnTo>
                    <a:pt x="5439" y="4153"/>
                  </a:lnTo>
                  <a:lnTo>
                    <a:pt x="5520" y="4314"/>
                  </a:lnTo>
                  <a:lnTo>
                    <a:pt x="5573" y="4501"/>
                  </a:lnTo>
                  <a:lnTo>
                    <a:pt x="5573" y="4716"/>
                  </a:lnTo>
                  <a:lnTo>
                    <a:pt x="5547" y="4930"/>
                  </a:lnTo>
                  <a:lnTo>
                    <a:pt x="5493" y="5144"/>
                  </a:lnTo>
                  <a:lnTo>
                    <a:pt x="5386" y="5332"/>
                  </a:lnTo>
                  <a:lnTo>
                    <a:pt x="5252" y="5493"/>
                  </a:lnTo>
                  <a:lnTo>
                    <a:pt x="5091" y="5627"/>
                  </a:lnTo>
                  <a:lnTo>
                    <a:pt x="4904" y="5734"/>
                  </a:lnTo>
                  <a:lnTo>
                    <a:pt x="4689" y="5787"/>
                  </a:lnTo>
                  <a:lnTo>
                    <a:pt x="4475" y="5814"/>
                  </a:lnTo>
                  <a:lnTo>
                    <a:pt x="7395" y="5814"/>
                  </a:lnTo>
                  <a:lnTo>
                    <a:pt x="7610" y="5385"/>
                  </a:lnTo>
                  <a:lnTo>
                    <a:pt x="7744" y="4930"/>
                  </a:lnTo>
                  <a:lnTo>
                    <a:pt x="7851" y="4448"/>
                  </a:lnTo>
                  <a:lnTo>
                    <a:pt x="7878" y="3939"/>
                  </a:lnTo>
                  <a:lnTo>
                    <a:pt x="7851" y="3537"/>
                  </a:lnTo>
                  <a:lnTo>
                    <a:pt x="7797" y="3135"/>
                  </a:lnTo>
                  <a:lnTo>
                    <a:pt x="7690" y="2760"/>
                  </a:lnTo>
                  <a:lnTo>
                    <a:pt x="7556" y="2411"/>
                  </a:lnTo>
                  <a:lnTo>
                    <a:pt x="7395" y="2063"/>
                  </a:lnTo>
                  <a:lnTo>
                    <a:pt x="7208" y="1742"/>
                  </a:lnTo>
                  <a:lnTo>
                    <a:pt x="6967" y="1420"/>
                  </a:lnTo>
                  <a:lnTo>
                    <a:pt x="6726" y="1152"/>
                  </a:lnTo>
                  <a:lnTo>
                    <a:pt x="6431" y="911"/>
                  </a:lnTo>
                  <a:lnTo>
                    <a:pt x="6136" y="670"/>
                  </a:lnTo>
                  <a:lnTo>
                    <a:pt x="5815" y="482"/>
                  </a:lnTo>
                  <a:lnTo>
                    <a:pt x="5466" y="322"/>
                  </a:lnTo>
                  <a:lnTo>
                    <a:pt x="5118" y="188"/>
                  </a:lnTo>
                  <a:lnTo>
                    <a:pt x="4743" y="80"/>
                  </a:lnTo>
                  <a:lnTo>
                    <a:pt x="4341" y="27"/>
                  </a:lnTo>
                  <a:lnTo>
                    <a:pt x="3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2661550" y="13460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1046" y="643"/>
                  </a:lnTo>
                  <a:lnTo>
                    <a:pt x="1180" y="616"/>
                  </a:lnTo>
                  <a:lnTo>
                    <a:pt x="1287" y="563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87" y="107"/>
                  </a:lnTo>
                  <a:lnTo>
                    <a:pt x="1180" y="2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2661550" y="1381525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0"/>
                  </a:moveTo>
                  <a:lnTo>
                    <a:pt x="1" y="670"/>
                  </a:lnTo>
                  <a:lnTo>
                    <a:pt x="1046" y="670"/>
                  </a:lnTo>
                  <a:lnTo>
                    <a:pt x="1180" y="643"/>
                  </a:lnTo>
                  <a:lnTo>
                    <a:pt x="1287" y="563"/>
                  </a:lnTo>
                  <a:lnTo>
                    <a:pt x="1341" y="456"/>
                  </a:lnTo>
                  <a:lnTo>
                    <a:pt x="1367" y="349"/>
                  </a:lnTo>
                  <a:lnTo>
                    <a:pt x="1341" y="215"/>
                  </a:lnTo>
                  <a:lnTo>
                    <a:pt x="1287" y="107"/>
                  </a:lnTo>
                  <a:lnTo>
                    <a:pt x="1180" y="2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2547700" y="1502100"/>
              <a:ext cx="55600" cy="36175"/>
            </a:xfrm>
            <a:custGeom>
              <a:avLst/>
              <a:gdLst/>
              <a:ahLst/>
              <a:cxnLst/>
              <a:rect l="l" t="t" r="r" b="b"/>
              <a:pathLst>
                <a:path w="2224" h="1447" extrusionOk="0">
                  <a:moveTo>
                    <a:pt x="0" y="0"/>
                  </a:moveTo>
                  <a:lnTo>
                    <a:pt x="0" y="1447"/>
                  </a:lnTo>
                  <a:lnTo>
                    <a:pt x="1661" y="1447"/>
                  </a:lnTo>
                  <a:lnTo>
                    <a:pt x="1795" y="1393"/>
                  </a:lnTo>
                  <a:lnTo>
                    <a:pt x="1902" y="1313"/>
                  </a:lnTo>
                  <a:lnTo>
                    <a:pt x="2010" y="1233"/>
                  </a:lnTo>
                  <a:lnTo>
                    <a:pt x="2117" y="1125"/>
                  </a:lnTo>
                  <a:lnTo>
                    <a:pt x="2170" y="1018"/>
                  </a:lnTo>
                  <a:lnTo>
                    <a:pt x="2224" y="857"/>
                  </a:lnTo>
                  <a:lnTo>
                    <a:pt x="2224" y="723"/>
                  </a:lnTo>
                  <a:lnTo>
                    <a:pt x="2224" y="590"/>
                  </a:lnTo>
                  <a:lnTo>
                    <a:pt x="2170" y="429"/>
                  </a:lnTo>
                  <a:lnTo>
                    <a:pt x="2117" y="322"/>
                  </a:lnTo>
                  <a:lnTo>
                    <a:pt x="2010" y="214"/>
                  </a:lnTo>
                  <a:lnTo>
                    <a:pt x="1902" y="107"/>
                  </a:lnTo>
                  <a:lnTo>
                    <a:pt x="1795" y="54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2547700" y="1437125"/>
              <a:ext cx="253200" cy="166125"/>
            </a:xfrm>
            <a:custGeom>
              <a:avLst/>
              <a:gdLst/>
              <a:ahLst/>
              <a:cxnLst/>
              <a:rect l="l" t="t" r="r" b="b"/>
              <a:pathLst>
                <a:path w="10128" h="6645" extrusionOk="0">
                  <a:moveTo>
                    <a:pt x="1099" y="0"/>
                  </a:moveTo>
                  <a:lnTo>
                    <a:pt x="884" y="27"/>
                  </a:lnTo>
                  <a:lnTo>
                    <a:pt x="670" y="80"/>
                  </a:lnTo>
                  <a:lnTo>
                    <a:pt x="482" y="188"/>
                  </a:lnTo>
                  <a:lnTo>
                    <a:pt x="322" y="322"/>
                  </a:lnTo>
                  <a:lnTo>
                    <a:pt x="188" y="482"/>
                  </a:lnTo>
                  <a:lnTo>
                    <a:pt x="81" y="670"/>
                  </a:lnTo>
                  <a:lnTo>
                    <a:pt x="27" y="857"/>
                  </a:lnTo>
                  <a:lnTo>
                    <a:pt x="0" y="1072"/>
                  </a:lnTo>
                  <a:lnTo>
                    <a:pt x="0" y="1822"/>
                  </a:lnTo>
                  <a:lnTo>
                    <a:pt x="1501" y="1822"/>
                  </a:lnTo>
                  <a:lnTo>
                    <a:pt x="1822" y="1849"/>
                  </a:lnTo>
                  <a:lnTo>
                    <a:pt x="2090" y="1929"/>
                  </a:lnTo>
                  <a:lnTo>
                    <a:pt x="2358" y="2063"/>
                  </a:lnTo>
                  <a:lnTo>
                    <a:pt x="2572" y="2251"/>
                  </a:lnTo>
                  <a:lnTo>
                    <a:pt x="2760" y="2492"/>
                  </a:lnTo>
                  <a:lnTo>
                    <a:pt x="2894" y="2733"/>
                  </a:lnTo>
                  <a:lnTo>
                    <a:pt x="2974" y="3028"/>
                  </a:lnTo>
                  <a:lnTo>
                    <a:pt x="3001" y="3322"/>
                  </a:lnTo>
                  <a:lnTo>
                    <a:pt x="2974" y="3617"/>
                  </a:lnTo>
                  <a:lnTo>
                    <a:pt x="2894" y="3912"/>
                  </a:lnTo>
                  <a:lnTo>
                    <a:pt x="2760" y="4153"/>
                  </a:lnTo>
                  <a:lnTo>
                    <a:pt x="2572" y="4394"/>
                  </a:lnTo>
                  <a:lnTo>
                    <a:pt x="2358" y="4555"/>
                  </a:lnTo>
                  <a:lnTo>
                    <a:pt x="2090" y="4716"/>
                  </a:lnTo>
                  <a:lnTo>
                    <a:pt x="1822" y="4796"/>
                  </a:lnTo>
                  <a:lnTo>
                    <a:pt x="1501" y="4823"/>
                  </a:lnTo>
                  <a:lnTo>
                    <a:pt x="0" y="4823"/>
                  </a:lnTo>
                  <a:lnTo>
                    <a:pt x="0" y="5573"/>
                  </a:lnTo>
                  <a:lnTo>
                    <a:pt x="27" y="5787"/>
                  </a:lnTo>
                  <a:lnTo>
                    <a:pt x="81" y="5975"/>
                  </a:lnTo>
                  <a:lnTo>
                    <a:pt x="188" y="6163"/>
                  </a:lnTo>
                  <a:lnTo>
                    <a:pt x="322" y="6323"/>
                  </a:lnTo>
                  <a:lnTo>
                    <a:pt x="482" y="6457"/>
                  </a:lnTo>
                  <a:lnTo>
                    <a:pt x="670" y="6564"/>
                  </a:lnTo>
                  <a:lnTo>
                    <a:pt x="884" y="6618"/>
                  </a:lnTo>
                  <a:lnTo>
                    <a:pt x="1099" y="6645"/>
                  </a:lnTo>
                  <a:lnTo>
                    <a:pt x="9029" y="6645"/>
                  </a:lnTo>
                  <a:lnTo>
                    <a:pt x="9271" y="6618"/>
                  </a:lnTo>
                  <a:lnTo>
                    <a:pt x="9458" y="6564"/>
                  </a:lnTo>
                  <a:lnTo>
                    <a:pt x="9646" y="6457"/>
                  </a:lnTo>
                  <a:lnTo>
                    <a:pt x="9806" y="6323"/>
                  </a:lnTo>
                  <a:lnTo>
                    <a:pt x="9940" y="6163"/>
                  </a:lnTo>
                  <a:lnTo>
                    <a:pt x="10048" y="5975"/>
                  </a:lnTo>
                  <a:lnTo>
                    <a:pt x="10101" y="5787"/>
                  </a:lnTo>
                  <a:lnTo>
                    <a:pt x="10128" y="5573"/>
                  </a:lnTo>
                  <a:lnTo>
                    <a:pt x="10128" y="1072"/>
                  </a:lnTo>
                  <a:lnTo>
                    <a:pt x="10101" y="857"/>
                  </a:lnTo>
                  <a:lnTo>
                    <a:pt x="10048" y="670"/>
                  </a:lnTo>
                  <a:lnTo>
                    <a:pt x="9940" y="482"/>
                  </a:lnTo>
                  <a:lnTo>
                    <a:pt x="9806" y="322"/>
                  </a:lnTo>
                  <a:lnTo>
                    <a:pt x="9646" y="188"/>
                  </a:lnTo>
                  <a:lnTo>
                    <a:pt x="9458" y="80"/>
                  </a:lnTo>
                  <a:lnTo>
                    <a:pt x="9271" y="27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5" name="Google Shape;5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013" y="145826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5" y="4149120"/>
            <a:ext cx="2186305" cy="9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E1F14-C3C5-50E5-1387-E06CEAA6302B}"/>
              </a:ext>
            </a:extLst>
          </p:cNvPr>
          <p:cNvSpPr txBox="1"/>
          <p:nvPr/>
        </p:nvSpPr>
        <p:spPr>
          <a:xfrm>
            <a:off x="2365339" y="921052"/>
            <a:ext cx="5495026" cy="4766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minggu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saya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antaranya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Segmentation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Clustering with K-Means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NLP speech Recognition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Refactoring dan Debugging 2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 Deployment with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heroku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683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3" y="-155530"/>
            <a:ext cx="1624099" cy="21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Domain program orbit</a:t>
            </a:r>
            <a:endParaRPr dirty="0"/>
          </a:p>
        </p:txBody>
      </p:sp>
      <p:grpSp>
        <p:nvGrpSpPr>
          <p:cNvPr id="562" name="Google Shape;562;p42"/>
          <p:cNvGrpSpPr/>
          <p:nvPr/>
        </p:nvGrpSpPr>
        <p:grpSpPr>
          <a:xfrm>
            <a:off x="1841950" y="1923349"/>
            <a:ext cx="257658" cy="457205"/>
            <a:chOff x="3338750" y="1272350"/>
            <a:chExt cx="184900" cy="330900"/>
          </a:xfrm>
        </p:grpSpPr>
        <p:sp>
          <p:nvSpPr>
            <p:cNvPr id="563" name="Google Shape;563;p42"/>
            <p:cNvSpPr/>
            <p:nvPr/>
          </p:nvSpPr>
          <p:spPr>
            <a:xfrm>
              <a:off x="3418475" y="1338650"/>
              <a:ext cx="34850" cy="16775"/>
            </a:xfrm>
            <a:custGeom>
              <a:avLst/>
              <a:gdLst/>
              <a:ahLst/>
              <a:cxnLst/>
              <a:rect l="l" t="t" r="r" b="b"/>
              <a:pathLst>
                <a:path w="1394" h="671" extrusionOk="0">
                  <a:moveTo>
                    <a:pt x="0" y="1"/>
                  </a:moveTo>
                  <a:lnTo>
                    <a:pt x="0" y="670"/>
                  </a:lnTo>
                  <a:lnTo>
                    <a:pt x="1045" y="670"/>
                  </a:lnTo>
                  <a:lnTo>
                    <a:pt x="1179" y="644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27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418475" y="1374825"/>
              <a:ext cx="34850" cy="16100"/>
            </a:xfrm>
            <a:custGeom>
              <a:avLst/>
              <a:gdLst/>
              <a:ahLst/>
              <a:cxnLst/>
              <a:rect l="l" t="t" r="r" b="b"/>
              <a:pathLst>
                <a:path w="139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045" y="643"/>
                  </a:lnTo>
                  <a:lnTo>
                    <a:pt x="1179" y="617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3338750" y="1272350"/>
              <a:ext cx="184900" cy="165450"/>
            </a:xfrm>
            <a:custGeom>
              <a:avLst/>
              <a:gdLst/>
              <a:ahLst/>
              <a:cxnLst/>
              <a:rect l="l" t="t" r="r" b="b"/>
              <a:pathLst>
                <a:path w="7396" h="6618" extrusionOk="0">
                  <a:moveTo>
                    <a:pt x="4395" y="1500"/>
                  </a:moveTo>
                  <a:lnTo>
                    <a:pt x="4556" y="1554"/>
                  </a:lnTo>
                  <a:lnTo>
                    <a:pt x="4663" y="1634"/>
                  </a:lnTo>
                  <a:lnTo>
                    <a:pt x="4743" y="1742"/>
                  </a:lnTo>
                  <a:lnTo>
                    <a:pt x="4770" y="1902"/>
                  </a:lnTo>
                  <a:lnTo>
                    <a:pt x="4770" y="2009"/>
                  </a:lnTo>
                  <a:lnTo>
                    <a:pt x="4904" y="2090"/>
                  </a:lnTo>
                  <a:lnTo>
                    <a:pt x="5011" y="2170"/>
                  </a:lnTo>
                  <a:lnTo>
                    <a:pt x="5118" y="2277"/>
                  </a:lnTo>
                  <a:lnTo>
                    <a:pt x="5199" y="2411"/>
                  </a:lnTo>
                  <a:lnTo>
                    <a:pt x="5252" y="2545"/>
                  </a:lnTo>
                  <a:lnTo>
                    <a:pt x="5306" y="2679"/>
                  </a:lnTo>
                  <a:lnTo>
                    <a:pt x="5333" y="2813"/>
                  </a:lnTo>
                  <a:lnTo>
                    <a:pt x="5360" y="2974"/>
                  </a:lnTo>
                  <a:lnTo>
                    <a:pt x="5333" y="3188"/>
                  </a:lnTo>
                  <a:lnTo>
                    <a:pt x="5279" y="3376"/>
                  </a:lnTo>
                  <a:lnTo>
                    <a:pt x="5199" y="3537"/>
                  </a:lnTo>
                  <a:lnTo>
                    <a:pt x="5092" y="3697"/>
                  </a:lnTo>
                  <a:lnTo>
                    <a:pt x="5199" y="3858"/>
                  </a:lnTo>
                  <a:lnTo>
                    <a:pt x="5279" y="4019"/>
                  </a:lnTo>
                  <a:lnTo>
                    <a:pt x="5333" y="4207"/>
                  </a:lnTo>
                  <a:lnTo>
                    <a:pt x="5360" y="4421"/>
                  </a:lnTo>
                  <a:lnTo>
                    <a:pt x="5333" y="4582"/>
                  </a:lnTo>
                  <a:lnTo>
                    <a:pt x="5306" y="4716"/>
                  </a:lnTo>
                  <a:lnTo>
                    <a:pt x="5252" y="4850"/>
                  </a:lnTo>
                  <a:lnTo>
                    <a:pt x="5199" y="4984"/>
                  </a:lnTo>
                  <a:lnTo>
                    <a:pt x="5118" y="5117"/>
                  </a:lnTo>
                  <a:lnTo>
                    <a:pt x="5011" y="5225"/>
                  </a:lnTo>
                  <a:lnTo>
                    <a:pt x="4904" y="5305"/>
                  </a:lnTo>
                  <a:lnTo>
                    <a:pt x="4770" y="5385"/>
                  </a:lnTo>
                  <a:lnTo>
                    <a:pt x="4770" y="5493"/>
                  </a:lnTo>
                  <a:lnTo>
                    <a:pt x="4743" y="5653"/>
                  </a:lnTo>
                  <a:lnTo>
                    <a:pt x="4663" y="5761"/>
                  </a:lnTo>
                  <a:lnTo>
                    <a:pt x="4556" y="5868"/>
                  </a:lnTo>
                  <a:lnTo>
                    <a:pt x="4395" y="5894"/>
                  </a:lnTo>
                  <a:lnTo>
                    <a:pt x="4261" y="5868"/>
                  </a:lnTo>
                  <a:lnTo>
                    <a:pt x="4127" y="5787"/>
                  </a:lnTo>
                  <a:lnTo>
                    <a:pt x="4047" y="5680"/>
                  </a:lnTo>
                  <a:lnTo>
                    <a:pt x="4020" y="5519"/>
                  </a:lnTo>
                  <a:lnTo>
                    <a:pt x="3377" y="5519"/>
                  </a:lnTo>
                  <a:lnTo>
                    <a:pt x="3350" y="5680"/>
                  </a:lnTo>
                  <a:lnTo>
                    <a:pt x="3270" y="5787"/>
                  </a:lnTo>
                  <a:lnTo>
                    <a:pt x="3136" y="5868"/>
                  </a:lnTo>
                  <a:lnTo>
                    <a:pt x="3002" y="5894"/>
                  </a:lnTo>
                  <a:lnTo>
                    <a:pt x="2841" y="5868"/>
                  </a:lnTo>
                  <a:lnTo>
                    <a:pt x="2734" y="5787"/>
                  </a:lnTo>
                  <a:lnTo>
                    <a:pt x="2653" y="5680"/>
                  </a:lnTo>
                  <a:lnTo>
                    <a:pt x="2600" y="5519"/>
                  </a:lnTo>
                  <a:lnTo>
                    <a:pt x="2439" y="5519"/>
                  </a:lnTo>
                  <a:lnTo>
                    <a:pt x="2305" y="5493"/>
                  </a:lnTo>
                  <a:lnTo>
                    <a:pt x="2171" y="5412"/>
                  </a:lnTo>
                  <a:lnTo>
                    <a:pt x="2091" y="5278"/>
                  </a:lnTo>
                  <a:lnTo>
                    <a:pt x="2064" y="5144"/>
                  </a:lnTo>
                  <a:lnTo>
                    <a:pt x="2091" y="4984"/>
                  </a:lnTo>
                  <a:lnTo>
                    <a:pt x="2171" y="4876"/>
                  </a:lnTo>
                  <a:lnTo>
                    <a:pt x="2278" y="4796"/>
                  </a:lnTo>
                  <a:lnTo>
                    <a:pt x="2412" y="4742"/>
                  </a:lnTo>
                  <a:lnTo>
                    <a:pt x="2412" y="2653"/>
                  </a:lnTo>
                  <a:lnTo>
                    <a:pt x="2278" y="2599"/>
                  </a:lnTo>
                  <a:lnTo>
                    <a:pt x="2171" y="2519"/>
                  </a:lnTo>
                  <a:lnTo>
                    <a:pt x="2091" y="2411"/>
                  </a:lnTo>
                  <a:lnTo>
                    <a:pt x="2064" y="2251"/>
                  </a:lnTo>
                  <a:lnTo>
                    <a:pt x="2091" y="2117"/>
                  </a:lnTo>
                  <a:lnTo>
                    <a:pt x="2171" y="1983"/>
                  </a:lnTo>
                  <a:lnTo>
                    <a:pt x="2305" y="1902"/>
                  </a:lnTo>
                  <a:lnTo>
                    <a:pt x="2439" y="1876"/>
                  </a:lnTo>
                  <a:lnTo>
                    <a:pt x="2600" y="1876"/>
                  </a:lnTo>
                  <a:lnTo>
                    <a:pt x="2653" y="1742"/>
                  </a:lnTo>
                  <a:lnTo>
                    <a:pt x="2734" y="1608"/>
                  </a:lnTo>
                  <a:lnTo>
                    <a:pt x="2841" y="1527"/>
                  </a:lnTo>
                  <a:lnTo>
                    <a:pt x="3002" y="1500"/>
                  </a:lnTo>
                  <a:lnTo>
                    <a:pt x="3136" y="1527"/>
                  </a:lnTo>
                  <a:lnTo>
                    <a:pt x="3270" y="1608"/>
                  </a:lnTo>
                  <a:lnTo>
                    <a:pt x="3350" y="1742"/>
                  </a:lnTo>
                  <a:lnTo>
                    <a:pt x="3377" y="1876"/>
                  </a:lnTo>
                  <a:lnTo>
                    <a:pt x="4020" y="1876"/>
                  </a:lnTo>
                  <a:lnTo>
                    <a:pt x="4047" y="1742"/>
                  </a:lnTo>
                  <a:lnTo>
                    <a:pt x="4127" y="1608"/>
                  </a:lnTo>
                  <a:lnTo>
                    <a:pt x="4261" y="1527"/>
                  </a:lnTo>
                  <a:lnTo>
                    <a:pt x="4395" y="1500"/>
                  </a:lnTo>
                  <a:close/>
                  <a:moveTo>
                    <a:pt x="3698" y="0"/>
                  </a:moveTo>
                  <a:lnTo>
                    <a:pt x="3323" y="27"/>
                  </a:lnTo>
                  <a:lnTo>
                    <a:pt x="2948" y="80"/>
                  </a:lnTo>
                  <a:lnTo>
                    <a:pt x="2600" y="161"/>
                  </a:lnTo>
                  <a:lnTo>
                    <a:pt x="2252" y="295"/>
                  </a:lnTo>
                  <a:lnTo>
                    <a:pt x="1930" y="455"/>
                  </a:lnTo>
                  <a:lnTo>
                    <a:pt x="1635" y="643"/>
                  </a:lnTo>
                  <a:lnTo>
                    <a:pt x="1341" y="857"/>
                  </a:lnTo>
                  <a:lnTo>
                    <a:pt x="1099" y="1072"/>
                  </a:lnTo>
                  <a:lnTo>
                    <a:pt x="858" y="1340"/>
                  </a:lnTo>
                  <a:lnTo>
                    <a:pt x="644" y="1634"/>
                  </a:lnTo>
                  <a:lnTo>
                    <a:pt x="456" y="1929"/>
                  </a:lnTo>
                  <a:lnTo>
                    <a:pt x="296" y="2251"/>
                  </a:lnTo>
                  <a:lnTo>
                    <a:pt x="162" y="2599"/>
                  </a:lnTo>
                  <a:lnTo>
                    <a:pt x="81" y="2947"/>
                  </a:lnTo>
                  <a:lnTo>
                    <a:pt x="28" y="3322"/>
                  </a:lnTo>
                  <a:lnTo>
                    <a:pt x="1" y="3697"/>
                  </a:lnTo>
                  <a:lnTo>
                    <a:pt x="28" y="4126"/>
                  </a:lnTo>
                  <a:lnTo>
                    <a:pt x="108" y="4555"/>
                  </a:lnTo>
                  <a:lnTo>
                    <a:pt x="215" y="4957"/>
                  </a:lnTo>
                  <a:lnTo>
                    <a:pt x="403" y="5359"/>
                  </a:lnTo>
                  <a:lnTo>
                    <a:pt x="590" y="5707"/>
                  </a:lnTo>
                  <a:lnTo>
                    <a:pt x="858" y="6055"/>
                  </a:lnTo>
                  <a:lnTo>
                    <a:pt x="1126" y="6350"/>
                  </a:lnTo>
                  <a:lnTo>
                    <a:pt x="1448" y="6618"/>
                  </a:lnTo>
                  <a:lnTo>
                    <a:pt x="5976" y="6618"/>
                  </a:lnTo>
                  <a:lnTo>
                    <a:pt x="6271" y="6350"/>
                  </a:lnTo>
                  <a:lnTo>
                    <a:pt x="6565" y="6055"/>
                  </a:lnTo>
                  <a:lnTo>
                    <a:pt x="6806" y="5707"/>
                  </a:lnTo>
                  <a:lnTo>
                    <a:pt x="7021" y="5359"/>
                  </a:lnTo>
                  <a:lnTo>
                    <a:pt x="7182" y="4957"/>
                  </a:lnTo>
                  <a:lnTo>
                    <a:pt x="7289" y="4555"/>
                  </a:lnTo>
                  <a:lnTo>
                    <a:pt x="7369" y="4126"/>
                  </a:lnTo>
                  <a:lnTo>
                    <a:pt x="7396" y="3697"/>
                  </a:lnTo>
                  <a:lnTo>
                    <a:pt x="7396" y="3322"/>
                  </a:lnTo>
                  <a:lnTo>
                    <a:pt x="7316" y="2947"/>
                  </a:lnTo>
                  <a:lnTo>
                    <a:pt x="7235" y="2599"/>
                  </a:lnTo>
                  <a:lnTo>
                    <a:pt x="7101" y="2251"/>
                  </a:lnTo>
                  <a:lnTo>
                    <a:pt x="6967" y="1929"/>
                  </a:lnTo>
                  <a:lnTo>
                    <a:pt x="6780" y="1634"/>
                  </a:lnTo>
                  <a:lnTo>
                    <a:pt x="6565" y="1340"/>
                  </a:lnTo>
                  <a:lnTo>
                    <a:pt x="6324" y="1072"/>
                  </a:lnTo>
                  <a:lnTo>
                    <a:pt x="6056" y="857"/>
                  </a:lnTo>
                  <a:lnTo>
                    <a:pt x="5762" y="643"/>
                  </a:lnTo>
                  <a:lnTo>
                    <a:pt x="5467" y="455"/>
                  </a:lnTo>
                  <a:lnTo>
                    <a:pt x="5145" y="295"/>
                  </a:lnTo>
                  <a:lnTo>
                    <a:pt x="4797" y="161"/>
                  </a:lnTo>
                  <a:lnTo>
                    <a:pt x="4449" y="80"/>
                  </a:lnTo>
                  <a:lnTo>
                    <a:pt x="4074" y="2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3347475" y="1457200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402" y="1"/>
                  </a:moveTo>
                  <a:lnTo>
                    <a:pt x="241" y="28"/>
                  </a:lnTo>
                  <a:lnTo>
                    <a:pt x="107" y="108"/>
                  </a:lnTo>
                  <a:lnTo>
                    <a:pt x="27" y="242"/>
                  </a:lnTo>
                  <a:lnTo>
                    <a:pt x="0" y="403"/>
                  </a:lnTo>
                  <a:lnTo>
                    <a:pt x="0" y="1421"/>
                  </a:lnTo>
                  <a:lnTo>
                    <a:pt x="6699" y="1421"/>
                  </a:lnTo>
                  <a:lnTo>
                    <a:pt x="6699" y="403"/>
                  </a:lnTo>
                  <a:lnTo>
                    <a:pt x="6672" y="242"/>
                  </a:lnTo>
                  <a:lnTo>
                    <a:pt x="6591" y="108"/>
                  </a:lnTo>
                  <a:lnTo>
                    <a:pt x="6457" y="28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3347475" y="1512125"/>
              <a:ext cx="167475" cy="36200"/>
            </a:xfrm>
            <a:custGeom>
              <a:avLst/>
              <a:gdLst/>
              <a:ahLst/>
              <a:cxnLst/>
              <a:rect l="l" t="t" r="r" b="b"/>
              <a:pathLst>
                <a:path w="6699" h="1448" extrusionOk="0">
                  <a:moveTo>
                    <a:pt x="0" y="1"/>
                  </a:moveTo>
                  <a:lnTo>
                    <a:pt x="0" y="1448"/>
                  </a:lnTo>
                  <a:lnTo>
                    <a:pt x="6699" y="1448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347475" y="1567725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0" y="1"/>
                  </a:moveTo>
                  <a:lnTo>
                    <a:pt x="0" y="1046"/>
                  </a:lnTo>
                  <a:lnTo>
                    <a:pt x="27" y="1180"/>
                  </a:lnTo>
                  <a:lnTo>
                    <a:pt x="107" y="1314"/>
                  </a:lnTo>
                  <a:lnTo>
                    <a:pt x="241" y="1394"/>
                  </a:lnTo>
                  <a:lnTo>
                    <a:pt x="402" y="1421"/>
                  </a:lnTo>
                  <a:lnTo>
                    <a:pt x="6323" y="1421"/>
                  </a:lnTo>
                  <a:lnTo>
                    <a:pt x="6457" y="1394"/>
                  </a:lnTo>
                  <a:lnTo>
                    <a:pt x="6591" y="1314"/>
                  </a:lnTo>
                  <a:lnTo>
                    <a:pt x="6672" y="1180"/>
                  </a:lnTo>
                  <a:lnTo>
                    <a:pt x="6699" y="1046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371080" y="1923349"/>
            <a:ext cx="401398" cy="457205"/>
            <a:chOff x="4044100" y="1272350"/>
            <a:chExt cx="288050" cy="330900"/>
          </a:xfrm>
        </p:grpSpPr>
        <p:sp>
          <p:nvSpPr>
            <p:cNvPr id="570" name="Google Shape;570;p42"/>
            <p:cNvSpPr/>
            <p:nvPr/>
          </p:nvSpPr>
          <p:spPr>
            <a:xfrm>
              <a:off x="4088975" y="1272350"/>
              <a:ext cx="195625" cy="103175"/>
            </a:xfrm>
            <a:custGeom>
              <a:avLst/>
              <a:gdLst/>
              <a:ahLst/>
              <a:cxnLst/>
              <a:rect l="l" t="t" r="r" b="b"/>
              <a:pathLst>
                <a:path w="7825" h="4127" extrusionOk="0">
                  <a:moveTo>
                    <a:pt x="402" y="0"/>
                  </a:moveTo>
                  <a:lnTo>
                    <a:pt x="242" y="27"/>
                  </a:lnTo>
                  <a:lnTo>
                    <a:pt x="108" y="107"/>
                  </a:lnTo>
                  <a:lnTo>
                    <a:pt x="27" y="241"/>
                  </a:lnTo>
                  <a:lnTo>
                    <a:pt x="0" y="375"/>
                  </a:lnTo>
                  <a:lnTo>
                    <a:pt x="0" y="616"/>
                  </a:lnTo>
                  <a:lnTo>
                    <a:pt x="0" y="831"/>
                  </a:lnTo>
                  <a:lnTo>
                    <a:pt x="54" y="1018"/>
                  </a:lnTo>
                  <a:lnTo>
                    <a:pt x="81" y="1206"/>
                  </a:lnTo>
                  <a:lnTo>
                    <a:pt x="161" y="1366"/>
                  </a:lnTo>
                  <a:lnTo>
                    <a:pt x="242" y="1554"/>
                  </a:lnTo>
                  <a:lnTo>
                    <a:pt x="349" y="1715"/>
                  </a:lnTo>
                  <a:lnTo>
                    <a:pt x="456" y="1849"/>
                  </a:lnTo>
                  <a:lnTo>
                    <a:pt x="563" y="2009"/>
                  </a:lnTo>
                  <a:lnTo>
                    <a:pt x="724" y="2117"/>
                  </a:lnTo>
                  <a:lnTo>
                    <a:pt x="858" y="2224"/>
                  </a:lnTo>
                  <a:lnTo>
                    <a:pt x="1019" y="2331"/>
                  </a:lnTo>
                  <a:lnTo>
                    <a:pt x="1179" y="2411"/>
                  </a:lnTo>
                  <a:lnTo>
                    <a:pt x="1367" y="2492"/>
                  </a:lnTo>
                  <a:lnTo>
                    <a:pt x="1554" y="2519"/>
                  </a:lnTo>
                  <a:lnTo>
                    <a:pt x="1742" y="2545"/>
                  </a:lnTo>
                  <a:lnTo>
                    <a:pt x="1956" y="2572"/>
                  </a:lnTo>
                  <a:lnTo>
                    <a:pt x="3591" y="2572"/>
                  </a:lnTo>
                  <a:lnTo>
                    <a:pt x="3591" y="4126"/>
                  </a:lnTo>
                  <a:lnTo>
                    <a:pt x="4368" y="4126"/>
                  </a:lnTo>
                  <a:lnTo>
                    <a:pt x="4368" y="2572"/>
                  </a:lnTo>
                  <a:lnTo>
                    <a:pt x="5895" y="2572"/>
                  </a:lnTo>
                  <a:lnTo>
                    <a:pt x="6082" y="2545"/>
                  </a:lnTo>
                  <a:lnTo>
                    <a:pt x="6270" y="2519"/>
                  </a:lnTo>
                  <a:lnTo>
                    <a:pt x="6458" y="2492"/>
                  </a:lnTo>
                  <a:lnTo>
                    <a:pt x="6645" y="2411"/>
                  </a:lnTo>
                  <a:lnTo>
                    <a:pt x="6806" y="2331"/>
                  </a:lnTo>
                  <a:lnTo>
                    <a:pt x="6967" y="2224"/>
                  </a:lnTo>
                  <a:lnTo>
                    <a:pt x="7127" y="2117"/>
                  </a:lnTo>
                  <a:lnTo>
                    <a:pt x="7261" y="2009"/>
                  </a:lnTo>
                  <a:lnTo>
                    <a:pt x="7395" y="1849"/>
                  </a:lnTo>
                  <a:lnTo>
                    <a:pt x="7503" y="1715"/>
                  </a:lnTo>
                  <a:lnTo>
                    <a:pt x="7610" y="1554"/>
                  </a:lnTo>
                  <a:lnTo>
                    <a:pt x="7690" y="1366"/>
                  </a:lnTo>
                  <a:lnTo>
                    <a:pt x="7744" y="1206"/>
                  </a:lnTo>
                  <a:lnTo>
                    <a:pt x="7797" y="1018"/>
                  </a:lnTo>
                  <a:lnTo>
                    <a:pt x="7824" y="831"/>
                  </a:lnTo>
                  <a:lnTo>
                    <a:pt x="7824" y="616"/>
                  </a:lnTo>
                  <a:lnTo>
                    <a:pt x="7824" y="375"/>
                  </a:lnTo>
                  <a:lnTo>
                    <a:pt x="7797" y="241"/>
                  </a:lnTo>
                  <a:lnTo>
                    <a:pt x="7717" y="107"/>
                  </a:lnTo>
                  <a:lnTo>
                    <a:pt x="7583" y="27"/>
                  </a:lnTo>
                  <a:lnTo>
                    <a:pt x="7449" y="0"/>
                  </a:lnTo>
                  <a:lnTo>
                    <a:pt x="5198" y="0"/>
                  </a:lnTo>
                  <a:lnTo>
                    <a:pt x="4984" y="54"/>
                  </a:lnTo>
                  <a:lnTo>
                    <a:pt x="4770" y="107"/>
                  </a:lnTo>
                  <a:lnTo>
                    <a:pt x="4582" y="188"/>
                  </a:lnTo>
                  <a:lnTo>
                    <a:pt x="4394" y="295"/>
                  </a:lnTo>
                  <a:lnTo>
                    <a:pt x="4207" y="429"/>
                  </a:lnTo>
                  <a:lnTo>
                    <a:pt x="4073" y="563"/>
                  </a:lnTo>
                  <a:lnTo>
                    <a:pt x="3912" y="697"/>
                  </a:lnTo>
                  <a:lnTo>
                    <a:pt x="3778" y="563"/>
                  </a:lnTo>
                  <a:lnTo>
                    <a:pt x="3617" y="429"/>
                  </a:lnTo>
                  <a:lnTo>
                    <a:pt x="3457" y="295"/>
                  </a:lnTo>
                  <a:lnTo>
                    <a:pt x="3269" y="188"/>
                  </a:lnTo>
                  <a:lnTo>
                    <a:pt x="3055" y="107"/>
                  </a:lnTo>
                  <a:lnTo>
                    <a:pt x="2867" y="54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4172025" y="1467250"/>
              <a:ext cx="42900" cy="22125"/>
            </a:xfrm>
            <a:custGeom>
              <a:avLst/>
              <a:gdLst/>
              <a:ahLst/>
              <a:cxnLst/>
              <a:rect l="l" t="t" r="r" b="b"/>
              <a:pathLst>
                <a:path w="1716" h="885" extrusionOk="0">
                  <a:moveTo>
                    <a:pt x="1" y="1"/>
                  </a:moveTo>
                  <a:lnTo>
                    <a:pt x="1" y="885"/>
                  </a:lnTo>
                  <a:lnTo>
                    <a:pt x="1367" y="885"/>
                  </a:lnTo>
                  <a:lnTo>
                    <a:pt x="1448" y="858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716" y="456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54"/>
                  </a:lnTo>
                  <a:lnTo>
                    <a:pt x="1367" y="28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4172025" y="1508775"/>
              <a:ext cx="42900" cy="21475"/>
            </a:xfrm>
            <a:custGeom>
              <a:avLst/>
              <a:gdLst/>
              <a:ahLst/>
              <a:cxnLst/>
              <a:rect l="l" t="t" r="r" b="b"/>
              <a:pathLst>
                <a:path w="1716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367" y="858"/>
                  </a:lnTo>
                  <a:lnTo>
                    <a:pt x="1448" y="832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71"/>
                  </a:lnTo>
                  <a:lnTo>
                    <a:pt x="1662" y="590"/>
                  </a:lnTo>
                  <a:lnTo>
                    <a:pt x="1689" y="510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9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28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4044100" y="1394925"/>
              <a:ext cx="288050" cy="208325"/>
            </a:xfrm>
            <a:custGeom>
              <a:avLst/>
              <a:gdLst/>
              <a:ahLst/>
              <a:cxnLst/>
              <a:rect l="l" t="t" r="r" b="b"/>
              <a:pathLst>
                <a:path w="11522" h="8333" extrusionOk="0">
                  <a:moveTo>
                    <a:pt x="6565" y="1715"/>
                  </a:moveTo>
                  <a:lnTo>
                    <a:pt x="6725" y="1742"/>
                  </a:lnTo>
                  <a:lnTo>
                    <a:pt x="6833" y="1822"/>
                  </a:lnTo>
                  <a:lnTo>
                    <a:pt x="6913" y="1956"/>
                  </a:lnTo>
                  <a:lnTo>
                    <a:pt x="6940" y="2117"/>
                  </a:lnTo>
                  <a:lnTo>
                    <a:pt x="6940" y="2278"/>
                  </a:lnTo>
                  <a:lnTo>
                    <a:pt x="7100" y="2358"/>
                  </a:lnTo>
                  <a:lnTo>
                    <a:pt x="7208" y="2465"/>
                  </a:lnTo>
                  <a:lnTo>
                    <a:pt x="7315" y="2572"/>
                  </a:lnTo>
                  <a:lnTo>
                    <a:pt x="7422" y="2706"/>
                  </a:lnTo>
                  <a:lnTo>
                    <a:pt x="7502" y="2840"/>
                  </a:lnTo>
                  <a:lnTo>
                    <a:pt x="7556" y="3001"/>
                  </a:lnTo>
                  <a:lnTo>
                    <a:pt x="7583" y="3162"/>
                  </a:lnTo>
                  <a:lnTo>
                    <a:pt x="7610" y="3323"/>
                  </a:lnTo>
                  <a:lnTo>
                    <a:pt x="7610" y="3349"/>
                  </a:lnTo>
                  <a:lnTo>
                    <a:pt x="7583" y="3564"/>
                  </a:lnTo>
                  <a:lnTo>
                    <a:pt x="7502" y="3778"/>
                  </a:lnTo>
                  <a:lnTo>
                    <a:pt x="7422" y="3992"/>
                  </a:lnTo>
                  <a:lnTo>
                    <a:pt x="7288" y="4153"/>
                  </a:lnTo>
                  <a:lnTo>
                    <a:pt x="7422" y="4341"/>
                  </a:lnTo>
                  <a:lnTo>
                    <a:pt x="7502" y="4528"/>
                  </a:lnTo>
                  <a:lnTo>
                    <a:pt x="7583" y="4743"/>
                  </a:lnTo>
                  <a:lnTo>
                    <a:pt x="7610" y="4984"/>
                  </a:lnTo>
                  <a:lnTo>
                    <a:pt x="7583" y="5171"/>
                  </a:lnTo>
                  <a:lnTo>
                    <a:pt x="7556" y="5332"/>
                  </a:lnTo>
                  <a:lnTo>
                    <a:pt x="7502" y="5466"/>
                  </a:lnTo>
                  <a:lnTo>
                    <a:pt x="7422" y="5627"/>
                  </a:lnTo>
                  <a:lnTo>
                    <a:pt x="7315" y="5761"/>
                  </a:lnTo>
                  <a:lnTo>
                    <a:pt x="7208" y="5868"/>
                  </a:lnTo>
                  <a:lnTo>
                    <a:pt x="7100" y="5975"/>
                  </a:lnTo>
                  <a:lnTo>
                    <a:pt x="6940" y="6055"/>
                  </a:lnTo>
                  <a:lnTo>
                    <a:pt x="6940" y="6216"/>
                  </a:lnTo>
                  <a:lnTo>
                    <a:pt x="6913" y="6377"/>
                  </a:lnTo>
                  <a:lnTo>
                    <a:pt x="6833" y="6484"/>
                  </a:lnTo>
                  <a:lnTo>
                    <a:pt x="6725" y="6564"/>
                  </a:lnTo>
                  <a:lnTo>
                    <a:pt x="6565" y="6618"/>
                  </a:lnTo>
                  <a:lnTo>
                    <a:pt x="6404" y="6564"/>
                  </a:lnTo>
                  <a:lnTo>
                    <a:pt x="6297" y="6484"/>
                  </a:lnTo>
                  <a:lnTo>
                    <a:pt x="6216" y="6377"/>
                  </a:lnTo>
                  <a:lnTo>
                    <a:pt x="6163" y="6216"/>
                  </a:lnTo>
                  <a:lnTo>
                    <a:pt x="6163" y="6189"/>
                  </a:lnTo>
                  <a:lnTo>
                    <a:pt x="5332" y="6189"/>
                  </a:lnTo>
                  <a:lnTo>
                    <a:pt x="5332" y="6216"/>
                  </a:lnTo>
                  <a:lnTo>
                    <a:pt x="5305" y="6377"/>
                  </a:lnTo>
                  <a:lnTo>
                    <a:pt x="5225" y="6484"/>
                  </a:lnTo>
                  <a:lnTo>
                    <a:pt x="5118" y="6564"/>
                  </a:lnTo>
                  <a:lnTo>
                    <a:pt x="4957" y="6618"/>
                  </a:lnTo>
                  <a:lnTo>
                    <a:pt x="4796" y="6564"/>
                  </a:lnTo>
                  <a:lnTo>
                    <a:pt x="4689" y="6484"/>
                  </a:lnTo>
                  <a:lnTo>
                    <a:pt x="4609" y="6377"/>
                  </a:lnTo>
                  <a:lnTo>
                    <a:pt x="4582" y="6216"/>
                  </a:lnTo>
                  <a:lnTo>
                    <a:pt x="4582" y="6189"/>
                  </a:lnTo>
                  <a:lnTo>
                    <a:pt x="4341" y="6189"/>
                  </a:lnTo>
                  <a:lnTo>
                    <a:pt x="4180" y="6163"/>
                  </a:lnTo>
                  <a:lnTo>
                    <a:pt x="4046" y="6082"/>
                  </a:lnTo>
                  <a:lnTo>
                    <a:pt x="3966" y="5948"/>
                  </a:lnTo>
                  <a:lnTo>
                    <a:pt x="3939" y="5814"/>
                  </a:lnTo>
                  <a:lnTo>
                    <a:pt x="3966" y="5654"/>
                  </a:lnTo>
                  <a:lnTo>
                    <a:pt x="4046" y="5546"/>
                  </a:lnTo>
                  <a:lnTo>
                    <a:pt x="4180" y="5439"/>
                  </a:lnTo>
                  <a:lnTo>
                    <a:pt x="4341" y="5412"/>
                  </a:lnTo>
                  <a:lnTo>
                    <a:pt x="4341" y="2894"/>
                  </a:lnTo>
                  <a:lnTo>
                    <a:pt x="4180" y="2867"/>
                  </a:lnTo>
                  <a:lnTo>
                    <a:pt x="4046" y="2787"/>
                  </a:lnTo>
                  <a:lnTo>
                    <a:pt x="3966" y="2679"/>
                  </a:lnTo>
                  <a:lnTo>
                    <a:pt x="3939" y="2519"/>
                  </a:lnTo>
                  <a:lnTo>
                    <a:pt x="3966" y="2358"/>
                  </a:lnTo>
                  <a:lnTo>
                    <a:pt x="4046" y="2251"/>
                  </a:lnTo>
                  <a:lnTo>
                    <a:pt x="4180" y="2170"/>
                  </a:lnTo>
                  <a:lnTo>
                    <a:pt x="4341" y="2117"/>
                  </a:lnTo>
                  <a:lnTo>
                    <a:pt x="4582" y="2117"/>
                  </a:lnTo>
                  <a:lnTo>
                    <a:pt x="4609" y="1956"/>
                  </a:lnTo>
                  <a:lnTo>
                    <a:pt x="4689" y="1822"/>
                  </a:lnTo>
                  <a:lnTo>
                    <a:pt x="4796" y="1742"/>
                  </a:lnTo>
                  <a:lnTo>
                    <a:pt x="4957" y="1715"/>
                  </a:lnTo>
                  <a:lnTo>
                    <a:pt x="5118" y="1742"/>
                  </a:lnTo>
                  <a:lnTo>
                    <a:pt x="5225" y="1822"/>
                  </a:lnTo>
                  <a:lnTo>
                    <a:pt x="5305" y="1956"/>
                  </a:lnTo>
                  <a:lnTo>
                    <a:pt x="5332" y="2117"/>
                  </a:lnTo>
                  <a:lnTo>
                    <a:pt x="6163" y="2117"/>
                  </a:lnTo>
                  <a:lnTo>
                    <a:pt x="6216" y="1956"/>
                  </a:lnTo>
                  <a:lnTo>
                    <a:pt x="6297" y="1822"/>
                  </a:lnTo>
                  <a:lnTo>
                    <a:pt x="6404" y="1742"/>
                  </a:lnTo>
                  <a:lnTo>
                    <a:pt x="6565" y="1715"/>
                  </a:lnTo>
                  <a:close/>
                  <a:moveTo>
                    <a:pt x="402" y="0"/>
                  </a:moveTo>
                  <a:lnTo>
                    <a:pt x="241" y="27"/>
                  </a:lnTo>
                  <a:lnTo>
                    <a:pt x="107" y="107"/>
                  </a:lnTo>
                  <a:lnTo>
                    <a:pt x="27" y="214"/>
                  </a:lnTo>
                  <a:lnTo>
                    <a:pt x="0" y="375"/>
                  </a:lnTo>
                  <a:lnTo>
                    <a:pt x="27" y="536"/>
                  </a:lnTo>
                  <a:lnTo>
                    <a:pt x="107" y="643"/>
                  </a:lnTo>
                  <a:lnTo>
                    <a:pt x="241" y="724"/>
                  </a:lnTo>
                  <a:lnTo>
                    <a:pt x="402" y="750"/>
                  </a:lnTo>
                  <a:lnTo>
                    <a:pt x="938" y="750"/>
                  </a:lnTo>
                  <a:lnTo>
                    <a:pt x="1501" y="7020"/>
                  </a:lnTo>
                  <a:lnTo>
                    <a:pt x="1554" y="7288"/>
                  </a:lnTo>
                  <a:lnTo>
                    <a:pt x="1661" y="7529"/>
                  </a:lnTo>
                  <a:lnTo>
                    <a:pt x="1795" y="7770"/>
                  </a:lnTo>
                  <a:lnTo>
                    <a:pt x="1983" y="7958"/>
                  </a:lnTo>
                  <a:lnTo>
                    <a:pt x="2197" y="8118"/>
                  </a:lnTo>
                  <a:lnTo>
                    <a:pt x="2412" y="8226"/>
                  </a:lnTo>
                  <a:lnTo>
                    <a:pt x="2680" y="8306"/>
                  </a:lnTo>
                  <a:lnTo>
                    <a:pt x="2974" y="8333"/>
                  </a:lnTo>
                  <a:lnTo>
                    <a:pt x="8574" y="8333"/>
                  </a:lnTo>
                  <a:lnTo>
                    <a:pt x="8842" y="8306"/>
                  </a:lnTo>
                  <a:lnTo>
                    <a:pt x="9110" y="8226"/>
                  </a:lnTo>
                  <a:lnTo>
                    <a:pt x="9351" y="8118"/>
                  </a:lnTo>
                  <a:lnTo>
                    <a:pt x="9565" y="7958"/>
                  </a:lnTo>
                  <a:lnTo>
                    <a:pt x="9753" y="7770"/>
                  </a:lnTo>
                  <a:lnTo>
                    <a:pt x="9887" y="7529"/>
                  </a:lnTo>
                  <a:lnTo>
                    <a:pt x="9994" y="7288"/>
                  </a:lnTo>
                  <a:lnTo>
                    <a:pt x="10021" y="7020"/>
                  </a:lnTo>
                  <a:lnTo>
                    <a:pt x="10610" y="750"/>
                  </a:lnTo>
                  <a:lnTo>
                    <a:pt x="11146" y="750"/>
                  </a:lnTo>
                  <a:lnTo>
                    <a:pt x="11307" y="724"/>
                  </a:lnTo>
                  <a:lnTo>
                    <a:pt x="11414" y="643"/>
                  </a:lnTo>
                  <a:lnTo>
                    <a:pt x="11495" y="536"/>
                  </a:lnTo>
                  <a:lnTo>
                    <a:pt x="11521" y="375"/>
                  </a:lnTo>
                  <a:lnTo>
                    <a:pt x="11495" y="214"/>
                  </a:lnTo>
                  <a:lnTo>
                    <a:pt x="11414" y="107"/>
                  </a:lnTo>
                  <a:lnTo>
                    <a:pt x="11307" y="2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2"/>
          <p:cNvGrpSpPr/>
          <p:nvPr/>
        </p:nvGrpSpPr>
        <p:grpSpPr>
          <a:xfrm>
            <a:off x="6942649" y="1923349"/>
            <a:ext cx="461144" cy="457205"/>
            <a:chOff x="4779575" y="1272350"/>
            <a:chExt cx="330925" cy="330900"/>
          </a:xfrm>
        </p:grpSpPr>
        <p:sp>
          <p:nvSpPr>
            <p:cNvPr id="575" name="Google Shape;575;p42"/>
            <p:cNvSpPr/>
            <p:nvPr/>
          </p:nvSpPr>
          <p:spPr>
            <a:xfrm>
              <a:off x="4779575" y="1364775"/>
              <a:ext cx="239150" cy="238475"/>
            </a:xfrm>
            <a:custGeom>
              <a:avLst/>
              <a:gdLst/>
              <a:ahLst/>
              <a:cxnLst/>
              <a:rect l="l" t="t" r="r" b="b"/>
              <a:pathLst>
                <a:path w="9566" h="9539" extrusionOk="0">
                  <a:moveTo>
                    <a:pt x="7904" y="0"/>
                  </a:moveTo>
                  <a:lnTo>
                    <a:pt x="349" y="7556"/>
                  </a:lnTo>
                  <a:lnTo>
                    <a:pt x="215" y="7744"/>
                  </a:lnTo>
                  <a:lnTo>
                    <a:pt x="107" y="7931"/>
                  </a:lnTo>
                  <a:lnTo>
                    <a:pt x="27" y="8146"/>
                  </a:lnTo>
                  <a:lnTo>
                    <a:pt x="0" y="8387"/>
                  </a:lnTo>
                  <a:lnTo>
                    <a:pt x="27" y="8601"/>
                  </a:lnTo>
                  <a:lnTo>
                    <a:pt x="107" y="8815"/>
                  </a:lnTo>
                  <a:lnTo>
                    <a:pt x="215" y="9030"/>
                  </a:lnTo>
                  <a:lnTo>
                    <a:pt x="349" y="9191"/>
                  </a:lnTo>
                  <a:lnTo>
                    <a:pt x="536" y="9351"/>
                  </a:lnTo>
                  <a:lnTo>
                    <a:pt x="750" y="9458"/>
                  </a:lnTo>
                  <a:lnTo>
                    <a:pt x="965" y="9512"/>
                  </a:lnTo>
                  <a:lnTo>
                    <a:pt x="1179" y="9539"/>
                  </a:lnTo>
                  <a:lnTo>
                    <a:pt x="1393" y="9512"/>
                  </a:lnTo>
                  <a:lnTo>
                    <a:pt x="1608" y="9458"/>
                  </a:lnTo>
                  <a:lnTo>
                    <a:pt x="1822" y="9351"/>
                  </a:lnTo>
                  <a:lnTo>
                    <a:pt x="2010" y="9191"/>
                  </a:lnTo>
                  <a:lnTo>
                    <a:pt x="9565" y="1635"/>
                  </a:lnTo>
                  <a:lnTo>
                    <a:pt x="79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5034100" y="1284400"/>
              <a:ext cx="65000" cy="64325"/>
            </a:xfrm>
            <a:custGeom>
              <a:avLst/>
              <a:gdLst/>
              <a:ahLst/>
              <a:cxnLst/>
              <a:rect l="l" t="t" r="r" b="b"/>
              <a:pathLst>
                <a:path w="2600" h="2573" extrusionOk="0">
                  <a:moveTo>
                    <a:pt x="1099" y="0"/>
                  </a:moveTo>
                  <a:lnTo>
                    <a:pt x="965" y="27"/>
                  </a:lnTo>
                  <a:lnTo>
                    <a:pt x="831" y="107"/>
                  </a:lnTo>
                  <a:lnTo>
                    <a:pt x="1" y="938"/>
                  </a:lnTo>
                  <a:lnTo>
                    <a:pt x="1662" y="2572"/>
                  </a:lnTo>
                  <a:lnTo>
                    <a:pt x="2492" y="1742"/>
                  </a:lnTo>
                  <a:lnTo>
                    <a:pt x="2573" y="1635"/>
                  </a:lnTo>
                  <a:lnTo>
                    <a:pt x="2600" y="1474"/>
                  </a:lnTo>
                  <a:lnTo>
                    <a:pt x="2573" y="1340"/>
                  </a:lnTo>
                  <a:lnTo>
                    <a:pt x="2492" y="1206"/>
                  </a:lnTo>
                  <a:lnTo>
                    <a:pt x="1394" y="107"/>
                  </a:lnTo>
                  <a:lnTo>
                    <a:pt x="1260" y="27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4906175" y="1272350"/>
              <a:ext cx="108525" cy="76375"/>
            </a:xfrm>
            <a:custGeom>
              <a:avLst/>
              <a:gdLst/>
              <a:ahLst/>
              <a:cxnLst/>
              <a:rect l="l" t="t" r="r" b="b"/>
              <a:pathLst>
                <a:path w="4341" h="3055" extrusionOk="0">
                  <a:moveTo>
                    <a:pt x="777" y="0"/>
                  </a:moveTo>
                  <a:lnTo>
                    <a:pt x="643" y="27"/>
                  </a:lnTo>
                  <a:lnTo>
                    <a:pt x="509" y="80"/>
                  </a:lnTo>
                  <a:lnTo>
                    <a:pt x="375" y="161"/>
                  </a:lnTo>
                  <a:lnTo>
                    <a:pt x="268" y="268"/>
                  </a:lnTo>
                  <a:lnTo>
                    <a:pt x="161" y="375"/>
                  </a:lnTo>
                  <a:lnTo>
                    <a:pt x="81" y="509"/>
                  </a:lnTo>
                  <a:lnTo>
                    <a:pt x="27" y="643"/>
                  </a:lnTo>
                  <a:lnTo>
                    <a:pt x="0" y="804"/>
                  </a:lnTo>
                  <a:lnTo>
                    <a:pt x="0" y="965"/>
                  </a:lnTo>
                  <a:lnTo>
                    <a:pt x="27" y="1099"/>
                  </a:lnTo>
                  <a:lnTo>
                    <a:pt x="54" y="1232"/>
                  </a:lnTo>
                  <a:lnTo>
                    <a:pt x="134" y="1366"/>
                  </a:lnTo>
                  <a:lnTo>
                    <a:pt x="215" y="1500"/>
                  </a:lnTo>
                  <a:lnTo>
                    <a:pt x="322" y="1581"/>
                  </a:lnTo>
                  <a:lnTo>
                    <a:pt x="456" y="1688"/>
                  </a:lnTo>
                  <a:lnTo>
                    <a:pt x="965" y="1956"/>
                  </a:lnTo>
                  <a:lnTo>
                    <a:pt x="1474" y="2277"/>
                  </a:lnTo>
                  <a:lnTo>
                    <a:pt x="1956" y="2653"/>
                  </a:lnTo>
                  <a:lnTo>
                    <a:pt x="2465" y="3054"/>
                  </a:lnTo>
                  <a:lnTo>
                    <a:pt x="2519" y="2947"/>
                  </a:lnTo>
                  <a:lnTo>
                    <a:pt x="2572" y="2867"/>
                  </a:lnTo>
                  <a:lnTo>
                    <a:pt x="4287" y="1125"/>
                  </a:lnTo>
                  <a:lnTo>
                    <a:pt x="4341" y="1099"/>
                  </a:lnTo>
                  <a:lnTo>
                    <a:pt x="3805" y="804"/>
                  </a:lnTo>
                  <a:lnTo>
                    <a:pt x="3242" y="536"/>
                  </a:lnTo>
                  <a:lnTo>
                    <a:pt x="2679" y="322"/>
                  </a:lnTo>
                  <a:lnTo>
                    <a:pt x="2117" y="161"/>
                  </a:lnTo>
                  <a:lnTo>
                    <a:pt x="1527" y="54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5034775" y="1368800"/>
              <a:ext cx="75725" cy="108525"/>
            </a:xfrm>
            <a:custGeom>
              <a:avLst/>
              <a:gdLst/>
              <a:ahLst/>
              <a:cxnLst/>
              <a:rect l="l" t="t" r="r" b="b"/>
              <a:pathLst>
                <a:path w="3029" h="4341" extrusionOk="0">
                  <a:moveTo>
                    <a:pt x="1930" y="0"/>
                  </a:moveTo>
                  <a:lnTo>
                    <a:pt x="1903" y="27"/>
                  </a:lnTo>
                  <a:lnTo>
                    <a:pt x="188" y="1769"/>
                  </a:lnTo>
                  <a:lnTo>
                    <a:pt x="108" y="1822"/>
                  </a:lnTo>
                  <a:lnTo>
                    <a:pt x="0" y="1849"/>
                  </a:lnTo>
                  <a:lnTo>
                    <a:pt x="402" y="2358"/>
                  </a:lnTo>
                  <a:lnTo>
                    <a:pt x="751" y="2867"/>
                  </a:lnTo>
                  <a:lnTo>
                    <a:pt x="1072" y="3376"/>
                  </a:lnTo>
                  <a:lnTo>
                    <a:pt x="1367" y="3858"/>
                  </a:lnTo>
                  <a:lnTo>
                    <a:pt x="1421" y="3966"/>
                  </a:lnTo>
                  <a:lnTo>
                    <a:pt x="1501" y="4073"/>
                  </a:lnTo>
                  <a:lnTo>
                    <a:pt x="1688" y="4207"/>
                  </a:lnTo>
                  <a:lnTo>
                    <a:pt x="1903" y="4314"/>
                  </a:lnTo>
                  <a:lnTo>
                    <a:pt x="2144" y="4341"/>
                  </a:lnTo>
                  <a:lnTo>
                    <a:pt x="2278" y="4314"/>
                  </a:lnTo>
                  <a:lnTo>
                    <a:pt x="2385" y="4287"/>
                  </a:lnTo>
                  <a:lnTo>
                    <a:pt x="2546" y="4234"/>
                  </a:lnTo>
                  <a:lnTo>
                    <a:pt x="2680" y="4153"/>
                  </a:lnTo>
                  <a:lnTo>
                    <a:pt x="2787" y="4073"/>
                  </a:lnTo>
                  <a:lnTo>
                    <a:pt x="2894" y="3966"/>
                  </a:lnTo>
                  <a:lnTo>
                    <a:pt x="2948" y="3832"/>
                  </a:lnTo>
                  <a:lnTo>
                    <a:pt x="3001" y="3698"/>
                  </a:lnTo>
                  <a:lnTo>
                    <a:pt x="3028" y="3537"/>
                  </a:lnTo>
                  <a:lnTo>
                    <a:pt x="3028" y="3376"/>
                  </a:lnTo>
                  <a:lnTo>
                    <a:pt x="2975" y="2787"/>
                  </a:lnTo>
                  <a:lnTo>
                    <a:pt x="2867" y="2224"/>
                  </a:lnTo>
                  <a:lnTo>
                    <a:pt x="2707" y="1635"/>
                  </a:lnTo>
                  <a:lnTo>
                    <a:pt x="2492" y="1072"/>
                  </a:lnTo>
                  <a:lnTo>
                    <a:pt x="2251" y="536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4991225" y="1321225"/>
              <a:ext cx="70375" cy="71025"/>
            </a:xfrm>
            <a:custGeom>
              <a:avLst/>
              <a:gdLst/>
              <a:ahLst/>
              <a:cxnLst/>
              <a:rect l="l" t="t" r="r" b="b"/>
              <a:pathLst>
                <a:path w="2815" h="2841" extrusionOk="0">
                  <a:moveTo>
                    <a:pt x="1180" y="1"/>
                  </a:moveTo>
                  <a:lnTo>
                    <a:pt x="1" y="1180"/>
                  </a:lnTo>
                  <a:lnTo>
                    <a:pt x="1635" y="2841"/>
                  </a:lnTo>
                  <a:lnTo>
                    <a:pt x="2814" y="1662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ubtitle 12">
            <a:extLst>
              <a:ext uri="{FF2B5EF4-FFF2-40B4-BE49-F238E27FC236}">
                <a16:creationId xmlns:a16="http://schemas.microsoft.com/office/drawing/2014/main" id="{09923A57-E71E-8FE5-F154-25EB23999BD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873704" y="1825181"/>
            <a:ext cx="5396592" cy="2034437"/>
          </a:xfrm>
        </p:spPr>
        <p:txBody>
          <a:bodyPr/>
          <a:lstStyle/>
          <a:p>
            <a:pPr marL="47625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NLP (</a:t>
            </a:r>
            <a:r>
              <a:rPr lang="en-US" dirty="0"/>
              <a:t>Natural Language Processing)</a:t>
            </a:r>
            <a:endParaRPr lang="en-US" dirty="0">
              <a:solidFill>
                <a:schemeClr val="tx1"/>
              </a:solidFill>
            </a:endParaRPr>
          </a:p>
          <a:p>
            <a:pPr marL="47625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DS (</a:t>
            </a:r>
            <a:r>
              <a:rPr lang="en-US" dirty="0"/>
              <a:t>Data Science)</a:t>
            </a:r>
            <a:endParaRPr lang="en-US" dirty="0">
              <a:solidFill>
                <a:schemeClr val="tx1"/>
              </a:solidFill>
            </a:endParaRPr>
          </a:p>
          <a:p>
            <a:pPr marL="47625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RL (</a:t>
            </a:r>
            <a:r>
              <a:rPr lang="en-US" dirty="0"/>
              <a:t>Reinforcement Learning)</a:t>
            </a:r>
            <a:endParaRPr lang="en-US" dirty="0">
              <a:solidFill>
                <a:schemeClr val="tx1"/>
              </a:solidFill>
            </a:endParaRPr>
          </a:p>
          <a:p>
            <a:pPr marL="47625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Open CV(</a:t>
            </a:r>
            <a:r>
              <a:rPr lang="en-US" dirty="0"/>
              <a:t>Computer Vision)</a:t>
            </a:r>
            <a:endParaRPr lang="en-US" dirty="0">
              <a:solidFill>
                <a:schemeClr val="tx1"/>
              </a:solidFill>
            </a:endParaRPr>
          </a:p>
          <a:p>
            <a:pPr marL="47625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teknikacl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3" y="-155530"/>
            <a:ext cx="1624099" cy="21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Domain Natural Language Processing</a:t>
            </a:r>
            <a:endParaRPr dirty="0"/>
          </a:p>
        </p:txBody>
      </p:sp>
      <p:grpSp>
        <p:nvGrpSpPr>
          <p:cNvPr id="562" name="Google Shape;562;p42"/>
          <p:cNvGrpSpPr/>
          <p:nvPr/>
        </p:nvGrpSpPr>
        <p:grpSpPr>
          <a:xfrm>
            <a:off x="1841950" y="1923349"/>
            <a:ext cx="257658" cy="457205"/>
            <a:chOff x="3338750" y="1272350"/>
            <a:chExt cx="184900" cy="330900"/>
          </a:xfrm>
        </p:grpSpPr>
        <p:sp>
          <p:nvSpPr>
            <p:cNvPr id="563" name="Google Shape;563;p42"/>
            <p:cNvSpPr/>
            <p:nvPr/>
          </p:nvSpPr>
          <p:spPr>
            <a:xfrm>
              <a:off x="3418475" y="1338650"/>
              <a:ext cx="34850" cy="16775"/>
            </a:xfrm>
            <a:custGeom>
              <a:avLst/>
              <a:gdLst/>
              <a:ahLst/>
              <a:cxnLst/>
              <a:rect l="l" t="t" r="r" b="b"/>
              <a:pathLst>
                <a:path w="1394" h="671" extrusionOk="0">
                  <a:moveTo>
                    <a:pt x="0" y="1"/>
                  </a:moveTo>
                  <a:lnTo>
                    <a:pt x="0" y="670"/>
                  </a:lnTo>
                  <a:lnTo>
                    <a:pt x="1045" y="670"/>
                  </a:lnTo>
                  <a:lnTo>
                    <a:pt x="1179" y="644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27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418475" y="1374825"/>
              <a:ext cx="34850" cy="16100"/>
            </a:xfrm>
            <a:custGeom>
              <a:avLst/>
              <a:gdLst/>
              <a:ahLst/>
              <a:cxnLst/>
              <a:rect l="l" t="t" r="r" b="b"/>
              <a:pathLst>
                <a:path w="139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045" y="643"/>
                  </a:lnTo>
                  <a:lnTo>
                    <a:pt x="1179" y="617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3338750" y="1272350"/>
              <a:ext cx="184900" cy="165450"/>
            </a:xfrm>
            <a:custGeom>
              <a:avLst/>
              <a:gdLst/>
              <a:ahLst/>
              <a:cxnLst/>
              <a:rect l="l" t="t" r="r" b="b"/>
              <a:pathLst>
                <a:path w="7396" h="6618" extrusionOk="0">
                  <a:moveTo>
                    <a:pt x="4395" y="1500"/>
                  </a:moveTo>
                  <a:lnTo>
                    <a:pt x="4556" y="1554"/>
                  </a:lnTo>
                  <a:lnTo>
                    <a:pt x="4663" y="1634"/>
                  </a:lnTo>
                  <a:lnTo>
                    <a:pt x="4743" y="1742"/>
                  </a:lnTo>
                  <a:lnTo>
                    <a:pt x="4770" y="1902"/>
                  </a:lnTo>
                  <a:lnTo>
                    <a:pt x="4770" y="2009"/>
                  </a:lnTo>
                  <a:lnTo>
                    <a:pt x="4904" y="2090"/>
                  </a:lnTo>
                  <a:lnTo>
                    <a:pt x="5011" y="2170"/>
                  </a:lnTo>
                  <a:lnTo>
                    <a:pt x="5118" y="2277"/>
                  </a:lnTo>
                  <a:lnTo>
                    <a:pt x="5199" y="2411"/>
                  </a:lnTo>
                  <a:lnTo>
                    <a:pt x="5252" y="2545"/>
                  </a:lnTo>
                  <a:lnTo>
                    <a:pt x="5306" y="2679"/>
                  </a:lnTo>
                  <a:lnTo>
                    <a:pt x="5333" y="2813"/>
                  </a:lnTo>
                  <a:lnTo>
                    <a:pt x="5360" y="2974"/>
                  </a:lnTo>
                  <a:lnTo>
                    <a:pt x="5333" y="3188"/>
                  </a:lnTo>
                  <a:lnTo>
                    <a:pt x="5279" y="3376"/>
                  </a:lnTo>
                  <a:lnTo>
                    <a:pt x="5199" y="3537"/>
                  </a:lnTo>
                  <a:lnTo>
                    <a:pt x="5092" y="3697"/>
                  </a:lnTo>
                  <a:lnTo>
                    <a:pt x="5199" y="3858"/>
                  </a:lnTo>
                  <a:lnTo>
                    <a:pt x="5279" y="4019"/>
                  </a:lnTo>
                  <a:lnTo>
                    <a:pt x="5333" y="4207"/>
                  </a:lnTo>
                  <a:lnTo>
                    <a:pt x="5360" y="4421"/>
                  </a:lnTo>
                  <a:lnTo>
                    <a:pt x="5333" y="4582"/>
                  </a:lnTo>
                  <a:lnTo>
                    <a:pt x="5306" y="4716"/>
                  </a:lnTo>
                  <a:lnTo>
                    <a:pt x="5252" y="4850"/>
                  </a:lnTo>
                  <a:lnTo>
                    <a:pt x="5199" y="4984"/>
                  </a:lnTo>
                  <a:lnTo>
                    <a:pt x="5118" y="5117"/>
                  </a:lnTo>
                  <a:lnTo>
                    <a:pt x="5011" y="5225"/>
                  </a:lnTo>
                  <a:lnTo>
                    <a:pt x="4904" y="5305"/>
                  </a:lnTo>
                  <a:lnTo>
                    <a:pt x="4770" y="5385"/>
                  </a:lnTo>
                  <a:lnTo>
                    <a:pt x="4770" y="5493"/>
                  </a:lnTo>
                  <a:lnTo>
                    <a:pt x="4743" y="5653"/>
                  </a:lnTo>
                  <a:lnTo>
                    <a:pt x="4663" y="5761"/>
                  </a:lnTo>
                  <a:lnTo>
                    <a:pt x="4556" y="5868"/>
                  </a:lnTo>
                  <a:lnTo>
                    <a:pt x="4395" y="5894"/>
                  </a:lnTo>
                  <a:lnTo>
                    <a:pt x="4261" y="5868"/>
                  </a:lnTo>
                  <a:lnTo>
                    <a:pt x="4127" y="5787"/>
                  </a:lnTo>
                  <a:lnTo>
                    <a:pt x="4047" y="5680"/>
                  </a:lnTo>
                  <a:lnTo>
                    <a:pt x="4020" y="5519"/>
                  </a:lnTo>
                  <a:lnTo>
                    <a:pt x="3377" y="5519"/>
                  </a:lnTo>
                  <a:lnTo>
                    <a:pt x="3350" y="5680"/>
                  </a:lnTo>
                  <a:lnTo>
                    <a:pt x="3270" y="5787"/>
                  </a:lnTo>
                  <a:lnTo>
                    <a:pt x="3136" y="5868"/>
                  </a:lnTo>
                  <a:lnTo>
                    <a:pt x="3002" y="5894"/>
                  </a:lnTo>
                  <a:lnTo>
                    <a:pt x="2841" y="5868"/>
                  </a:lnTo>
                  <a:lnTo>
                    <a:pt x="2734" y="5787"/>
                  </a:lnTo>
                  <a:lnTo>
                    <a:pt x="2653" y="5680"/>
                  </a:lnTo>
                  <a:lnTo>
                    <a:pt x="2600" y="5519"/>
                  </a:lnTo>
                  <a:lnTo>
                    <a:pt x="2439" y="5519"/>
                  </a:lnTo>
                  <a:lnTo>
                    <a:pt x="2305" y="5493"/>
                  </a:lnTo>
                  <a:lnTo>
                    <a:pt x="2171" y="5412"/>
                  </a:lnTo>
                  <a:lnTo>
                    <a:pt x="2091" y="5278"/>
                  </a:lnTo>
                  <a:lnTo>
                    <a:pt x="2064" y="5144"/>
                  </a:lnTo>
                  <a:lnTo>
                    <a:pt x="2091" y="4984"/>
                  </a:lnTo>
                  <a:lnTo>
                    <a:pt x="2171" y="4876"/>
                  </a:lnTo>
                  <a:lnTo>
                    <a:pt x="2278" y="4796"/>
                  </a:lnTo>
                  <a:lnTo>
                    <a:pt x="2412" y="4742"/>
                  </a:lnTo>
                  <a:lnTo>
                    <a:pt x="2412" y="2653"/>
                  </a:lnTo>
                  <a:lnTo>
                    <a:pt x="2278" y="2599"/>
                  </a:lnTo>
                  <a:lnTo>
                    <a:pt x="2171" y="2519"/>
                  </a:lnTo>
                  <a:lnTo>
                    <a:pt x="2091" y="2411"/>
                  </a:lnTo>
                  <a:lnTo>
                    <a:pt x="2064" y="2251"/>
                  </a:lnTo>
                  <a:lnTo>
                    <a:pt x="2091" y="2117"/>
                  </a:lnTo>
                  <a:lnTo>
                    <a:pt x="2171" y="1983"/>
                  </a:lnTo>
                  <a:lnTo>
                    <a:pt x="2305" y="1902"/>
                  </a:lnTo>
                  <a:lnTo>
                    <a:pt x="2439" y="1876"/>
                  </a:lnTo>
                  <a:lnTo>
                    <a:pt x="2600" y="1876"/>
                  </a:lnTo>
                  <a:lnTo>
                    <a:pt x="2653" y="1742"/>
                  </a:lnTo>
                  <a:lnTo>
                    <a:pt x="2734" y="1608"/>
                  </a:lnTo>
                  <a:lnTo>
                    <a:pt x="2841" y="1527"/>
                  </a:lnTo>
                  <a:lnTo>
                    <a:pt x="3002" y="1500"/>
                  </a:lnTo>
                  <a:lnTo>
                    <a:pt x="3136" y="1527"/>
                  </a:lnTo>
                  <a:lnTo>
                    <a:pt x="3270" y="1608"/>
                  </a:lnTo>
                  <a:lnTo>
                    <a:pt x="3350" y="1742"/>
                  </a:lnTo>
                  <a:lnTo>
                    <a:pt x="3377" y="1876"/>
                  </a:lnTo>
                  <a:lnTo>
                    <a:pt x="4020" y="1876"/>
                  </a:lnTo>
                  <a:lnTo>
                    <a:pt x="4047" y="1742"/>
                  </a:lnTo>
                  <a:lnTo>
                    <a:pt x="4127" y="1608"/>
                  </a:lnTo>
                  <a:lnTo>
                    <a:pt x="4261" y="1527"/>
                  </a:lnTo>
                  <a:lnTo>
                    <a:pt x="4395" y="1500"/>
                  </a:lnTo>
                  <a:close/>
                  <a:moveTo>
                    <a:pt x="3698" y="0"/>
                  </a:moveTo>
                  <a:lnTo>
                    <a:pt x="3323" y="27"/>
                  </a:lnTo>
                  <a:lnTo>
                    <a:pt x="2948" y="80"/>
                  </a:lnTo>
                  <a:lnTo>
                    <a:pt x="2600" y="161"/>
                  </a:lnTo>
                  <a:lnTo>
                    <a:pt x="2252" y="295"/>
                  </a:lnTo>
                  <a:lnTo>
                    <a:pt x="1930" y="455"/>
                  </a:lnTo>
                  <a:lnTo>
                    <a:pt x="1635" y="643"/>
                  </a:lnTo>
                  <a:lnTo>
                    <a:pt x="1341" y="857"/>
                  </a:lnTo>
                  <a:lnTo>
                    <a:pt x="1099" y="1072"/>
                  </a:lnTo>
                  <a:lnTo>
                    <a:pt x="858" y="1340"/>
                  </a:lnTo>
                  <a:lnTo>
                    <a:pt x="644" y="1634"/>
                  </a:lnTo>
                  <a:lnTo>
                    <a:pt x="456" y="1929"/>
                  </a:lnTo>
                  <a:lnTo>
                    <a:pt x="296" y="2251"/>
                  </a:lnTo>
                  <a:lnTo>
                    <a:pt x="162" y="2599"/>
                  </a:lnTo>
                  <a:lnTo>
                    <a:pt x="81" y="2947"/>
                  </a:lnTo>
                  <a:lnTo>
                    <a:pt x="28" y="3322"/>
                  </a:lnTo>
                  <a:lnTo>
                    <a:pt x="1" y="3697"/>
                  </a:lnTo>
                  <a:lnTo>
                    <a:pt x="28" y="4126"/>
                  </a:lnTo>
                  <a:lnTo>
                    <a:pt x="108" y="4555"/>
                  </a:lnTo>
                  <a:lnTo>
                    <a:pt x="215" y="4957"/>
                  </a:lnTo>
                  <a:lnTo>
                    <a:pt x="403" y="5359"/>
                  </a:lnTo>
                  <a:lnTo>
                    <a:pt x="590" y="5707"/>
                  </a:lnTo>
                  <a:lnTo>
                    <a:pt x="858" y="6055"/>
                  </a:lnTo>
                  <a:lnTo>
                    <a:pt x="1126" y="6350"/>
                  </a:lnTo>
                  <a:lnTo>
                    <a:pt x="1448" y="6618"/>
                  </a:lnTo>
                  <a:lnTo>
                    <a:pt x="5976" y="6618"/>
                  </a:lnTo>
                  <a:lnTo>
                    <a:pt x="6271" y="6350"/>
                  </a:lnTo>
                  <a:lnTo>
                    <a:pt x="6565" y="6055"/>
                  </a:lnTo>
                  <a:lnTo>
                    <a:pt x="6806" y="5707"/>
                  </a:lnTo>
                  <a:lnTo>
                    <a:pt x="7021" y="5359"/>
                  </a:lnTo>
                  <a:lnTo>
                    <a:pt x="7182" y="4957"/>
                  </a:lnTo>
                  <a:lnTo>
                    <a:pt x="7289" y="4555"/>
                  </a:lnTo>
                  <a:lnTo>
                    <a:pt x="7369" y="4126"/>
                  </a:lnTo>
                  <a:lnTo>
                    <a:pt x="7396" y="3697"/>
                  </a:lnTo>
                  <a:lnTo>
                    <a:pt x="7396" y="3322"/>
                  </a:lnTo>
                  <a:lnTo>
                    <a:pt x="7316" y="2947"/>
                  </a:lnTo>
                  <a:lnTo>
                    <a:pt x="7235" y="2599"/>
                  </a:lnTo>
                  <a:lnTo>
                    <a:pt x="7101" y="2251"/>
                  </a:lnTo>
                  <a:lnTo>
                    <a:pt x="6967" y="1929"/>
                  </a:lnTo>
                  <a:lnTo>
                    <a:pt x="6780" y="1634"/>
                  </a:lnTo>
                  <a:lnTo>
                    <a:pt x="6565" y="1340"/>
                  </a:lnTo>
                  <a:lnTo>
                    <a:pt x="6324" y="1072"/>
                  </a:lnTo>
                  <a:lnTo>
                    <a:pt x="6056" y="857"/>
                  </a:lnTo>
                  <a:lnTo>
                    <a:pt x="5762" y="643"/>
                  </a:lnTo>
                  <a:lnTo>
                    <a:pt x="5467" y="455"/>
                  </a:lnTo>
                  <a:lnTo>
                    <a:pt x="5145" y="295"/>
                  </a:lnTo>
                  <a:lnTo>
                    <a:pt x="4797" y="161"/>
                  </a:lnTo>
                  <a:lnTo>
                    <a:pt x="4449" y="80"/>
                  </a:lnTo>
                  <a:lnTo>
                    <a:pt x="4074" y="2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3347475" y="1457200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402" y="1"/>
                  </a:moveTo>
                  <a:lnTo>
                    <a:pt x="241" y="28"/>
                  </a:lnTo>
                  <a:lnTo>
                    <a:pt x="107" y="108"/>
                  </a:lnTo>
                  <a:lnTo>
                    <a:pt x="27" y="242"/>
                  </a:lnTo>
                  <a:lnTo>
                    <a:pt x="0" y="403"/>
                  </a:lnTo>
                  <a:lnTo>
                    <a:pt x="0" y="1421"/>
                  </a:lnTo>
                  <a:lnTo>
                    <a:pt x="6699" y="1421"/>
                  </a:lnTo>
                  <a:lnTo>
                    <a:pt x="6699" y="403"/>
                  </a:lnTo>
                  <a:lnTo>
                    <a:pt x="6672" y="242"/>
                  </a:lnTo>
                  <a:lnTo>
                    <a:pt x="6591" y="108"/>
                  </a:lnTo>
                  <a:lnTo>
                    <a:pt x="6457" y="28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3347475" y="1512125"/>
              <a:ext cx="167475" cy="36200"/>
            </a:xfrm>
            <a:custGeom>
              <a:avLst/>
              <a:gdLst/>
              <a:ahLst/>
              <a:cxnLst/>
              <a:rect l="l" t="t" r="r" b="b"/>
              <a:pathLst>
                <a:path w="6699" h="1448" extrusionOk="0">
                  <a:moveTo>
                    <a:pt x="0" y="1"/>
                  </a:moveTo>
                  <a:lnTo>
                    <a:pt x="0" y="1448"/>
                  </a:lnTo>
                  <a:lnTo>
                    <a:pt x="6699" y="1448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347475" y="1567725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0" y="1"/>
                  </a:moveTo>
                  <a:lnTo>
                    <a:pt x="0" y="1046"/>
                  </a:lnTo>
                  <a:lnTo>
                    <a:pt x="27" y="1180"/>
                  </a:lnTo>
                  <a:lnTo>
                    <a:pt x="107" y="1314"/>
                  </a:lnTo>
                  <a:lnTo>
                    <a:pt x="241" y="1394"/>
                  </a:lnTo>
                  <a:lnTo>
                    <a:pt x="402" y="1421"/>
                  </a:lnTo>
                  <a:lnTo>
                    <a:pt x="6323" y="1421"/>
                  </a:lnTo>
                  <a:lnTo>
                    <a:pt x="6457" y="1394"/>
                  </a:lnTo>
                  <a:lnTo>
                    <a:pt x="6591" y="1314"/>
                  </a:lnTo>
                  <a:lnTo>
                    <a:pt x="6672" y="1180"/>
                  </a:lnTo>
                  <a:lnTo>
                    <a:pt x="6699" y="1046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371080" y="1923349"/>
            <a:ext cx="401398" cy="457205"/>
            <a:chOff x="4044100" y="1272350"/>
            <a:chExt cx="288050" cy="330900"/>
          </a:xfrm>
        </p:grpSpPr>
        <p:sp>
          <p:nvSpPr>
            <p:cNvPr id="570" name="Google Shape;570;p42"/>
            <p:cNvSpPr/>
            <p:nvPr/>
          </p:nvSpPr>
          <p:spPr>
            <a:xfrm>
              <a:off x="4088975" y="1272350"/>
              <a:ext cx="195625" cy="103175"/>
            </a:xfrm>
            <a:custGeom>
              <a:avLst/>
              <a:gdLst/>
              <a:ahLst/>
              <a:cxnLst/>
              <a:rect l="l" t="t" r="r" b="b"/>
              <a:pathLst>
                <a:path w="7825" h="4127" extrusionOk="0">
                  <a:moveTo>
                    <a:pt x="402" y="0"/>
                  </a:moveTo>
                  <a:lnTo>
                    <a:pt x="242" y="27"/>
                  </a:lnTo>
                  <a:lnTo>
                    <a:pt x="108" y="107"/>
                  </a:lnTo>
                  <a:lnTo>
                    <a:pt x="27" y="241"/>
                  </a:lnTo>
                  <a:lnTo>
                    <a:pt x="0" y="375"/>
                  </a:lnTo>
                  <a:lnTo>
                    <a:pt x="0" y="616"/>
                  </a:lnTo>
                  <a:lnTo>
                    <a:pt x="0" y="831"/>
                  </a:lnTo>
                  <a:lnTo>
                    <a:pt x="54" y="1018"/>
                  </a:lnTo>
                  <a:lnTo>
                    <a:pt x="81" y="1206"/>
                  </a:lnTo>
                  <a:lnTo>
                    <a:pt x="161" y="1366"/>
                  </a:lnTo>
                  <a:lnTo>
                    <a:pt x="242" y="1554"/>
                  </a:lnTo>
                  <a:lnTo>
                    <a:pt x="349" y="1715"/>
                  </a:lnTo>
                  <a:lnTo>
                    <a:pt x="456" y="1849"/>
                  </a:lnTo>
                  <a:lnTo>
                    <a:pt x="563" y="2009"/>
                  </a:lnTo>
                  <a:lnTo>
                    <a:pt x="724" y="2117"/>
                  </a:lnTo>
                  <a:lnTo>
                    <a:pt x="858" y="2224"/>
                  </a:lnTo>
                  <a:lnTo>
                    <a:pt x="1019" y="2331"/>
                  </a:lnTo>
                  <a:lnTo>
                    <a:pt x="1179" y="2411"/>
                  </a:lnTo>
                  <a:lnTo>
                    <a:pt x="1367" y="2492"/>
                  </a:lnTo>
                  <a:lnTo>
                    <a:pt x="1554" y="2519"/>
                  </a:lnTo>
                  <a:lnTo>
                    <a:pt x="1742" y="2545"/>
                  </a:lnTo>
                  <a:lnTo>
                    <a:pt x="1956" y="2572"/>
                  </a:lnTo>
                  <a:lnTo>
                    <a:pt x="3591" y="2572"/>
                  </a:lnTo>
                  <a:lnTo>
                    <a:pt x="3591" y="4126"/>
                  </a:lnTo>
                  <a:lnTo>
                    <a:pt x="4368" y="4126"/>
                  </a:lnTo>
                  <a:lnTo>
                    <a:pt x="4368" y="2572"/>
                  </a:lnTo>
                  <a:lnTo>
                    <a:pt x="5895" y="2572"/>
                  </a:lnTo>
                  <a:lnTo>
                    <a:pt x="6082" y="2545"/>
                  </a:lnTo>
                  <a:lnTo>
                    <a:pt x="6270" y="2519"/>
                  </a:lnTo>
                  <a:lnTo>
                    <a:pt x="6458" y="2492"/>
                  </a:lnTo>
                  <a:lnTo>
                    <a:pt x="6645" y="2411"/>
                  </a:lnTo>
                  <a:lnTo>
                    <a:pt x="6806" y="2331"/>
                  </a:lnTo>
                  <a:lnTo>
                    <a:pt x="6967" y="2224"/>
                  </a:lnTo>
                  <a:lnTo>
                    <a:pt x="7127" y="2117"/>
                  </a:lnTo>
                  <a:lnTo>
                    <a:pt x="7261" y="2009"/>
                  </a:lnTo>
                  <a:lnTo>
                    <a:pt x="7395" y="1849"/>
                  </a:lnTo>
                  <a:lnTo>
                    <a:pt x="7503" y="1715"/>
                  </a:lnTo>
                  <a:lnTo>
                    <a:pt x="7610" y="1554"/>
                  </a:lnTo>
                  <a:lnTo>
                    <a:pt x="7690" y="1366"/>
                  </a:lnTo>
                  <a:lnTo>
                    <a:pt x="7744" y="1206"/>
                  </a:lnTo>
                  <a:lnTo>
                    <a:pt x="7797" y="1018"/>
                  </a:lnTo>
                  <a:lnTo>
                    <a:pt x="7824" y="831"/>
                  </a:lnTo>
                  <a:lnTo>
                    <a:pt x="7824" y="616"/>
                  </a:lnTo>
                  <a:lnTo>
                    <a:pt x="7824" y="375"/>
                  </a:lnTo>
                  <a:lnTo>
                    <a:pt x="7797" y="241"/>
                  </a:lnTo>
                  <a:lnTo>
                    <a:pt x="7717" y="107"/>
                  </a:lnTo>
                  <a:lnTo>
                    <a:pt x="7583" y="27"/>
                  </a:lnTo>
                  <a:lnTo>
                    <a:pt x="7449" y="0"/>
                  </a:lnTo>
                  <a:lnTo>
                    <a:pt x="5198" y="0"/>
                  </a:lnTo>
                  <a:lnTo>
                    <a:pt x="4984" y="54"/>
                  </a:lnTo>
                  <a:lnTo>
                    <a:pt x="4770" y="107"/>
                  </a:lnTo>
                  <a:lnTo>
                    <a:pt x="4582" y="188"/>
                  </a:lnTo>
                  <a:lnTo>
                    <a:pt x="4394" y="295"/>
                  </a:lnTo>
                  <a:lnTo>
                    <a:pt x="4207" y="429"/>
                  </a:lnTo>
                  <a:lnTo>
                    <a:pt x="4073" y="563"/>
                  </a:lnTo>
                  <a:lnTo>
                    <a:pt x="3912" y="697"/>
                  </a:lnTo>
                  <a:lnTo>
                    <a:pt x="3778" y="563"/>
                  </a:lnTo>
                  <a:lnTo>
                    <a:pt x="3617" y="429"/>
                  </a:lnTo>
                  <a:lnTo>
                    <a:pt x="3457" y="295"/>
                  </a:lnTo>
                  <a:lnTo>
                    <a:pt x="3269" y="188"/>
                  </a:lnTo>
                  <a:lnTo>
                    <a:pt x="3055" y="107"/>
                  </a:lnTo>
                  <a:lnTo>
                    <a:pt x="2867" y="54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4172025" y="1467250"/>
              <a:ext cx="42900" cy="22125"/>
            </a:xfrm>
            <a:custGeom>
              <a:avLst/>
              <a:gdLst/>
              <a:ahLst/>
              <a:cxnLst/>
              <a:rect l="l" t="t" r="r" b="b"/>
              <a:pathLst>
                <a:path w="1716" h="885" extrusionOk="0">
                  <a:moveTo>
                    <a:pt x="1" y="1"/>
                  </a:moveTo>
                  <a:lnTo>
                    <a:pt x="1" y="885"/>
                  </a:lnTo>
                  <a:lnTo>
                    <a:pt x="1367" y="885"/>
                  </a:lnTo>
                  <a:lnTo>
                    <a:pt x="1448" y="858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716" y="456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54"/>
                  </a:lnTo>
                  <a:lnTo>
                    <a:pt x="1367" y="28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4172025" y="1508775"/>
              <a:ext cx="42900" cy="21475"/>
            </a:xfrm>
            <a:custGeom>
              <a:avLst/>
              <a:gdLst/>
              <a:ahLst/>
              <a:cxnLst/>
              <a:rect l="l" t="t" r="r" b="b"/>
              <a:pathLst>
                <a:path w="1716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367" y="858"/>
                  </a:lnTo>
                  <a:lnTo>
                    <a:pt x="1448" y="832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71"/>
                  </a:lnTo>
                  <a:lnTo>
                    <a:pt x="1662" y="590"/>
                  </a:lnTo>
                  <a:lnTo>
                    <a:pt x="1689" y="510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9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28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4044100" y="1394925"/>
              <a:ext cx="288050" cy="208325"/>
            </a:xfrm>
            <a:custGeom>
              <a:avLst/>
              <a:gdLst/>
              <a:ahLst/>
              <a:cxnLst/>
              <a:rect l="l" t="t" r="r" b="b"/>
              <a:pathLst>
                <a:path w="11522" h="8333" extrusionOk="0">
                  <a:moveTo>
                    <a:pt x="6565" y="1715"/>
                  </a:moveTo>
                  <a:lnTo>
                    <a:pt x="6725" y="1742"/>
                  </a:lnTo>
                  <a:lnTo>
                    <a:pt x="6833" y="1822"/>
                  </a:lnTo>
                  <a:lnTo>
                    <a:pt x="6913" y="1956"/>
                  </a:lnTo>
                  <a:lnTo>
                    <a:pt x="6940" y="2117"/>
                  </a:lnTo>
                  <a:lnTo>
                    <a:pt x="6940" y="2278"/>
                  </a:lnTo>
                  <a:lnTo>
                    <a:pt x="7100" y="2358"/>
                  </a:lnTo>
                  <a:lnTo>
                    <a:pt x="7208" y="2465"/>
                  </a:lnTo>
                  <a:lnTo>
                    <a:pt x="7315" y="2572"/>
                  </a:lnTo>
                  <a:lnTo>
                    <a:pt x="7422" y="2706"/>
                  </a:lnTo>
                  <a:lnTo>
                    <a:pt x="7502" y="2840"/>
                  </a:lnTo>
                  <a:lnTo>
                    <a:pt x="7556" y="3001"/>
                  </a:lnTo>
                  <a:lnTo>
                    <a:pt x="7583" y="3162"/>
                  </a:lnTo>
                  <a:lnTo>
                    <a:pt x="7610" y="3323"/>
                  </a:lnTo>
                  <a:lnTo>
                    <a:pt x="7610" y="3349"/>
                  </a:lnTo>
                  <a:lnTo>
                    <a:pt x="7583" y="3564"/>
                  </a:lnTo>
                  <a:lnTo>
                    <a:pt x="7502" y="3778"/>
                  </a:lnTo>
                  <a:lnTo>
                    <a:pt x="7422" y="3992"/>
                  </a:lnTo>
                  <a:lnTo>
                    <a:pt x="7288" y="4153"/>
                  </a:lnTo>
                  <a:lnTo>
                    <a:pt x="7422" y="4341"/>
                  </a:lnTo>
                  <a:lnTo>
                    <a:pt x="7502" y="4528"/>
                  </a:lnTo>
                  <a:lnTo>
                    <a:pt x="7583" y="4743"/>
                  </a:lnTo>
                  <a:lnTo>
                    <a:pt x="7610" y="4984"/>
                  </a:lnTo>
                  <a:lnTo>
                    <a:pt x="7583" y="5171"/>
                  </a:lnTo>
                  <a:lnTo>
                    <a:pt x="7556" y="5332"/>
                  </a:lnTo>
                  <a:lnTo>
                    <a:pt x="7502" y="5466"/>
                  </a:lnTo>
                  <a:lnTo>
                    <a:pt x="7422" y="5627"/>
                  </a:lnTo>
                  <a:lnTo>
                    <a:pt x="7315" y="5761"/>
                  </a:lnTo>
                  <a:lnTo>
                    <a:pt x="7208" y="5868"/>
                  </a:lnTo>
                  <a:lnTo>
                    <a:pt x="7100" y="5975"/>
                  </a:lnTo>
                  <a:lnTo>
                    <a:pt x="6940" y="6055"/>
                  </a:lnTo>
                  <a:lnTo>
                    <a:pt x="6940" y="6216"/>
                  </a:lnTo>
                  <a:lnTo>
                    <a:pt x="6913" y="6377"/>
                  </a:lnTo>
                  <a:lnTo>
                    <a:pt x="6833" y="6484"/>
                  </a:lnTo>
                  <a:lnTo>
                    <a:pt x="6725" y="6564"/>
                  </a:lnTo>
                  <a:lnTo>
                    <a:pt x="6565" y="6618"/>
                  </a:lnTo>
                  <a:lnTo>
                    <a:pt x="6404" y="6564"/>
                  </a:lnTo>
                  <a:lnTo>
                    <a:pt x="6297" y="6484"/>
                  </a:lnTo>
                  <a:lnTo>
                    <a:pt x="6216" y="6377"/>
                  </a:lnTo>
                  <a:lnTo>
                    <a:pt x="6163" y="6216"/>
                  </a:lnTo>
                  <a:lnTo>
                    <a:pt x="6163" y="6189"/>
                  </a:lnTo>
                  <a:lnTo>
                    <a:pt x="5332" y="6189"/>
                  </a:lnTo>
                  <a:lnTo>
                    <a:pt x="5332" y="6216"/>
                  </a:lnTo>
                  <a:lnTo>
                    <a:pt x="5305" y="6377"/>
                  </a:lnTo>
                  <a:lnTo>
                    <a:pt x="5225" y="6484"/>
                  </a:lnTo>
                  <a:lnTo>
                    <a:pt x="5118" y="6564"/>
                  </a:lnTo>
                  <a:lnTo>
                    <a:pt x="4957" y="6618"/>
                  </a:lnTo>
                  <a:lnTo>
                    <a:pt x="4796" y="6564"/>
                  </a:lnTo>
                  <a:lnTo>
                    <a:pt x="4689" y="6484"/>
                  </a:lnTo>
                  <a:lnTo>
                    <a:pt x="4609" y="6377"/>
                  </a:lnTo>
                  <a:lnTo>
                    <a:pt x="4582" y="6216"/>
                  </a:lnTo>
                  <a:lnTo>
                    <a:pt x="4582" y="6189"/>
                  </a:lnTo>
                  <a:lnTo>
                    <a:pt x="4341" y="6189"/>
                  </a:lnTo>
                  <a:lnTo>
                    <a:pt x="4180" y="6163"/>
                  </a:lnTo>
                  <a:lnTo>
                    <a:pt x="4046" y="6082"/>
                  </a:lnTo>
                  <a:lnTo>
                    <a:pt x="3966" y="5948"/>
                  </a:lnTo>
                  <a:lnTo>
                    <a:pt x="3939" y="5814"/>
                  </a:lnTo>
                  <a:lnTo>
                    <a:pt x="3966" y="5654"/>
                  </a:lnTo>
                  <a:lnTo>
                    <a:pt x="4046" y="5546"/>
                  </a:lnTo>
                  <a:lnTo>
                    <a:pt x="4180" y="5439"/>
                  </a:lnTo>
                  <a:lnTo>
                    <a:pt x="4341" y="5412"/>
                  </a:lnTo>
                  <a:lnTo>
                    <a:pt x="4341" y="2894"/>
                  </a:lnTo>
                  <a:lnTo>
                    <a:pt x="4180" y="2867"/>
                  </a:lnTo>
                  <a:lnTo>
                    <a:pt x="4046" y="2787"/>
                  </a:lnTo>
                  <a:lnTo>
                    <a:pt x="3966" y="2679"/>
                  </a:lnTo>
                  <a:lnTo>
                    <a:pt x="3939" y="2519"/>
                  </a:lnTo>
                  <a:lnTo>
                    <a:pt x="3966" y="2358"/>
                  </a:lnTo>
                  <a:lnTo>
                    <a:pt x="4046" y="2251"/>
                  </a:lnTo>
                  <a:lnTo>
                    <a:pt x="4180" y="2170"/>
                  </a:lnTo>
                  <a:lnTo>
                    <a:pt x="4341" y="2117"/>
                  </a:lnTo>
                  <a:lnTo>
                    <a:pt x="4582" y="2117"/>
                  </a:lnTo>
                  <a:lnTo>
                    <a:pt x="4609" y="1956"/>
                  </a:lnTo>
                  <a:lnTo>
                    <a:pt x="4689" y="1822"/>
                  </a:lnTo>
                  <a:lnTo>
                    <a:pt x="4796" y="1742"/>
                  </a:lnTo>
                  <a:lnTo>
                    <a:pt x="4957" y="1715"/>
                  </a:lnTo>
                  <a:lnTo>
                    <a:pt x="5118" y="1742"/>
                  </a:lnTo>
                  <a:lnTo>
                    <a:pt x="5225" y="1822"/>
                  </a:lnTo>
                  <a:lnTo>
                    <a:pt x="5305" y="1956"/>
                  </a:lnTo>
                  <a:lnTo>
                    <a:pt x="5332" y="2117"/>
                  </a:lnTo>
                  <a:lnTo>
                    <a:pt x="6163" y="2117"/>
                  </a:lnTo>
                  <a:lnTo>
                    <a:pt x="6216" y="1956"/>
                  </a:lnTo>
                  <a:lnTo>
                    <a:pt x="6297" y="1822"/>
                  </a:lnTo>
                  <a:lnTo>
                    <a:pt x="6404" y="1742"/>
                  </a:lnTo>
                  <a:lnTo>
                    <a:pt x="6565" y="1715"/>
                  </a:lnTo>
                  <a:close/>
                  <a:moveTo>
                    <a:pt x="402" y="0"/>
                  </a:moveTo>
                  <a:lnTo>
                    <a:pt x="241" y="27"/>
                  </a:lnTo>
                  <a:lnTo>
                    <a:pt x="107" y="107"/>
                  </a:lnTo>
                  <a:lnTo>
                    <a:pt x="27" y="214"/>
                  </a:lnTo>
                  <a:lnTo>
                    <a:pt x="0" y="375"/>
                  </a:lnTo>
                  <a:lnTo>
                    <a:pt x="27" y="536"/>
                  </a:lnTo>
                  <a:lnTo>
                    <a:pt x="107" y="643"/>
                  </a:lnTo>
                  <a:lnTo>
                    <a:pt x="241" y="724"/>
                  </a:lnTo>
                  <a:lnTo>
                    <a:pt x="402" y="750"/>
                  </a:lnTo>
                  <a:lnTo>
                    <a:pt x="938" y="750"/>
                  </a:lnTo>
                  <a:lnTo>
                    <a:pt x="1501" y="7020"/>
                  </a:lnTo>
                  <a:lnTo>
                    <a:pt x="1554" y="7288"/>
                  </a:lnTo>
                  <a:lnTo>
                    <a:pt x="1661" y="7529"/>
                  </a:lnTo>
                  <a:lnTo>
                    <a:pt x="1795" y="7770"/>
                  </a:lnTo>
                  <a:lnTo>
                    <a:pt x="1983" y="7958"/>
                  </a:lnTo>
                  <a:lnTo>
                    <a:pt x="2197" y="8118"/>
                  </a:lnTo>
                  <a:lnTo>
                    <a:pt x="2412" y="8226"/>
                  </a:lnTo>
                  <a:lnTo>
                    <a:pt x="2680" y="8306"/>
                  </a:lnTo>
                  <a:lnTo>
                    <a:pt x="2974" y="8333"/>
                  </a:lnTo>
                  <a:lnTo>
                    <a:pt x="8574" y="8333"/>
                  </a:lnTo>
                  <a:lnTo>
                    <a:pt x="8842" y="8306"/>
                  </a:lnTo>
                  <a:lnTo>
                    <a:pt x="9110" y="8226"/>
                  </a:lnTo>
                  <a:lnTo>
                    <a:pt x="9351" y="8118"/>
                  </a:lnTo>
                  <a:lnTo>
                    <a:pt x="9565" y="7958"/>
                  </a:lnTo>
                  <a:lnTo>
                    <a:pt x="9753" y="7770"/>
                  </a:lnTo>
                  <a:lnTo>
                    <a:pt x="9887" y="7529"/>
                  </a:lnTo>
                  <a:lnTo>
                    <a:pt x="9994" y="7288"/>
                  </a:lnTo>
                  <a:lnTo>
                    <a:pt x="10021" y="7020"/>
                  </a:lnTo>
                  <a:lnTo>
                    <a:pt x="10610" y="750"/>
                  </a:lnTo>
                  <a:lnTo>
                    <a:pt x="11146" y="750"/>
                  </a:lnTo>
                  <a:lnTo>
                    <a:pt x="11307" y="724"/>
                  </a:lnTo>
                  <a:lnTo>
                    <a:pt x="11414" y="643"/>
                  </a:lnTo>
                  <a:lnTo>
                    <a:pt x="11495" y="536"/>
                  </a:lnTo>
                  <a:lnTo>
                    <a:pt x="11521" y="375"/>
                  </a:lnTo>
                  <a:lnTo>
                    <a:pt x="11495" y="214"/>
                  </a:lnTo>
                  <a:lnTo>
                    <a:pt x="11414" y="107"/>
                  </a:lnTo>
                  <a:lnTo>
                    <a:pt x="11307" y="2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2"/>
          <p:cNvGrpSpPr/>
          <p:nvPr/>
        </p:nvGrpSpPr>
        <p:grpSpPr>
          <a:xfrm>
            <a:off x="6942649" y="1923349"/>
            <a:ext cx="461144" cy="457205"/>
            <a:chOff x="4779575" y="1272350"/>
            <a:chExt cx="330925" cy="330900"/>
          </a:xfrm>
        </p:grpSpPr>
        <p:sp>
          <p:nvSpPr>
            <p:cNvPr id="575" name="Google Shape;575;p42"/>
            <p:cNvSpPr/>
            <p:nvPr/>
          </p:nvSpPr>
          <p:spPr>
            <a:xfrm>
              <a:off x="4779575" y="1364775"/>
              <a:ext cx="239150" cy="238475"/>
            </a:xfrm>
            <a:custGeom>
              <a:avLst/>
              <a:gdLst/>
              <a:ahLst/>
              <a:cxnLst/>
              <a:rect l="l" t="t" r="r" b="b"/>
              <a:pathLst>
                <a:path w="9566" h="9539" extrusionOk="0">
                  <a:moveTo>
                    <a:pt x="7904" y="0"/>
                  </a:moveTo>
                  <a:lnTo>
                    <a:pt x="349" y="7556"/>
                  </a:lnTo>
                  <a:lnTo>
                    <a:pt x="215" y="7744"/>
                  </a:lnTo>
                  <a:lnTo>
                    <a:pt x="107" y="7931"/>
                  </a:lnTo>
                  <a:lnTo>
                    <a:pt x="27" y="8146"/>
                  </a:lnTo>
                  <a:lnTo>
                    <a:pt x="0" y="8387"/>
                  </a:lnTo>
                  <a:lnTo>
                    <a:pt x="27" y="8601"/>
                  </a:lnTo>
                  <a:lnTo>
                    <a:pt x="107" y="8815"/>
                  </a:lnTo>
                  <a:lnTo>
                    <a:pt x="215" y="9030"/>
                  </a:lnTo>
                  <a:lnTo>
                    <a:pt x="349" y="9191"/>
                  </a:lnTo>
                  <a:lnTo>
                    <a:pt x="536" y="9351"/>
                  </a:lnTo>
                  <a:lnTo>
                    <a:pt x="750" y="9458"/>
                  </a:lnTo>
                  <a:lnTo>
                    <a:pt x="965" y="9512"/>
                  </a:lnTo>
                  <a:lnTo>
                    <a:pt x="1179" y="9539"/>
                  </a:lnTo>
                  <a:lnTo>
                    <a:pt x="1393" y="9512"/>
                  </a:lnTo>
                  <a:lnTo>
                    <a:pt x="1608" y="9458"/>
                  </a:lnTo>
                  <a:lnTo>
                    <a:pt x="1822" y="9351"/>
                  </a:lnTo>
                  <a:lnTo>
                    <a:pt x="2010" y="9191"/>
                  </a:lnTo>
                  <a:lnTo>
                    <a:pt x="9565" y="1635"/>
                  </a:lnTo>
                  <a:lnTo>
                    <a:pt x="79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5034100" y="1284400"/>
              <a:ext cx="65000" cy="64325"/>
            </a:xfrm>
            <a:custGeom>
              <a:avLst/>
              <a:gdLst/>
              <a:ahLst/>
              <a:cxnLst/>
              <a:rect l="l" t="t" r="r" b="b"/>
              <a:pathLst>
                <a:path w="2600" h="2573" extrusionOk="0">
                  <a:moveTo>
                    <a:pt x="1099" y="0"/>
                  </a:moveTo>
                  <a:lnTo>
                    <a:pt x="965" y="27"/>
                  </a:lnTo>
                  <a:lnTo>
                    <a:pt x="831" y="107"/>
                  </a:lnTo>
                  <a:lnTo>
                    <a:pt x="1" y="938"/>
                  </a:lnTo>
                  <a:lnTo>
                    <a:pt x="1662" y="2572"/>
                  </a:lnTo>
                  <a:lnTo>
                    <a:pt x="2492" y="1742"/>
                  </a:lnTo>
                  <a:lnTo>
                    <a:pt x="2573" y="1635"/>
                  </a:lnTo>
                  <a:lnTo>
                    <a:pt x="2600" y="1474"/>
                  </a:lnTo>
                  <a:lnTo>
                    <a:pt x="2573" y="1340"/>
                  </a:lnTo>
                  <a:lnTo>
                    <a:pt x="2492" y="1206"/>
                  </a:lnTo>
                  <a:lnTo>
                    <a:pt x="1394" y="107"/>
                  </a:lnTo>
                  <a:lnTo>
                    <a:pt x="1260" y="27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4906175" y="1272350"/>
              <a:ext cx="108525" cy="76375"/>
            </a:xfrm>
            <a:custGeom>
              <a:avLst/>
              <a:gdLst/>
              <a:ahLst/>
              <a:cxnLst/>
              <a:rect l="l" t="t" r="r" b="b"/>
              <a:pathLst>
                <a:path w="4341" h="3055" extrusionOk="0">
                  <a:moveTo>
                    <a:pt x="777" y="0"/>
                  </a:moveTo>
                  <a:lnTo>
                    <a:pt x="643" y="27"/>
                  </a:lnTo>
                  <a:lnTo>
                    <a:pt x="509" y="80"/>
                  </a:lnTo>
                  <a:lnTo>
                    <a:pt x="375" y="161"/>
                  </a:lnTo>
                  <a:lnTo>
                    <a:pt x="268" y="268"/>
                  </a:lnTo>
                  <a:lnTo>
                    <a:pt x="161" y="375"/>
                  </a:lnTo>
                  <a:lnTo>
                    <a:pt x="81" y="509"/>
                  </a:lnTo>
                  <a:lnTo>
                    <a:pt x="27" y="643"/>
                  </a:lnTo>
                  <a:lnTo>
                    <a:pt x="0" y="804"/>
                  </a:lnTo>
                  <a:lnTo>
                    <a:pt x="0" y="965"/>
                  </a:lnTo>
                  <a:lnTo>
                    <a:pt x="27" y="1099"/>
                  </a:lnTo>
                  <a:lnTo>
                    <a:pt x="54" y="1232"/>
                  </a:lnTo>
                  <a:lnTo>
                    <a:pt x="134" y="1366"/>
                  </a:lnTo>
                  <a:lnTo>
                    <a:pt x="215" y="1500"/>
                  </a:lnTo>
                  <a:lnTo>
                    <a:pt x="322" y="1581"/>
                  </a:lnTo>
                  <a:lnTo>
                    <a:pt x="456" y="1688"/>
                  </a:lnTo>
                  <a:lnTo>
                    <a:pt x="965" y="1956"/>
                  </a:lnTo>
                  <a:lnTo>
                    <a:pt x="1474" y="2277"/>
                  </a:lnTo>
                  <a:lnTo>
                    <a:pt x="1956" y="2653"/>
                  </a:lnTo>
                  <a:lnTo>
                    <a:pt x="2465" y="3054"/>
                  </a:lnTo>
                  <a:lnTo>
                    <a:pt x="2519" y="2947"/>
                  </a:lnTo>
                  <a:lnTo>
                    <a:pt x="2572" y="2867"/>
                  </a:lnTo>
                  <a:lnTo>
                    <a:pt x="4287" y="1125"/>
                  </a:lnTo>
                  <a:lnTo>
                    <a:pt x="4341" y="1099"/>
                  </a:lnTo>
                  <a:lnTo>
                    <a:pt x="3805" y="804"/>
                  </a:lnTo>
                  <a:lnTo>
                    <a:pt x="3242" y="536"/>
                  </a:lnTo>
                  <a:lnTo>
                    <a:pt x="2679" y="322"/>
                  </a:lnTo>
                  <a:lnTo>
                    <a:pt x="2117" y="161"/>
                  </a:lnTo>
                  <a:lnTo>
                    <a:pt x="1527" y="54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5034775" y="1368800"/>
              <a:ext cx="75725" cy="108525"/>
            </a:xfrm>
            <a:custGeom>
              <a:avLst/>
              <a:gdLst/>
              <a:ahLst/>
              <a:cxnLst/>
              <a:rect l="l" t="t" r="r" b="b"/>
              <a:pathLst>
                <a:path w="3029" h="4341" extrusionOk="0">
                  <a:moveTo>
                    <a:pt x="1930" y="0"/>
                  </a:moveTo>
                  <a:lnTo>
                    <a:pt x="1903" y="27"/>
                  </a:lnTo>
                  <a:lnTo>
                    <a:pt x="188" y="1769"/>
                  </a:lnTo>
                  <a:lnTo>
                    <a:pt x="108" y="1822"/>
                  </a:lnTo>
                  <a:lnTo>
                    <a:pt x="0" y="1849"/>
                  </a:lnTo>
                  <a:lnTo>
                    <a:pt x="402" y="2358"/>
                  </a:lnTo>
                  <a:lnTo>
                    <a:pt x="751" y="2867"/>
                  </a:lnTo>
                  <a:lnTo>
                    <a:pt x="1072" y="3376"/>
                  </a:lnTo>
                  <a:lnTo>
                    <a:pt x="1367" y="3858"/>
                  </a:lnTo>
                  <a:lnTo>
                    <a:pt x="1421" y="3966"/>
                  </a:lnTo>
                  <a:lnTo>
                    <a:pt x="1501" y="4073"/>
                  </a:lnTo>
                  <a:lnTo>
                    <a:pt x="1688" y="4207"/>
                  </a:lnTo>
                  <a:lnTo>
                    <a:pt x="1903" y="4314"/>
                  </a:lnTo>
                  <a:lnTo>
                    <a:pt x="2144" y="4341"/>
                  </a:lnTo>
                  <a:lnTo>
                    <a:pt x="2278" y="4314"/>
                  </a:lnTo>
                  <a:lnTo>
                    <a:pt x="2385" y="4287"/>
                  </a:lnTo>
                  <a:lnTo>
                    <a:pt x="2546" y="4234"/>
                  </a:lnTo>
                  <a:lnTo>
                    <a:pt x="2680" y="4153"/>
                  </a:lnTo>
                  <a:lnTo>
                    <a:pt x="2787" y="4073"/>
                  </a:lnTo>
                  <a:lnTo>
                    <a:pt x="2894" y="3966"/>
                  </a:lnTo>
                  <a:lnTo>
                    <a:pt x="2948" y="3832"/>
                  </a:lnTo>
                  <a:lnTo>
                    <a:pt x="3001" y="3698"/>
                  </a:lnTo>
                  <a:lnTo>
                    <a:pt x="3028" y="3537"/>
                  </a:lnTo>
                  <a:lnTo>
                    <a:pt x="3028" y="3376"/>
                  </a:lnTo>
                  <a:lnTo>
                    <a:pt x="2975" y="2787"/>
                  </a:lnTo>
                  <a:lnTo>
                    <a:pt x="2867" y="2224"/>
                  </a:lnTo>
                  <a:lnTo>
                    <a:pt x="2707" y="1635"/>
                  </a:lnTo>
                  <a:lnTo>
                    <a:pt x="2492" y="1072"/>
                  </a:lnTo>
                  <a:lnTo>
                    <a:pt x="2251" y="536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4991225" y="1321225"/>
              <a:ext cx="70375" cy="71025"/>
            </a:xfrm>
            <a:custGeom>
              <a:avLst/>
              <a:gdLst/>
              <a:ahLst/>
              <a:cxnLst/>
              <a:rect l="l" t="t" r="r" b="b"/>
              <a:pathLst>
                <a:path w="2815" h="2841" extrusionOk="0">
                  <a:moveTo>
                    <a:pt x="1180" y="1"/>
                  </a:moveTo>
                  <a:lnTo>
                    <a:pt x="1" y="1180"/>
                  </a:lnTo>
                  <a:lnTo>
                    <a:pt x="1635" y="2841"/>
                  </a:lnTo>
                  <a:lnTo>
                    <a:pt x="2814" y="1662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ubtitle 12">
            <a:extLst>
              <a:ext uri="{FF2B5EF4-FFF2-40B4-BE49-F238E27FC236}">
                <a16:creationId xmlns:a16="http://schemas.microsoft.com/office/drawing/2014/main" id="{09923A57-E71E-8FE5-F154-25EB23999BD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42558" y="1307805"/>
            <a:ext cx="7704000" cy="2551813"/>
          </a:xfrm>
        </p:spPr>
        <p:txBody>
          <a:bodyPr/>
          <a:lstStyle/>
          <a:p>
            <a:pPr marL="133350" indent="0" algn="l">
              <a:lnSpc>
                <a:spcPct val="150000"/>
              </a:lnSpc>
            </a:pPr>
            <a:r>
              <a:rPr lang="en-US" dirty="0"/>
              <a:t>NLP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keilmuan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yang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dan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.</a:t>
            </a:r>
          </a:p>
          <a:p>
            <a:pPr marL="133350" indent="0" algn="l">
              <a:lnSpc>
                <a:spcPct val="150000"/>
              </a:lnSpc>
            </a:pP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NLP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sarkasme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 Bahasa (typo), </a:t>
            </a:r>
            <a:r>
              <a:rPr lang="en-US" dirty="0" err="1"/>
              <a:t>penggunaan</a:t>
            </a:r>
            <a:r>
              <a:rPr lang="en-US" dirty="0"/>
              <a:t> Bahasa </a:t>
            </a:r>
            <a:r>
              <a:rPr lang="en-US" dirty="0" err="1"/>
              <a:t>gaul</a:t>
            </a:r>
            <a:r>
              <a:rPr lang="en-US" dirty="0"/>
              <a:t>, dan </a:t>
            </a:r>
            <a:r>
              <a:rPr lang="en-US" dirty="0" err="1"/>
              <a:t>ketersediaan</a:t>
            </a:r>
            <a:r>
              <a:rPr lang="en-US" dirty="0"/>
              <a:t> Bahasa.</a:t>
            </a:r>
          </a:p>
          <a:p>
            <a:pPr marL="133350" indent="0" algn="l">
              <a:lnSpc>
                <a:spcPct val="150000"/>
              </a:lnSpc>
            </a:pPr>
            <a:r>
              <a:rPr lang="en-US" dirty="0"/>
              <a:t>Masa </a:t>
            </a:r>
            <a:r>
              <a:rPr lang="en-US" dirty="0" err="1"/>
              <a:t>depan</a:t>
            </a:r>
            <a:r>
              <a:rPr lang="en-US" dirty="0"/>
              <a:t> NLP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,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Bahasa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pada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4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3" y="-155530"/>
            <a:ext cx="1624099" cy="21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Domain Data Science</a:t>
            </a:r>
            <a:endParaRPr dirty="0"/>
          </a:p>
        </p:txBody>
      </p:sp>
      <p:grpSp>
        <p:nvGrpSpPr>
          <p:cNvPr id="562" name="Google Shape;562;p42"/>
          <p:cNvGrpSpPr/>
          <p:nvPr/>
        </p:nvGrpSpPr>
        <p:grpSpPr>
          <a:xfrm>
            <a:off x="1841950" y="1923349"/>
            <a:ext cx="257658" cy="457205"/>
            <a:chOff x="3338750" y="1272350"/>
            <a:chExt cx="184900" cy="330900"/>
          </a:xfrm>
        </p:grpSpPr>
        <p:sp>
          <p:nvSpPr>
            <p:cNvPr id="563" name="Google Shape;563;p42"/>
            <p:cNvSpPr/>
            <p:nvPr/>
          </p:nvSpPr>
          <p:spPr>
            <a:xfrm>
              <a:off x="3418475" y="1338650"/>
              <a:ext cx="34850" cy="16775"/>
            </a:xfrm>
            <a:custGeom>
              <a:avLst/>
              <a:gdLst/>
              <a:ahLst/>
              <a:cxnLst/>
              <a:rect l="l" t="t" r="r" b="b"/>
              <a:pathLst>
                <a:path w="1394" h="671" extrusionOk="0">
                  <a:moveTo>
                    <a:pt x="0" y="1"/>
                  </a:moveTo>
                  <a:lnTo>
                    <a:pt x="0" y="670"/>
                  </a:lnTo>
                  <a:lnTo>
                    <a:pt x="1045" y="670"/>
                  </a:lnTo>
                  <a:lnTo>
                    <a:pt x="1179" y="644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27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418475" y="1374825"/>
              <a:ext cx="34850" cy="16100"/>
            </a:xfrm>
            <a:custGeom>
              <a:avLst/>
              <a:gdLst/>
              <a:ahLst/>
              <a:cxnLst/>
              <a:rect l="l" t="t" r="r" b="b"/>
              <a:pathLst>
                <a:path w="139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045" y="643"/>
                  </a:lnTo>
                  <a:lnTo>
                    <a:pt x="1179" y="617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3338750" y="1272350"/>
              <a:ext cx="184900" cy="165450"/>
            </a:xfrm>
            <a:custGeom>
              <a:avLst/>
              <a:gdLst/>
              <a:ahLst/>
              <a:cxnLst/>
              <a:rect l="l" t="t" r="r" b="b"/>
              <a:pathLst>
                <a:path w="7396" h="6618" extrusionOk="0">
                  <a:moveTo>
                    <a:pt x="4395" y="1500"/>
                  </a:moveTo>
                  <a:lnTo>
                    <a:pt x="4556" y="1554"/>
                  </a:lnTo>
                  <a:lnTo>
                    <a:pt x="4663" y="1634"/>
                  </a:lnTo>
                  <a:lnTo>
                    <a:pt x="4743" y="1742"/>
                  </a:lnTo>
                  <a:lnTo>
                    <a:pt x="4770" y="1902"/>
                  </a:lnTo>
                  <a:lnTo>
                    <a:pt x="4770" y="2009"/>
                  </a:lnTo>
                  <a:lnTo>
                    <a:pt x="4904" y="2090"/>
                  </a:lnTo>
                  <a:lnTo>
                    <a:pt x="5011" y="2170"/>
                  </a:lnTo>
                  <a:lnTo>
                    <a:pt x="5118" y="2277"/>
                  </a:lnTo>
                  <a:lnTo>
                    <a:pt x="5199" y="2411"/>
                  </a:lnTo>
                  <a:lnTo>
                    <a:pt x="5252" y="2545"/>
                  </a:lnTo>
                  <a:lnTo>
                    <a:pt x="5306" y="2679"/>
                  </a:lnTo>
                  <a:lnTo>
                    <a:pt x="5333" y="2813"/>
                  </a:lnTo>
                  <a:lnTo>
                    <a:pt x="5360" y="2974"/>
                  </a:lnTo>
                  <a:lnTo>
                    <a:pt x="5333" y="3188"/>
                  </a:lnTo>
                  <a:lnTo>
                    <a:pt x="5279" y="3376"/>
                  </a:lnTo>
                  <a:lnTo>
                    <a:pt x="5199" y="3537"/>
                  </a:lnTo>
                  <a:lnTo>
                    <a:pt x="5092" y="3697"/>
                  </a:lnTo>
                  <a:lnTo>
                    <a:pt x="5199" y="3858"/>
                  </a:lnTo>
                  <a:lnTo>
                    <a:pt x="5279" y="4019"/>
                  </a:lnTo>
                  <a:lnTo>
                    <a:pt x="5333" y="4207"/>
                  </a:lnTo>
                  <a:lnTo>
                    <a:pt x="5360" y="4421"/>
                  </a:lnTo>
                  <a:lnTo>
                    <a:pt x="5333" y="4582"/>
                  </a:lnTo>
                  <a:lnTo>
                    <a:pt x="5306" y="4716"/>
                  </a:lnTo>
                  <a:lnTo>
                    <a:pt x="5252" y="4850"/>
                  </a:lnTo>
                  <a:lnTo>
                    <a:pt x="5199" y="4984"/>
                  </a:lnTo>
                  <a:lnTo>
                    <a:pt x="5118" y="5117"/>
                  </a:lnTo>
                  <a:lnTo>
                    <a:pt x="5011" y="5225"/>
                  </a:lnTo>
                  <a:lnTo>
                    <a:pt x="4904" y="5305"/>
                  </a:lnTo>
                  <a:lnTo>
                    <a:pt x="4770" y="5385"/>
                  </a:lnTo>
                  <a:lnTo>
                    <a:pt x="4770" y="5493"/>
                  </a:lnTo>
                  <a:lnTo>
                    <a:pt x="4743" y="5653"/>
                  </a:lnTo>
                  <a:lnTo>
                    <a:pt x="4663" y="5761"/>
                  </a:lnTo>
                  <a:lnTo>
                    <a:pt x="4556" y="5868"/>
                  </a:lnTo>
                  <a:lnTo>
                    <a:pt x="4395" y="5894"/>
                  </a:lnTo>
                  <a:lnTo>
                    <a:pt x="4261" y="5868"/>
                  </a:lnTo>
                  <a:lnTo>
                    <a:pt x="4127" y="5787"/>
                  </a:lnTo>
                  <a:lnTo>
                    <a:pt x="4047" y="5680"/>
                  </a:lnTo>
                  <a:lnTo>
                    <a:pt x="4020" y="5519"/>
                  </a:lnTo>
                  <a:lnTo>
                    <a:pt x="3377" y="5519"/>
                  </a:lnTo>
                  <a:lnTo>
                    <a:pt x="3350" y="5680"/>
                  </a:lnTo>
                  <a:lnTo>
                    <a:pt x="3270" y="5787"/>
                  </a:lnTo>
                  <a:lnTo>
                    <a:pt x="3136" y="5868"/>
                  </a:lnTo>
                  <a:lnTo>
                    <a:pt x="3002" y="5894"/>
                  </a:lnTo>
                  <a:lnTo>
                    <a:pt x="2841" y="5868"/>
                  </a:lnTo>
                  <a:lnTo>
                    <a:pt x="2734" y="5787"/>
                  </a:lnTo>
                  <a:lnTo>
                    <a:pt x="2653" y="5680"/>
                  </a:lnTo>
                  <a:lnTo>
                    <a:pt x="2600" y="5519"/>
                  </a:lnTo>
                  <a:lnTo>
                    <a:pt x="2439" y="5519"/>
                  </a:lnTo>
                  <a:lnTo>
                    <a:pt x="2305" y="5493"/>
                  </a:lnTo>
                  <a:lnTo>
                    <a:pt x="2171" y="5412"/>
                  </a:lnTo>
                  <a:lnTo>
                    <a:pt x="2091" y="5278"/>
                  </a:lnTo>
                  <a:lnTo>
                    <a:pt x="2064" y="5144"/>
                  </a:lnTo>
                  <a:lnTo>
                    <a:pt x="2091" y="4984"/>
                  </a:lnTo>
                  <a:lnTo>
                    <a:pt x="2171" y="4876"/>
                  </a:lnTo>
                  <a:lnTo>
                    <a:pt x="2278" y="4796"/>
                  </a:lnTo>
                  <a:lnTo>
                    <a:pt x="2412" y="4742"/>
                  </a:lnTo>
                  <a:lnTo>
                    <a:pt x="2412" y="2653"/>
                  </a:lnTo>
                  <a:lnTo>
                    <a:pt x="2278" y="2599"/>
                  </a:lnTo>
                  <a:lnTo>
                    <a:pt x="2171" y="2519"/>
                  </a:lnTo>
                  <a:lnTo>
                    <a:pt x="2091" y="2411"/>
                  </a:lnTo>
                  <a:lnTo>
                    <a:pt x="2064" y="2251"/>
                  </a:lnTo>
                  <a:lnTo>
                    <a:pt x="2091" y="2117"/>
                  </a:lnTo>
                  <a:lnTo>
                    <a:pt x="2171" y="1983"/>
                  </a:lnTo>
                  <a:lnTo>
                    <a:pt x="2305" y="1902"/>
                  </a:lnTo>
                  <a:lnTo>
                    <a:pt x="2439" y="1876"/>
                  </a:lnTo>
                  <a:lnTo>
                    <a:pt x="2600" y="1876"/>
                  </a:lnTo>
                  <a:lnTo>
                    <a:pt x="2653" y="1742"/>
                  </a:lnTo>
                  <a:lnTo>
                    <a:pt x="2734" y="1608"/>
                  </a:lnTo>
                  <a:lnTo>
                    <a:pt x="2841" y="1527"/>
                  </a:lnTo>
                  <a:lnTo>
                    <a:pt x="3002" y="1500"/>
                  </a:lnTo>
                  <a:lnTo>
                    <a:pt x="3136" y="1527"/>
                  </a:lnTo>
                  <a:lnTo>
                    <a:pt x="3270" y="1608"/>
                  </a:lnTo>
                  <a:lnTo>
                    <a:pt x="3350" y="1742"/>
                  </a:lnTo>
                  <a:lnTo>
                    <a:pt x="3377" y="1876"/>
                  </a:lnTo>
                  <a:lnTo>
                    <a:pt x="4020" y="1876"/>
                  </a:lnTo>
                  <a:lnTo>
                    <a:pt x="4047" y="1742"/>
                  </a:lnTo>
                  <a:lnTo>
                    <a:pt x="4127" y="1608"/>
                  </a:lnTo>
                  <a:lnTo>
                    <a:pt x="4261" y="1527"/>
                  </a:lnTo>
                  <a:lnTo>
                    <a:pt x="4395" y="1500"/>
                  </a:lnTo>
                  <a:close/>
                  <a:moveTo>
                    <a:pt x="3698" y="0"/>
                  </a:moveTo>
                  <a:lnTo>
                    <a:pt x="3323" y="27"/>
                  </a:lnTo>
                  <a:lnTo>
                    <a:pt x="2948" y="80"/>
                  </a:lnTo>
                  <a:lnTo>
                    <a:pt x="2600" y="161"/>
                  </a:lnTo>
                  <a:lnTo>
                    <a:pt x="2252" y="295"/>
                  </a:lnTo>
                  <a:lnTo>
                    <a:pt x="1930" y="455"/>
                  </a:lnTo>
                  <a:lnTo>
                    <a:pt x="1635" y="643"/>
                  </a:lnTo>
                  <a:lnTo>
                    <a:pt x="1341" y="857"/>
                  </a:lnTo>
                  <a:lnTo>
                    <a:pt x="1099" y="1072"/>
                  </a:lnTo>
                  <a:lnTo>
                    <a:pt x="858" y="1340"/>
                  </a:lnTo>
                  <a:lnTo>
                    <a:pt x="644" y="1634"/>
                  </a:lnTo>
                  <a:lnTo>
                    <a:pt x="456" y="1929"/>
                  </a:lnTo>
                  <a:lnTo>
                    <a:pt x="296" y="2251"/>
                  </a:lnTo>
                  <a:lnTo>
                    <a:pt x="162" y="2599"/>
                  </a:lnTo>
                  <a:lnTo>
                    <a:pt x="81" y="2947"/>
                  </a:lnTo>
                  <a:lnTo>
                    <a:pt x="28" y="3322"/>
                  </a:lnTo>
                  <a:lnTo>
                    <a:pt x="1" y="3697"/>
                  </a:lnTo>
                  <a:lnTo>
                    <a:pt x="28" y="4126"/>
                  </a:lnTo>
                  <a:lnTo>
                    <a:pt x="108" y="4555"/>
                  </a:lnTo>
                  <a:lnTo>
                    <a:pt x="215" y="4957"/>
                  </a:lnTo>
                  <a:lnTo>
                    <a:pt x="403" y="5359"/>
                  </a:lnTo>
                  <a:lnTo>
                    <a:pt x="590" y="5707"/>
                  </a:lnTo>
                  <a:lnTo>
                    <a:pt x="858" y="6055"/>
                  </a:lnTo>
                  <a:lnTo>
                    <a:pt x="1126" y="6350"/>
                  </a:lnTo>
                  <a:lnTo>
                    <a:pt x="1448" y="6618"/>
                  </a:lnTo>
                  <a:lnTo>
                    <a:pt x="5976" y="6618"/>
                  </a:lnTo>
                  <a:lnTo>
                    <a:pt x="6271" y="6350"/>
                  </a:lnTo>
                  <a:lnTo>
                    <a:pt x="6565" y="6055"/>
                  </a:lnTo>
                  <a:lnTo>
                    <a:pt x="6806" y="5707"/>
                  </a:lnTo>
                  <a:lnTo>
                    <a:pt x="7021" y="5359"/>
                  </a:lnTo>
                  <a:lnTo>
                    <a:pt x="7182" y="4957"/>
                  </a:lnTo>
                  <a:lnTo>
                    <a:pt x="7289" y="4555"/>
                  </a:lnTo>
                  <a:lnTo>
                    <a:pt x="7369" y="4126"/>
                  </a:lnTo>
                  <a:lnTo>
                    <a:pt x="7396" y="3697"/>
                  </a:lnTo>
                  <a:lnTo>
                    <a:pt x="7396" y="3322"/>
                  </a:lnTo>
                  <a:lnTo>
                    <a:pt x="7316" y="2947"/>
                  </a:lnTo>
                  <a:lnTo>
                    <a:pt x="7235" y="2599"/>
                  </a:lnTo>
                  <a:lnTo>
                    <a:pt x="7101" y="2251"/>
                  </a:lnTo>
                  <a:lnTo>
                    <a:pt x="6967" y="1929"/>
                  </a:lnTo>
                  <a:lnTo>
                    <a:pt x="6780" y="1634"/>
                  </a:lnTo>
                  <a:lnTo>
                    <a:pt x="6565" y="1340"/>
                  </a:lnTo>
                  <a:lnTo>
                    <a:pt x="6324" y="1072"/>
                  </a:lnTo>
                  <a:lnTo>
                    <a:pt x="6056" y="857"/>
                  </a:lnTo>
                  <a:lnTo>
                    <a:pt x="5762" y="643"/>
                  </a:lnTo>
                  <a:lnTo>
                    <a:pt x="5467" y="455"/>
                  </a:lnTo>
                  <a:lnTo>
                    <a:pt x="5145" y="295"/>
                  </a:lnTo>
                  <a:lnTo>
                    <a:pt x="4797" y="161"/>
                  </a:lnTo>
                  <a:lnTo>
                    <a:pt x="4449" y="80"/>
                  </a:lnTo>
                  <a:lnTo>
                    <a:pt x="4074" y="2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3347475" y="1457200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402" y="1"/>
                  </a:moveTo>
                  <a:lnTo>
                    <a:pt x="241" y="28"/>
                  </a:lnTo>
                  <a:lnTo>
                    <a:pt x="107" y="108"/>
                  </a:lnTo>
                  <a:lnTo>
                    <a:pt x="27" y="242"/>
                  </a:lnTo>
                  <a:lnTo>
                    <a:pt x="0" y="403"/>
                  </a:lnTo>
                  <a:lnTo>
                    <a:pt x="0" y="1421"/>
                  </a:lnTo>
                  <a:lnTo>
                    <a:pt x="6699" y="1421"/>
                  </a:lnTo>
                  <a:lnTo>
                    <a:pt x="6699" y="403"/>
                  </a:lnTo>
                  <a:lnTo>
                    <a:pt x="6672" y="242"/>
                  </a:lnTo>
                  <a:lnTo>
                    <a:pt x="6591" y="108"/>
                  </a:lnTo>
                  <a:lnTo>
                    <a:pt x="6457" y="28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3347475" y="1512125"/>
              <a:ext cx="167475" cy="36200"/>
            </a:xfrm>
            <a:custGeom>
              <a:avLst/>
              <a:gdLst/>
              <a:ahLst/>
              <a:cxnLst/>
              <a:rect l="l" t="t" r="r" b="b"/>
              <a:pathLst>
                <a:path w="6699" h="1448" extrusionOk="0">
                  <a:moveTo>
                    <a:pt x="0" y="1"/>
                  </a:moveTo>
                  <a:lnTo>
                    <a:pt x="0" y="1448"/>
                  </a:lnTo>
                  <a:lnTo>
                    <a:pt x="6699" y="1448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347475" y="1567725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0" y="1"/>
                  </a:moveTo>
                  <a:lnTo>
                    <a:pt x="0" y="1046"/>
                  </a:lnTo>
                  <a:lnTo>
                    <a:pt x="27" y="1180"/>
                  </a:lnTo>
                  <a:lnTo>
                    <a:pt x="107" y="1314"/>
                  </a:lnTo>
                  <a:lnTo>
                    <a:pt x="241" y="1394"/>
                  </a:lnTo>
                  <a:lnTo>
                    <a:pt x="402" y="1421"/>
                  </a:lnTo>
                  <a:lnTo>
                    <a:pt x="6323" y="1421"/>
                  </a:lnTo>
                  <a:lnTo>
                    <a:pt x="6457" y="1394"/>
                  </a:lnTo>
                  <a:lnTo>
                    <a:pt x="6591" y="1314"/>
                  </a:lnTo>
                  <a:lnTo>
                    <a:pt x="6672" y="1180"/>
                  </a:lnTo>
                  <a:lnTo>
                    <a:pt x="6699" y="1046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371080" y="1923349"/>
            <a:ext cx="401398" cy="457205"/>
            <a:chOff x="4044100" y="1272350"/>
            <a:chExt cx="288050" cy="330900"/>
          </a:xfrm>
        </p:grpSpPr>
        <p:sp>
          <p:nvSpPr>
            <p:cNvPr id="570" name="Google Shape;570;p42"/>
            <p:cNvSpPr/>
            <p:nvPr/>
          </p:nvSpPr>
          <p:spPr>
            <a:xfrm>
              <a:off x="4088975" y="1272350"/>
              <a:ext cx="195625" cy="103175"/>
            </a:xfrm>
            <a:custGeom>
              <a:avLst/>
              <a:gdLst/>
              <a:ahLst/>
              <a:cxnLst/>
              <a:rect l="l" t="t" r="r" b="b"/>
              <a:pathLst>
                <a:path w="7825" h="4127" extrusionOk="0">
                  <a:moveTo>
                    <a:pt x="402" y="0"/>
                  </a:moveTo>
                  <a:lnTo>
                    <a:pt x="242" y="27"/>
                  </a:lnTo>
                  <a:lnTo>
                    <a:pt x="108" y="107"/>
                  </a:lnTo>
                  <a:lnTo>
                    <a:pt x="27" y="241"/>
                  </a:lnTo>
                  <a:lnTo>
                    <a:pt x="0" y="375"/>
                  </a:lnTo>
                  <a:lnTo>
                    <a:pt x="0" y="616"/>
                  </a:lnTo>
                  <a:lnTo>
                    <a:pt x="0" y="831"/>
                  </a:lnTo>
                  <a:lnTo>
                    <a:pt x="54" y="1018"/>
                  </a:lnTo>
                  <a:lnTo>
                    <a:pt x="81" y="1206"/>
                  </a:lnTo>
                  <a:lnTo>
                    <a:pt x="161" y="1366"/>
                  </a:lnTo>
                  <a:lnTo>
                    <a:pt x="242" y="1554"/>
                  </a:lnTo>
                  <a:lnTo>
                    <a:pt x="349" y="1715"/>
                  </a:lnTo>
                  <a:lnTo>
                    <a:pt x="456" y="1849"/>
                  </a:lnTo>
                  <a:lnTo>
                    <a:pt x="563" y="2009"/>
                  </a:lnTo>
                  <a:lnTo>
                    <a:pt x="724" y="2117"/>
                  </a:lnTo>
                  <a:lnTo>
                    <a:pt x="858" y="2224"/>
                  </a:lnTo>
                  <a:lnTo>
                    <a:pt x="1019" y="2331"/>
                  </a:lnTo>
                  <a:lnTo>
                    <a:pt x="1179" y="2411"/>
                  </a:lnTo>
                  <a:lnTo>
                    <a:pt x="1367" y="2492"/>
                  </a:lnTo>
                  <a:lnTo>
                    <a:pt x="1554" y="2519"/>
                  </a:lnTo>
                  <a:lnTo>
                    <a:pt x="1742" y="2545"/>
                  </a:lnTo>
                  <a:lnTo>
                    <a:pt x="1956" y="2572"/>
                  </a:lnTo>
                  <a:lnTo>
                    <a:pt x="3591" y="2572"/>
                  </a:lnTo>
                  <a:lnTo>
                    <a:pt x="3591" y="4126"/>
                  </a:lnTo>
                  <a:lnTo>
                    <a:pt x="4368" y="4126"/>
                  </a:lnTo>
                  <a:lnTo>
                    <a:pt x="4368" y="2572"/>
                  </a:lnTo>
                  <a:lnTo>
                    <a:pt x="5895" y="2572"/>
                  </a:lnTo>
                  <a:lnTo>
                    <a:pt x="6082" y="2545"/>
                  </a:lnTo>
                  <a:lnTo>
                    <a:pt x="6270" y="2519"/>
                  </a:lnTo>
                  <a:lnTo>
                    <a:pt x="6458" y="2492"/>
                  </a:lnTo>
                  <a:lnTo>
                    <a:pt x="6645" y="2411"/>
                  </a:lnTo>
                  <a:lnTo>
                    <a:pt x="6806" y="2331"/>
                  </a:lnTo>
                  <a:lnTo>
                    <a:pt x="6967" y="2224"/>
                  </a:lnTo>
                  <a:lnTo>
                    <a:pt x="7127" y="2117"/>
                  </a:lnTo>
                  <a:lnTo>
                    <a:pt x="7261" y="2009"/>
                  </a:lnTo>
                  <a:lnTo>
                    <a:pt x="7395" y="1849"/>
                  </a:lnTo>
                  <a:lnTo>
                    <a:pt x="7503" y="1715"/>
                  </a:lnTo>
                  <a:lnTo>
                    <a:pt x="7610" y="1554"/>
                  </a:lnTo>
                  <a:lnTo>
                    <a:pt x="7690" y="1366"/>
                  </a:lnTo>
                  <a:lnTo>
                    <a:pt x="7744" y="1206"/>
                  </a:lnTo>
                  <a:lnTo>
                    <a:pt x="7797" y="1018"/>
                  </a:lnTo>
                  <a:lnTo>
                    <a:pt x="7824" y="831"/>
                  </a:lnTo>
                  <a:lnTo>
                    <a:pt x="7824" y="616"/>
                  </a:lnTo>
                  <a:lnTo>
                    <a:pt x="7824" y="375"/>
                  </a:lnTo>
                  <a:lnTo>
                    <a:pt x="7797" y="241"/>
                  </a:lnTo>
                  <a:lnTo>
                    <a:pt x="7717" y="107"/>
                  </a:lnTo>
                  <a:lnTo>
                    <a:pt x="7583" y="27"/>
                  </a:lnTo>
                  <a:lnTo>
                    <a:pt x="7449" y="0"/>
                  </a:lnTo>
                  <a:lnTo>
                    <a:pt x="5198" y="0"/>
                  </a:lnTo>
                  <a:lnTo>
                    <a:pt x="4984" y="54"/>
                  </a:lnTo>
                  <a:lnTo>
                    <a:pt x="4770" y="107"/>
                  </a:lnTo>
                  <a:lnTo>
                    <a:pt x="4582" y="188"/>
                  </a:lnTo>
                  <a:lnTo>
                    <a:pt x="4394" y="295"/>
                  </a:lnTo>
                  <a:lnTo>
                    <a:pt x="4207" y="429"/>
                  </a:lnTo>
                  <a:lnTo>
                    <a:pt x="4073" y="563"/>
                  </a:lnTo>
                  <a:lnTo>
                    <a:pt x="3912" y="697"/>
                  </a:lnTo>
                  <a:lnTo>
                    <a:pt x="3778" y="563"/>
                  </a:lnTo>
                  <a:lnTo>
                    <a:pt x="3617" y="429"/>
                  </a:lnTo>
                  <a:lnTo>
                    <a:pt x="3457" y="295"/>
                  </a:lnTo>
                  <a:lnTo>
                    <a:pt x="3269" y="188"/>
                  </a:lnTo>
                  <a:lnTo>
                    <a:pt x="3055" y="107"/>
                  </a:lnTo>
                  <a:lnTo>
                    <a:pt x="2867" y="54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4172025" y="1467250"/>
              <a:ext cx="42900" cy="22125"/>
            </a:xfrm>
            <a:custGeom>
              <a:avLst/>
              <a:gdLst/>
              <a:ahLst/>
              <a:cxnLst/>
              <a:rect l="l" t="t" r="r" b="b"/>
              <a:pathLst>
                <a:path w="1716" h="885" extrusionOk="0">
                  <a:moveTo>
                    <a:pt x="1" y="1"/>
                  </a:moveTo>
                  <a:lnTo>
                    <a:pt x="1" y="885"/>
                  </a:lnTo>
                  <a:lnTo>
                    <a:pt x="1367" y="885"/>
                  </a:lnTo>
                  <a:lnTo>
                    <a:pt x="1448" y="858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716" y="456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54"/>
                  </a:lnTo>
                  <a:lnTo>
                    <a:pt x="1367" y="28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4172025" y="1508775"/>
              <a:ext cx="42900" cy="21475"/>
            </a:xfrm>
            <a:custGeom>
              <a:avLst/>
              <a:gdLst/>
              <a:ahLst/>
              <a:cxnLst/>
              <a:rect l="l" t="t" r="r" b="b"/>
              <a:pathLst>
                <a:path w="1716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367" y="858"/>
                  </a:lnTo>
                  <a:lnTo>
                    <a:pt x="1448" y="832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71"/>
                  </a:lnTo>
                  <a:lnTo>
                    <a:pt x="1662" y="590"/>
                  </a:lnTo>
                  <a:lnTo>
                    <a:pt x="1689" y="510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9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28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4044100" y="1394925"/>
              <a:ext cx="288050" cy="208325"/>
            </a:xfrm>
            <a:custGeom>
              <a:avLst/>
              <a:gdLst/>
              <a:ahLst/>
              <a:cxnLst/>
              <a:rect l="l" t="t" r="r" b="b"/>
              <a:pathLst>
                <a:path w="11522" h="8333" extrusionOk="0">
                  <a:moveTo>
                    <a:pt x="6565" y="1715"/>
                  </a:moveTo>
                  <a:lnTo>
                    <a:pt x="6725" y="1742"/>
                  </a:lnTo>
                  <a:lnTo>
                    <a:pt x="6833" y="1822"/>
                  </a:lnTo>
                  <a:lnTo>
                    <a:pt x="6913" y="1956"/>
                  </a:lnTo>
                  <a:lnTo>
                    <a:pt x="6940" y="2117"/>
                  </a:lnTo>
                  <a:lnTo>
                    <a:pt x="6940" y="2278"/>
                  </a:lnTo>
                  <a:lnTo>
                    <a:pt x="7100" y="2358"/>
                  </a:lnTo>
                  <a:lnTo>
                    <a:pt x="7208" y="2465"/>
                  </a:lnTo>
                  <a:lnTo>
                    <a:pt x="7315" y="2572"/>
                  </a:lnTo>
                  <a:lnTo>
                    <a:pt x="7422" y="2706"/>
                  </a:lnTo>
                  <a:lnTo>
                    <a:pt x="7502" y="2840"/>
                  </a:lnTo>
                  <a:lnTo>
                    <a:pt x="7556" y="3001"/>
                  </a:lnTo>
                  <a:lnTo>
                    <a:pt x="7583" y="3162"/>
                  </a:lnTo>
                  <a:lnTo>
                    <a:pt x="7610" y="3323"/>
                  </a:lnTo>
                  <a:lnTo>
                    <a:pt x="7610" y="3349"/>
                  </a:lnTo>
                  <a:lnTo>
                    <a:pt x="7583" y="3564"/>
                  </a:lnTo>
                  <a:lnTo>
                    <a:pt x="7502" y="3778"/>
                  </a:lnTo>
                  <a:lnTo>
                    <a:pt x="7422" y="3992"/>
                  </a:lnTo>
                  <a:lnTo>
                    <a:pt x="7288" y="4153"/>
                  </a:lnTo>
                  <a:lnTo>
                    <a:pt x="7422" y="4341"/>
                  </a:lnTo>
                  <a:lnTo>
                    <a:pt x="7502" y="4528"/>
                  </a:lnTo>
                  <a:lnTo>
                    <a:pt x="7583" y="4743"/>
                  </a:lnTo>
                  <a:lnTo>
                    <a:pt x="7610" y="4984"/>
                  </a:lnTo>
                  <a:lnTo>
                    <a:pt x="7583" y="5171"/>
                  </a:lnTo>
                  <a:lnTo>
                    <a:pt x="7556" y="5332"/>
                  </a:lnTo>
                  <a:lnTo>
                    <a:pt x="7502" y="5466"/>
                  </a:lnTo>
                  <a:lnTo>
                    <a:pt x="7422" y="5627"/>
                  </a:lnTo>
                  <a:lnTo>
                    <a:pt x="7315" y="5761"/>
                  </a:lnTo>
                  <a:lnTo>
                    <a:pt x="7208" y="5868"/>
                  </a:lnTo>
                  <a:lnTo>
                    <a:pt x="7100" y="5975"/>
                  </a:lnTo>
                  <a:lnTo>
                    <a:pt x="6940" y="6055"/>
                  </a:lnTo>
                  <a:lnTo>
                    <a:pt x="6940" y="6216"/>
                  </a:lnTo>
                  <a:lnTo>
                    <a:pt x="6913" y="6377"/>
                  </a:lnTo>
                  <a:lnTo>
                    <a:pt x="6833" y="6484"/>
                  </a:lnTo>
                  <a:lnTo>
                    <a:pt x="6725" y="6564"/>
                  </a:lnTo>
                  <a:lnTo>
                    <a:pt x="6565" y="6618"/>
                  </a:lnTo>
                  <a:lnTo>
                    <a:pt x="6404" y="6564"/>
                  </a:lnTo>
                  <a:lnTo>
                    <a:pt x="6297" y="6484"/>
                  </a:lnTo>
                  <a:lnTo>
                    <a:pt x="6216" y="6377"/>
                  </a:lnTo>
                  <a:lnTo>
                    <a:pt x="6163" y="6216"/>
                  </a:lnTo>
                  <a:lnTo>
                    <a:pt x="6163" y="6189"/>
                  </a:lnTo>
                  <a:lnTo>
                    <a:pt x="5332" y="6189"/>
                  </a:lnTo>
                  <a:lnTo>
                    <a:pt x="5332" y="6216"/>
                  </a:lnTo>
                  <a:lnTo>
                    <a:pt x="5305" y="6377"/>
                  </a:lnTo>
                  <a:lnTo>
                    <a:pt x="5225" y="6484"/>
                  </a:lnTo>
                  <a:lnTo>
                    <a:pt x="5118" y="6564"/>
                  </a:lnTo>
                  <a:lnTo>
                    <a:pt x="4957" y="6618"/>
                  </a:lnTo>
                  <a:lnTo>
                    <a:pt x="4796" y="6564"/>
                  </a:lnTo>
                  <a:lnTo>
                    <a:pt x="4689" y="6484"/>
                  </a:lnTo>
                  <a:lnTo>
                    <a:pt x="4609" y="6377"/>
                  </a:lnTo>
                  <a:lnTo>
                    <a:pt x="4582" y="6216"/>
                  </a:lnTo>
                  <a:lnTo>
                    <a:pt x="4582" y="6189"/>
                  </a:lnTo>
                  <a:lnTo>
                    <a:pt x="4341" y="6189"/>
                  </a:lnTo>
                  <a:lnTo>
                    <a:pt x="4180" y="6163"/>
                  </a:lnTo>
                  <a:lnTo>
                    <a:pt x="4046" y="6082"/>
                  </a:lnTo>
                  <a:lnTo>
                    <a:pt x="3966" y="5948"/>
                  </a:lnTo>
                  <a:lnTo>
                    <a:pt x="3939" y="5814"/>
                  </a:lnTo>
                  <a:lnTo>
                    <a:pt x="3966" y="5654"/>
                  </a:lnTo>
                  <a:lnTo>
                    <a:pt x="4046" y="5546"/>
                  </a:lnTo>
                  <a:lnTo>
                    <a:pt x="4180" y="5439"/>
                  </a:lnTo>
                  <a:lnTo>
                    <a:pt x="4341" y="5412"/>
                  </a:lnTo>
                  <a:lnTo>
                    <a:pt x="4341" y="2894"/>
                  </a:lnTo>
                  <a:lnTo>
                    <a:pt x="4180" y="2867"/>
                  </a:lnTo>
                  <a:lnTo>
                    <a:pt x="4046" y="2787"/>
                  </a:lnTo>
                  <a:lnTo>
                    <a:pt x="3966" y="2679"/>
                  </a:lnTo>
                  <a:lnTo>
                    <a:pt x="3939" y="2519"/>
                  </a:lnTo>
                  <a:lnTo>
                    <a:pt x="3966" y="2358"/>
                  </a:lnTo>
                  <a:lnTo>
                    <a:pt x="4046" y="2251"/>
                  </a:lnTo>
                  <a:lnTo>
                    <a:pt x="4180" y="2170"/>
                  </a:lnTo>
                  <a:lnTo>
                    <a:pt x="4341" y="2117"/>
                  </a:lnTo>
                  <a:lnTo>
                    <a:pt x="4582" y="2117"/>
                  </a:lnTo>
                  <a:lnTo>
                    <a:pt x="4609" y="1956"/>
                  </a:lnTo>
                  <a:lnTo>
                    <a:pt x="4689" y="1822"/>
                  </a:lnTo>
                  <a:lnTo>
                    <a:pt x="4796" y="1742"/>
                  </a:lnTo>
                  <a:lnTo>
                    <a:pt x="4957" y="1715"/>
                  </a:lnTo>
                  <a:lnTo>
                    <a:pt x="5118" y="1742"/>
                  </a:lnTo>
                  <a:lnTo>
                    <a:pt x="5225" y="1822"/>
                  </a:lnTo>
                  <a:lnTo>
                    <a:pt x="5305" y="1956"/>
                  </a:lnTo>
                  <a:lnTo>
                    <a:pt x="5332" y="2117"/>
                  </a:lnTo>
                  <a:lnTo>
                    <a:pt x="6163" y="2117"/>
                  </a:lnTo>
                  <a:lnTo>
                    <a:pt x="6216" y="1956"/>
                  </a:lnTo>
                  <a:lnTo>
                    <a:pt x="6297" y="1822"/>
                  </a:lnTo>
                  <a:lnTo>
                    <a:pt x="6404" y="1742"/>
                  </a:lnTo>
                  <a:lnTo>
                    <a:pt x="6565" y="1715"/>
                  </a:lnTo>
                  <a:close/>
                  <a:moveTo>
                    <a:pt x="402" y="0"/>
                  </a:moveTo>
                  <a:lnTo>
                    <a:pt x="241" y="27"/>
                  </a:lnTo>
                  <a:lnTo>
                    <a:pt x="107" y="107"/>
                  </a:lnTo>
                  <a:lnTo>
                    <a:pt x="27" y="214"/>
                  </a:lnTo>
                  <a:lnTo>
                    <a:pt x="0" y="375"/>
                  </a:lnTo>
                  <a:lnTo>
                    <a:pt x="27" y="536"/>
                  </a:lnTo>
                  <a:lnTo>
                    <a:pt x="107" y="643"/>
                  </a:lnTo>
                  <a:lnTo>
                    <a:pt x="241" y="724"/>
                  </a:lnTo>
                  <a:lnTo>
                    <a:pt x="402" y="750"/>
                  </a:lnTo>
                  <a:lnTo>
                    <a:pt x="938" y="750"/>
                  </a:lnTo>
                  <a:lnTo>
                    <a:pt x="1501" y="7020"/>
                  </a:lnTo>
                  <a:lnTo>
                    <a:pt x="1554" y="7288"/>
                  </a:lnTo>
                  <a:lnTo>
                    <a:pt x="1661" y="7529"/>
                  </a:lnTo>
                  <a:lnTo>
                    <a:pt x="1795" y="7770"/>
                  </a:lnTo>
                  <a:lnTo>
                    <a:pt x="1983" y="7958"/>
                  </a:lnTo>
                  <a:lnTo>
                    <a:pt x="2197" y="8118"/>
                  </a:lnTo>
                  <a:lnTo>
                    <a:pt x="2412" y="8226"/>
                  </a:lnTo>
                  <a:lnTo>
                    <a:pt x="2680" y="8306"/>
                  </a:lnTo>
                  <a:lnTo>
                    <a:pt x="2974" y="8333"/>
                  </a:lnTo>
                  <a:lnTo>
                    <a:pt x="8574" y="8333"/>
                  </a:lnTo>
                  <a:lnTo>
                    <a:pt x="8842" y="8306"/>
                  </a:lnTo>
                  <a:lnTo>
                    <a:pt x="9110" y="8226"/>
                  </a:lnTo>
                  <a:lnTo>
                    <a:pt x="9351" y="8118"/>
                  </a:lnTo>
                  <a:lnTo>
                    <a:pt x="9565" y="7958"/>
                  </a:lnTo>
                  <a:lnTo>
                    <a:pt x="9753" y="7770"/>
                  </a:lnTo>
                  <a:lnTo>
                    <a:pt x="9887" y="7529"/>
                  </a:lnTo>
                  <a:lnTo>
                    <a:pt x="9994" y="7288"/>
                  </a:lnTo>
                  <a:lnTo>
                    <a:pt x="10021" y="7020"/>
                  </a:lnTo>
                  <a:lnTo>
                    <a:pt x="10610" y="750"/>
                  </a:lnTo>
                  <a:lnTo>
                    <a:pt x="11146" y="750"/>
                  </a:lnTo>
                  <a:lnTo>
                    <a:pt x="11307" y="724"/>
                  </a:lnTo>
                  <a:lnTo>
                    <a:pt x="11414" y="643"/>
                  </a:lnTo>
                  <a:lnTo>
                    <a:pt x="11495" y="536"/>
                  </a:lnTo>
                  <a:lnTo>
                    <a:pt x="11521" y="375"/>
                  </a:lnTo>
                  <a:lnTo>
                    <a:pt x="11495" y="214"/>
                  </a:lnTo>
                  <a:lnTo>
                    <a:pt x="11414" y="107"/>
                  </a:lnTo>
                  <a:lnTo>
                    <a:pt x="11307" y="2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2"/>
          <p:cNvGrpSpPr/>
          <p:nvPr/>
        </p:nvGrpSpPr>
        <p:grpSpPr>
          <a:xfrm>
            <a:off x="6942649" y="1923349"/>
            <a:ext cx="461144" cy="457205"/>
            <a:chOff x="4779575" y="1272350"/>
            <a:chExt cx="330925" cy="330900"/>
          </a:xfrm>
        </p:grpSpPr>
        <p:sp>
          <p:nvSpPr>
            <p:cNvPr id="575" name="Google Shape;575;p42"/>
            <p:cNvSpPr/>
            <p:nvPr/>
          </p:nvSpPr>
          <p:spPr>
            <a:xfrm>
              <a:off x="4779575" y="1364775"/>
              <a:ext cx="239150" cy="238475"/>
            </a:xfrm>
            <a:custGeom>
              <a:avLst/>
              <a:gdLst/>
              <a:ahLst/>
              <a:cxnLst/>
              <a:rect l="l" t="t" r="r" b="b"/>
              <a:pathLst>
                <a:path w="9566" h="9539" extrusionOk="0">
                  <a:moveTo>
                    <a:pt x="7904" y="0"/>
                  </a:moveTo>
                  <a:lnTo>
                    <a:pt x="349" y="7556"/>
                  </a:lnTo>
                  <a:lnTo>
                    <a:pt x="215" y="7744"/>
                  </a:lnTo>
                  <a:lnTo>
                    <a:pt x="107" y="7931"/>
                  </a:lnTo>
                  <a:lnTo>
                    <a:pt x="27" y="8146"/>
                  </a:lnTo>
                  <a:lnTo>
                    <a:pt x="0" y="8387"/>
                  </a:lnTo>
                  <a:lnTo>
                    <a:pt x="27" y="8601"/>
                  </a:lnTo>
                  <a:lnTo>
                    <a:pt x="107" y="8815"/>
                  </a:lnTo>
                  <a:lnTo>
                    <a:pt x="215" y="9030"/>
                  </a:lnTo>
                  <a:lnTo>
                    <a:pt x="349" y="9191"/>
                  </a:lnTo>
                  <a:lnTo>
                    <a:pt x="536" y="9351"/>
                  </a:lnTo>
                  <a:lnTo>
                    <a:pt x="750" y="9458"/>
                  </a:lnTo>
                  <a:lnTo>
                    <a:pt x="965" y="9512"/>
                  </a:lnTo>
                  <a:lnTo>
                    <a:pt x="1179" y="9539"/>
                  </a:lnTo>
                  <a:lnTo>
                    <a:pt x="1393" y="9512"/>
                  </a:lnTo>
                  <a:lnTo>
                    <a:pt x="1608" y="9458"/>
                  </a:lnTo>
                  <a:lnTo>
                    <a:pt x="1822" y="9351"/>
                  </a:lnTo>
                  <a:lnTo>
                    <a:pt x="2010" y="9191"/>
                  </a:lnTo>
                  <a:lnTo>
                    <a:pt x="9565" y="1635"/>
                  </a:lnTo>
                  <a:lnTo>
                    <a:pt x="79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5034100" y="1284400"/>
              <a:ext cx="65000" cy="64325"/>
            </a:xfrm>
            <a:custGeom>
              <a:avLst/>
              <a:gdLst/>
              <a:ahLst/>
              <a:cxnLst/>
              <a:rect l="l" t="t" r="r" b="b"/>
              <a:pathLst>
                <a:path w="2600" h="2573" extrusionOk="0">
                  <a:moveTo>
                    <a:pt x="1099" y="0"/>
                  </a:moveTo>
                  <a:lnTo>
                    <a:pt x="965" y="27"/>
                  </a:lnTo>
                  <a:lnTo>
                    <a:pt x="831" y="107"/>
                  </a:lnTo>
                  <a:lnTo>
                    <a:pt x="1" y="938"/>
                  </a:lnTo>
                  <a:lnTo>
                    <a:pt x="1662" y="2572"/>
                  </a:lnTo>
                  <a:lnTo>
                    <a:pt x="2492" y="1742"/>
                  </a:lnTo>
                  <a:lnTo>
                    <a:pt x="2573" y="1635"/>
                  </a:lnTo>
                  <a:lnTo>
                    <a:pt x="2600" y="1474"/>
                  </a:lnTo>
                  <a:lnTo>
                    <a:pt x="2573" y="1340"/>
                  </a:lnTo>
                  <a:lnTo>
                    <a:pt x="2492" y="1206"/>
                  </a:lnTo>
                  <a:lnTo>
                    <a:pt x="1394" y="107"/>
                  </a:lnTo>
                  <a:lnTo>
                    <a:pt x="1260" y="27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4906175" y="1272350"/>
              <a:ext cx="108525" cy="76375"/>
            </a:xfrm>
            <a:custGeom>
              <a:avLst/>
              <a:gdLst/>
              <a:ahLst/>
              <a:cxnLst/>
              <a:rect l="l" t="t" r="r" b="b"/>
              <a:pathLst>
                <a:path w="4341" h="3055" extrusionOk="0">
                  <a:moveTo>
                    <a:pt x="777" y="0"/>
                  </a:moveTo>
                  <a:lnTo>
                    <a:pt x="643" y="27"/>
                  </a:lnTo>
                  <a:lnTo>
                    <a:pt x="509" y="80"/>
                  </a:lnTo>
                  <a:lnTo>
                    <a:pt x="375" y="161"/>
                  </a:lnTo>
                  <a:lnTo>
                    <a:pt x="268" y="268"/>
                  </a:lnTo>
                  <a:lnTo>
                    <a:pt x="161" y="375"/>
                  </a:lnTo>
                  <a:lnTo>
                    <a:pt x="81" y="509"/>
                  </a:lnTo>
                  <a:lnTo>
                    <a:pt x="27" y="643"/>
                  </a:lnTo>
                  <a:lnTo>
                    <a:pt x="0" y="804"/>
                  </a:lnTo>
                  <a:lnTo>
                    <a:pt x="0" y="965"/>
                  </a:lnTo>
                  <a:lnTo>
                    <a:pt x="27" y="1099"/>
                  </a:lnTo>
                  <a:lnTo>
                    <a:pt x="54" y="1232"/>
                  </a:lnTo>
                  <a:lnTo>
                    <a:pt x="134" y="1366"/>
                  </a:lnTo>
                  <a:lnTo>
                    <a:pt x="215" y="1500"/>
                  </a:lnTo>
                  <a:lnTo>
                    <a:pt x="322" y="1581"/>
                  </a:lnTo>
                  <a:lnTo>
                    <a:pt x="456" y="1688"/>
                  </a:lnTo>
                  <a:lnTo>
                    <a:pt x="965" y="1956"/>
                  </a:lnTo>
                  <a:lnTo>
                    <a:pt x="1474" y="2277"/>
                  </a:lnTo>
                  <a:lnTo>
                    <a:pt x="1956" y="2653"/>
                  </a:lnTo>
                  <a:lnTo>
                    <a:pt x="2465" y="3054"/>
                  </a:lnTo>
                  <a:lnTo>
                    <a:pt x="2519" y="2947"/>
                  </a:lnTo>
                  <a:lnTo>
                    <a:pt x="2572" y="2867"/>
                  </a:lnTo>
                  <a:lnTo>
                    <a:pt x="4287" y="1125"/>
                  </a:lnTo>
                  <a:lnTo>
                    <a:pt x="4341" y="1099"/>
                  </a:lnTo>
                  <a:lnTo>
                    <a:pt x="3805" y="804"/>
                  </a:lnTo>
                  <a:lnTo>
                    <a:pt x="3242" y="536"/>
                  </a:lnTo>
                  <a:lnTo>
                    <a:pt x="2679" y="322"/>
                  </a:lnTo>
                  <a:lnTo>
                    <a:pt x="2117" y="161"/>
                  </a:lnTo>
                  <a:lnTo>
                    <a:pt x="1527" y="54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5034775" y="1368800"/>
              <a:ext cx="75725" cy="108525"/>
            </a:xfrm>
            <a:custGeom>
              <a:avLst/>
              <a:gdLst/>
              <a:ahLst/>
              <a:cxnLst/>
              <a:rect l="l" t="t" r="r" b="b"/>
              <a:pathLst>
                <a:path w="3029" h="4341" extrusionOk="0">
                  <a:moveTo>
                    <a:pt x="1930" y="0"/>
                  </a:moveTo>
                  <a:lnTo>
                    <a:pt x="1903" y="27"/>
                  </a:lnTo>
                  <a:lnTo>
                    <a:pt x="188" y="1769"/>
                  </a:lnTo>
                  <a:lnTo>
                    <a:pt x="108" y="1822"/>
                  </a:lnTo>
                  <a:lnTo>
                    <a:pt x="0" y="1849"/>
                  </a:lnTo>
                  <a:lnTo>
                    <a:pt x="402" y="2358"/>
                  </a:lnTo>
                  <a:lnTo>
                    <a:pt x="751" y="2867"/>
                  </a:lnTo>
                  <a:lnTo>
                    <a:pt x="1072" y="3376"/>
                  </a:lnTo>
                  <a:lnTo>
                    <a:pt x="1367" y="3858"/>
                  </a:lnTo>
                  <a:lnTo>
                    <a:pt x="1421" y="3966"/>
                  </a:lnTo>
                  <a:lnTo>
                    <a:pt x="1501" y="4073"/>
                  </a:lnTo>
                  <a:lnTo>
                    <a:pt x="1688" y="4207"/>
                  </a:lnTo>
                  <a:lnTo>
                    <a:pt x="1903" y="4314"/>
                  </a:lnTo>
                  <a:lnTo>
                    <a:pt x="2144" y="4341"/>
                  </a:lnTo>
                  <a:lnTo>
                    <a:pt x="2278" y="4314"/>
                  </a:lnTo>
                  <a:lnTo>
                    <a:pt x="2385" y="4287"/>
                  </a:lnTo>
                  <a:lnTo>
                    <a:pt x="2546" y="4234"/>
                  </a:lnTo>
                  <a:lnTo>
                    <a:pt x="2680" y="4153"/>
                  </a:lnTo>
                  <a:lnTo>
                    <a:pt x="2787" y="4073"/>
                  </a:lnTo>
                  <a:lnTo>
                    <a:pt x="2894" y="3966"/>
                  </a:lnTo>
                  <a:lnTo>
                    <a:pt x="2948" y="3832"/>
                  </a:lnTo>
                  <a:lnTo>
                    <a:pt x="3001" y="3698"/>
                  </a:lnTo>
                  <a:lnTo>
                    <a:pt x="3028" y="3537"/>
                  </a:lnTo>
                  <a:lnTo>
                    <a:pt x="3028" y="3376"/>
                  </a:lnTo>
                  <a:lnTo>
                    <a:pt x="2975" y="2787"/>
                  </a:lnTo>
                  <a:lnTo>
                    <a:pt x="2867" y="2224"/>
                  </a:lnTo>
                  <a:lnTo>
                    <a:pt x="2707" y="1635"/>
                  </a:lnTo>
                  <a:lnTo>
                    <a:pt x="2492" y="1072"/>
                  </a:lnTo>
                  <a:lnTo>
                    <a:pt x="2251" y="536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4991225" y="1321225"/>
              <a:ext cx="70375" cy="71025"/>
            </a:xfrm>
            <a:custGeom>
              <a:avLst/>
              <a:gdLst/>
              <a:ahLst/>
              <a:cxnLst/>
              <a:rect l="l" t="t" r="r" b="b"/>
              <a:pathLst>
                <a:path w="2815" h="2841" extrusionOk="0">
                  <a:moveTo>
                    <a:pt x="1180" y="1"/>
                  </a:moveTo>
                  <a:lnTo>
                    <a:pt x="1" y="1180"/>
                  </a:lnTo>
                  <a:lnTo>
                    <a:pt x="1635" y="2841"/>
                  </a:lnTo>
                  <a:lnTo>
                    <a:pt x="2814" y="1662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ubtitle 12">
            <a:extLst>
              <a:ext uri="{FF2B5EF4-FFF2-40B4-BE49-F238E27FC236}">
                <a16:creationId xmlns:a16="http://schemas.microsoft.com/office/drawing/2014/main" id="{09923A57-E71E-8FE5-F154-25EB23999BD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42558" y="1307805"/>
            <a:ext cx="7704000" cy="2551813"/>
          </a:xfrm>
        </p:spPr>
        <p:txBody>
          <a:bodyPr/>
          <a:lstStyle/>
          <a:p>
            <a:pPr marL="133350" indent="0" algn="l">
              <a:lnSpc>
                <a:spcPct val="150000"/>
              </a:lnSpc>
            </a:pPr>
            <a:r>
              <a:rPr lang="en-US" dirty="0"/>
              <a:t>Data science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mentah</a:t>
            </a:r>
            <a:r>
              <a:rPr lang="en-US" dirty="0"/>
              <a:t> yang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. </a:t>
            </a:r>
            <a:r>
              <a:rPr lang="it-IT" dirty="0"/>
              <a:t>Data science bermanfaat untuk memberikan suatu informasi serta melakukan prediksi.</a:t>
            </a:r>
            <a:r>
              <a:rPr lang="en-US" dirty="0"/>
              <a:t> Model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pada data science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, moving average, dan ensemble technique.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5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3" y="-155530"/>
            <a:ext cx="1624099" cy="21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1049609" y="50906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Domain Reinforcement Learning</a:t>
            </a:r>
            <a:endParaRPr dirty="0"/>
          </a:p>
        </p:txBody>
      </p:sp>
      <p:grpSp>
        <p:nvGrpSpPr>
          <p:cNvPr id="562" name="Google Shape;562;p42"/>
          <p:cNvGrpSpPr/>
          <p:nvPr/>
        </p:nvGrpSpPr>
        <p:grpSpPr>
          <a:xfrm>
            <a:off x="1841950" y="1923349"/>
            <a:ext cx="257658" cy="457205"/>
            <a:chOff x="3338750" y="1272350"/>
            <a:chExt cx="184900" cy="330900"/>
          </a:xfrm>
        </p:grpSpPr>
        <p:sp>
          <p:nvSpPr>
            <p:cNvPr id="563" name="Google Shape;563;p42"/>
            <p:cNvSpPr/>
            <p:nvPr/>
          </p:nvSpPr>
          <p:spPr>
            <a:xfrm>
              <a:off x="3418475" y="1338650"/>
              <a:ext cx="34850" cy="16775"/>
            </a:xfrm>
            <a:custGeom>
              <a:avLst/>
              <a:gdLst/>
              <a:ahLst/>
              <a:cxnLst/>
              <a:rect l="l" t="t" r="r" b="b"/>
              <a:pathLst>
                <a:path w="1394" h="671" extrusionOk="0">
                  <a:moveTo>
                    <a:pt x="0" y="1"/>
                  </a:moveTo>
                  <a:lnTo>
                    <a:pt x="0" y="670"/>
                  </a:lnTo>
                  <a:lnTo>
                    <a:pt x="1045" y="670"/>
                  </a:lnTo>
                  <a:lnTo>
                    <a:pt x="1179" y="644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27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418475" y="1374825"/>
              <a:ext cx="34850" cy="16100"/>
            </a:xfrm>
            <a:custGeom>
              <a:avLst/>
              <a:gdLst/>
              <a:ahLst/>
              <a:cxnLst/>
              <a:rect l="l" t="t" r="r" b="b"/>
              <a:pathLst>
                <a:path w="139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045" y="643"/>
                  </a:lnTo>
                  <a:lnTo>
                    <a:pt x="1179" y="617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3338750" y="1272350"/>
              <a:ext cx="184900" cy="165450"/>
            </a:xfrm>
            <a:custGeom>
              <a:avLst/>
              <a:gdLst/>
              <a:ahLst/>
              <a:cxnLst/>
              <a:rect l="l" t="t" r="r" b="b"/>
              <a:pathLst>
                <a:path w="7396" h="6618" extrusionOk="0">
                  <a:moveTo>
                    <a:pt x="4395" y="1500"/>
                  </a:moveTo>
                  <a:lnTo>
                    <a:pt x="4556" y="1554"/>
                  </a:lnTo>
                  <a:lnTo>
                    <a:pt x="4663" y="1634"/>
                  </a:lnTo>
                  <a:lnTo>
                    <a:pt x="4743" y="1742"/>
                  </a:lnTo>
                  <a:lnTo>
                    <a:pt x="4770" y="1902"/>
                  </a:lnTo>
                  <a:lnTo>
                    <a:pt x="4770" y="2009"/>
                  </a:lnTo>
                  <a:lnTo>
                    <a:pt x="4904" y="2090"/>
                  </a:lnTo>
                  <a:lnTo>
                    <a:pt x="5011" y="2170"/>
                  </a:lnTo>
                  <a:lnTo>
                    <a:pt x="5118" y="2277"/>
                  </a:lnTo>
                  <a:lnTo>
                    <a:pt x="5199" y="2411"/>
                  </a:lnTo>
                  <a:lnTo>
                    <a:pt x="5252" y="2545"/>
                  </a:lnTo>
                  <a:lnTo>
                    <a:pt x="5306" y="2679"/>
                  </a:lnTo>
                  <a:lnTo>
                    <a:pt x="5333" y="2813"/>
                  </a:lnTo>
                  <a:lnTo>
                    <a:pt x="5360" y="2974"/>
                  </a:lnTo>
                  <a:lnTo>
                    <a:pt x="5333" y="3188"/>
                  </a:lnTo>
                  <a:lnTo>
                    <a:pt x="5279" y="3376"/>
                  </a:lnTo>
                  <a:lnTo>
                    <a:pt x="5199" y="3537"/>
                  </a:lnTo>
                  <a:lnTo>
                    <a:pt x="5092" y="3697"/>
                  </a:lnTo>
                  <a:lnTo>
                    <a:pt x="5199" y="3858"/>
                  </a:lnTo>
                  <a:lnTo>
                    <a:pt x="5279" y="4019"/>
                  </a:lnTo>
                  <a:lnTo>
                    <a:pt x="5333" y="4207"/>
                  </a:lnTo>
                  <a:lnTo>
                    <a:pt x="5360" y="4421"/>
                  </a:lnTo>
                  <a:lnTo>
                    <a:pt x="5333" y="4582"/>
                  </a:lnTo>
                  <a:lnTo>
                    <a:pt x="5306" y="4716"/>
                  </a:lnTo>
                  <a:lnTo>
                    <a:pt x="5252" y="4850"/>
                  </a:lnTo>
                  <a:lnTo>
                    <a:pt x="5199" y="4984"/>
                  </a:lnTo>
                  <a:lnTo>
                    <a:pt x="5118" y="5117"/>
                  </a:lnTo>
                  <a:lnTo>
                    <a:pt x="5011" y="5225"/>
                  </a:lnTo>
                  <a:lnTo>
                    <a:pt x="4904" y="5305"/>
                  </a:lnTo>
                  <a:lnTo>
                    <a:pt x="4770" y="5385"/>
                  </a:lnTo>
                  <a:lnTo>
                    <a:pt x="4770" y="5493"/>
                  </a:lnTo>
                  <a:lnTo>
                    <a:pt x="4743" y="5653"/>
                  </a:lnTo>
                  <a:lnTo>
                    <a:pt x="4663" y="5761"/>
                  </a:lnTo>
                  <a:lnTo>
                    <a:pt x="4556" y="5868"/>
                  </a:lnTo>
                  <a:lnTo>
                    <a:pt x="4395" y="5894"/>
                  </a:lnTo>
                  <a:lnTo>
                    <a:pt x="4261" y="5868"/>
                  </a:lnTo>
                  <a:lnTo>
                    <a:pt x="4127" y="5787"/>
                  </a:lnTo>
                  <a:lnTo>
                    <a:pt x="4047" y="5680"/>
                  </a:lnTo>
                  <a:lnTo>
                    <a:pt x="4020" y="5519"/>
                  </a:lnTo>
                  <a:lnTo>
                    <a:pt x="3377" y="5519"/>
                  </a:lnTo>
                  <a:lnTo>
                    <a:pt x="3350" y="5680"/>
                  </a:lnTo>
                  <a:lnTo>
                    <a:pt x="3270" y="5787"/>
                  </a:lnTo>
                  <a:lnTo>
                    <a:pt x="3136" y="5868"/>
                  </a:lnTo>
                  <a:lnTo>
                    <a:pt x="3002" y="5894"/>
                  </a:lnTo>
                  <a:lnTo>
                    <a:pt x="2841" y="5868"/>
                  </a:lnTo>
                  <a:lnTo>
                    <a:pt x="2734" y="5787"/>
                  </a:lnTo>
                  <a:lnTo>
                    <a:pt x="2653" y="5680"/>
                  </a:lnTo>
                  <a:lnTo>
                    <a:pt x="2600" y="5519"/>
                  </a:lnTo>
                  <a:lnTo>
                    <a:pt x="2439" y="5519"/>
                  </a:lnTo>
                  <a:lnTo>
                    <a:pt x="2305" y="5493"/>
                  </a:lnTo>
                  <a:lnTo>
                    <a:pt x="2171" y="5412"/>
                  </a:lnTo>
                  <a:lnTo>
                    <a:pt x="2091" y="5278"/>
                  </a:lnTo>
                  <a:lnTo>
                    <a:pt x="2064" y="5144"/>
                  </a:lnTo>
                  <a:lnTo>
                    <a:pt x="2091" y="4984"/>
                  </a:lnTo>
                  <a:lnTo>
                    <a:pt x="2171" y="4876"/>
                  </a:lnTo>
                  <a:lnTo>
                    <a:pt x="2278" y="4796"/>
                  </a:lnTo>
                  <a:lnTo>
                    <a:pt x="2412" y="4742"/>
                  </a:lnTo>
                  <a:lnTo>
                    <a:pt x="2412" y="2653"/>
                  </a:lnTo>
                  <a:lnTo>
                    <a:pt x="2278" y="2599"/>
                  </a:lnTo>
                  <a:lnTo>
                    <a:pt x="2171" y="2519"/>
                  </a:lnTo>
                  <a:lnTo>
                    <a:pt x="2091" y="2411"/>
                  </a:lnTo>
                  <a:lnTo>
                    <a:pt x="2064" y="2251"/>
                  </a:lnTo>
                  <a:lnTo>
                    <a:pt x="2091" y="2117"/>
                  </a:lnTo>
                  <a:lnTo>
                    <a:pt x="2171" y="1983"/>
                  </a:lnTo>
                  <a:lnTo>
                    <a:pt x="2305" y="1902"/>
                  </a:lnTo>
                  <a:lnTo>
                    <a:pt x="2439" y="1876"/>
                  </a:lnTo>
                  <a:lnTo>
                    <a:pt x="2600" y="1876"/>
                  </a:lnTo>
                  <a:lnTo>
                    <a:pt x="2653" y="1742"/>
                  </a:lnTo>
                  <a:lnTo>
                    <a:pt x="2734" y="1608"/>
                  </a:lnTo>
                  <a:lnTo>
                    <a:pt x="2841" y="1527"/>
                  </a:lnTo>
                  <a:lnTo>
                    <a:pt x="3002" y="1500"/>
                  </a:lnTo>
                  <a:lnTo>
                    <a:pt x="3136" y="1527"/>
                  </a:lnTo>
                  <a:lnTo>
                    <a:pt x="3270" y="1608"/>
                  </a:lnTo>
                  <a:lnTo>
                    <a:pt x="3350" y="1742"/>
                  </a:lnTo>
                  <a:lnTo>
                    <a:pt x="3377" y="1876"/>
                  </a:lnTo>
                  <a:lnTo>
                    <a:pt x="4020" y="1876"/>
                  </a:lnTo>
                  <a:lnTo>
                    <a:pt x="4047" y="1742"/>
                  </a:lnTo>
                  <a:lnTo>
                    <a:pt x="4127" y="1608"/>
                  </a:lnTo>
                  <a:lnTo>
                    <a:pt x="4261" y="1527"/>
                  </a:lnTo>
                  <a:lnTo>
                    <a:pt x="4395" y="1500"/>
                  </a:lnTo>
                  <a:close/>
                  <a:moveTo>
                    <a:pt x="3698" y="0"/>
                  </a:moveTo>
                  <a:lnTo>
                    <a:pt x="3323" y="27"/>
                  </a:lnTo>
                  <a:lnTo>
                    <a:pt x="2948" y="80"/>
                  </a:lnTo>
                  <a:lnTo>
                    <a:pt x="2600" y="161"/>
                  </a:lnTo>
                  <a:lnTo>
                    <a:pt x="2252" y="295"/>
                  </a:lnTo>
                  <a:lnTo>
                    <a:pt x="1930" y="455"/>
                  </a:lnTo>
                  <a:lnTo>
                    <a:pt x="1635" y="643"/>
                  </a:lnTo>
                  <a:lnTo>
                    <a:pt x="1341" y="857"/>
                  </a:lnTo>
                  <a:lnTo>
                    <a:pt x="1099" y="1072"/>
                  </a:lnTo>
                  <a:lnTo>
                    <a:pt x="858" y="1340"/>
                  </a:lnTo>
                  <a:lnTo>
                    <a:pt x="644" y="1634"/>
                  </a:lnTo>
                  <a:lnTo>
                    <a:pt x="456" y="1929"/>
                  </a:lnTo>
                  <a:lnTo>
                    <a:pt x="296" y="2251"/>
                  </a:lnTo>
                  <a:lnTo>
                    <a:pt x="162" y="2599"/>
                  </a:lnTo>
                  <a:lnTo>
                    <a:pt x="81" y="2947"/>
                  </a:lnTo>
                  <a:lnTo>
                    <a:pt x="28" y="3322"/>
                  </a:lnTo>
                  <a:lnTo>
                    <a:pt x="1" y="3697"/>
                  </a:lnTo>
                  <a:lnTo>
                    <a:pt x="28" y="4126"/>
                  </a:lnTo>
                  <a:lnTo>
                    <a:pt x="108" y="4555"/>
                  </a:lnTo>
                  <a:lnTo>
                    <a:pt x="215" y="4957"/>
                  </a:lnTo>
                  <a:lnTo>
                    <a:pt x="403" y="5359"/>
                  </a:lnTo>
                  <a:lnTo>
                    <a:pt x="590" y="5707"/>
                  </a:lnTo>
                  <a:lnTo>
                    <a:pt x="858" y="6055"/>
                  </a:lnTo>
                  <a:lnTo>
                    <a:pt x="1126" y="6350"/>
                  </a:lnTo>
                  <a:lnTo>
                    <a:pt x="1448" y="6618"/>
                  </a:lnTo>
                  <a:lnTo>
                    <a:pt x="5976" y="6618"/>
                  </a:lnTo>
                  <a:lnTo>
                    <a:pt x="6271" y="6350"/>
                  </a:lnTo>
                  <a:lnTo>
                    <a:pt x="6565" y="6055"/>
                  </a:lnTo>
                  <a:lnTo>
                    <a:pt x="6806" y="5707"/>
                  </a:lnTo>
                  <a:lnTo>
                    <a:pt x="7021" y="5359"/>
                  </a:lnTo>
                  <a:lnTo>
                    <a:pt x="7182" y="4957"/>
                  </a:lnTo>
                  <a:lnTo>
                    <a:pt x="7289" y="4555"/>
                  </a:lnTo>
                  <a:lnTo>
                    <a:pt x="7369" y="4126"/>
                  </a:lnTo>
                  <a:lnTo>
                    <a:pt x="7396" y="3697"/>
                  </a:lnTo>
                  <a:lnTo>
                    <a:pt x="7396" y="3322"/>
                  </a:lnTo>
                  <a:lnTo>
                    <a:pt x="7316" y="2947"/>
                  </a:lnTo>
                  <a:lnTo>
                    <a:pt x="7235" y="2599"/>
                  </a:lnTo>
                  <a:lnTo>
                    <a:pt x="7101" y="2251"/>
                  </a:lnTo>
                  <a:lnTo>
                    <a:pt x="6967" y="1929"/>
                  </a:lnTo>
                  <a:lnTo>
                    <a:pt x="6780" y="1634"/>
                  </a:lnTo>
                  <a:lnTo>
                    <a:pt x="6565" y="1340"/>
                  </a:lnTo>
                  <a:lnTo>
                    <a:pt x="6324" y="1072"/>
                  </a:lnTo>
                  <a:lnTo>
                    <a:pt x="6056" y="857"/>
                  </a:lnTo>
                  <a:lnTo>
                    <a:pt x="5762" y="643"/>
                  </a:lnTo>
                  <a:lnTo>
                    <a:pt x="5467" y="455"/>
                  </a:lnTo>
                  <a:lnTo>
                    <a:pt x="5145" y="295"/>
                  </a:lnTo>
                  <a:lnTo>
                    <a:pt x="4797" y="161"/>
                  </a:lnTo>
                  <a:lnTo>
                    <a:pt x="4449" y="80"/>
                  </a:lnTo>
                  <a:lnTo>
                    <a:pt x="4074" y="2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3347475" y="1457200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402" y="1"/>
                  </a:moveTo>
                  <a:lnTo>
                    <a:pt x="241" y="28"/>
                  </a:lnTo>
                  <a:lnTo>
                    <a:pt x="107" y="108"/>
                  </a:lnTo>
                  <a:lnTo>
                    <a:pt x="27" y="242"/>
                  </a:lnTo>
                  <a:lnTo>
                    <a:pt x="0" y="403"/>
                  </a:lnTo>
                  <a:lnTo>
                    <a:pt x="0" y="1421"/>
                  </a:lnTo>
                  <a:lnTo>
                    <a:pt x="6699" y="1421"/>
                  </a:lnTo>
                  <a:lnTo>
                    <a:pt x="6699" y="403"/>
                  </a:lnTo>
                  <a:lnTo>
                    <a:pt x="6672" y="242"/>
                  </a:lnTo>
                  <a:lnTo>
                    <a:pt x="6591" y="108"/>
                  </a:lnTo>
                  <a:lnTo>
                    <a:pt x="6457" y="28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3347475" y="1512125"/>
              <a:ext cx="167475" cy="36200"/>
            </a:xfrm>
            <a:custGeom>
              <a:avLst/>
              <a:gdLst/>
              <a:ahLst/>
              <a:cxnLst/>
              <a:rect l="l" t="t" r="r" b="b"/>
              <a:pathLst>
                <a:path w="6699" h="1448" extrusionOk="0">
                  <a:moveTo>
                    <a:pt x="0" y="1"/>
                  </a:moveTo>
                  <a:lnTo>
                    <a:pt x="0" y="1448"/>
                  </a:lnTo>
                  <a:lnTo>
                    <a:pt x="6699" y="1448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347475" y="1567725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0" y="1"/>
                  </a:moveTo>
                  <a:lnTo>
                    <a:pt x="0" y="1046"/>
                  </a:lnTo>
                  <a:lnTo>
                    <a:pt x="27" y="1180"/>
                  </a:lnTo>
                  <a:lnTo>
                    <a:pt x="107" y="1314"/>
                  </a:lnTo>
                  <a:lnTo>
                    <a:pt x="241" y="1394"/>
                  </a:lnTo>
                  <a:lnTo>
                    <a:pt x="402" y="1421"/>
                  </a:lnTo>
                  <a:lnTo>
                    <a:pt x="6323" y="1421"/>
                  </a:lnTo>
                  <a:lnTo>
                    <a:pt x="6457" y="1394"/>
                  </a:lnTo>
                  <a:lnTo>
                    <a:pt x="6591" y="1314"/>
                  </a:lnTo>
                  <a:lnTo>
                    <a:pt x="6672" y="1180"/>
                  </a:lnTo>
                  <a:lnTo>
                    <a:pt x="6699" y="1046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371080" y="1923349"/>
            <a:ext cx="401398" cy="457205"/>
            <a:chOff x="4044100" y="1272350"/>
            <a:chExt cx="288050" cy="330900"/>
          </a:xfrm>
        </p:grpSpPr>
        <p:sp>
          <p:nvSpPr>
            <p:cNvPr id="570" name="Google Shape;570;p42"/>
            <p:cNvSpPr/>
            <p:nvPr/>
          </p:nvSpPr>
          <p:spPr>
            <a:xfrm>
              <a:off x="4088975" y="1272350"/>
              <a:ext cx="195625" cy="103175"/>
            </a:xfrm>
            <a:custGeom>
              <a:avLst/>
              <a:gdLst/>
              <a:ahLst/>
              <a:cxnLst/>
              <a:rect l="l" t="t" r="r" b="b"/>
              <a:pathLst>
                <a:path w="7825" h="4127" extrusionOk="0">
                  <a:moveTo>
                    <a:pt x="402" y="0"/>
                  </a:moveTo>
                  <a:lnTo>
                    <a:pt x="242" y="27"/>
                  </a:lnTo>
                  <a:lnTo>
                    <a:pt x="108" y="107"/>
                  </a:lnTo>
                  <a:lnTo>
                    <a:pt x="27" y="241"/>
                  </a:lnTo>
                  <a:lnTo>
                    <a:pt x="0" y="375"/>
                  </a:lnTo>
                  <a:lnTo>
                    <a:pt x="0" y="616"/>
                  </a:lnTo>
                  <a:lnTo>
                    <a:pt x="0" y="831"/>
                  </a:lnTo>
                  <a:lnTo>
                    <a:pt x="54" y="1018"/>
                  </a:lnTo>
                  <a:lnTo>
                    <a:pt x="81" y="1206"/>
                  </a:lnTo>
                  <a:lnTo>
                    <a:pt x="161" y="1366"/>
                  </a:lnTo>
                  <a:lnTo>
                    <a:pt x="242" y="1554"/>
                  </a:lnTo>
                  <a:lnTo>
                    <a:pt x="349" y="1715"/>
                  </a:lnTo>
                  <a:lnTo>
                    <a:pt x="456" y="1849"/>
                  </a:lnTo>
                  <a:lnTo>
                    <a:pt x="563" y="2009"/>
                  </a:lnTo>
                  <a:lnTo>
                    <a:pt x="724" y="2117"/>
                  </a:lnTo>
                  <a:lnTo>
                    <a:pt x="858" y="2224"/>
                  </a:lnTo>
                  <a:lnTo>
                    <a:pt x="1019" y="2331"/>
                  </a:lnTo>
                  <a:lnTo>
                    <a:pt x="1179" y="2411"/>
                  </a:lnTo>
                  <a:lnTo>
                    <a:pt x="1367" y="2492"/>
                  </a:lnTo>
                  <a:lnTo>
                    <a:pt x="1554" y="2519"/>
                  </a:lnTo>
                  <a:lnTo>
                    <a:pt x="1742" y="2545"/>
                  </a:lnTo>
                  <a:lnTo>
                    <a:pt x="1956" y="2572"/>
                  </a:lnTo>
                  <a:lnTo>
                    <a:pt x="3591" y="2572"/>
                  </a:lnTo>
                  <a:lnTo>
                    <a:pt x="3591" y="4126"/>
                  </a:lnTo>
                  <a:lnTo>
                    <a:pt x="4368" y="4126"/>
                  </a:lnTo>
                  <a:lnTo>
                    <a:pt x="4368" y="2572"/>
                  </a:lnTo>
                  <a:lnTo>
                    <a:pt x="5895" y="2572"/>
                  </a:lnTo>
                  <a:lnTo>
                    <a:pt x="6082" y="2545"/>
                  </a:lnTo>
                  <a:lnTo>
                    <a:pt x="6270" y="2519"/>
                  </a:lnTo>
                  <a:lnTo>
                    <a:pt x="6458" y="2492"/>
                  </a:lnTo>
                  <a:lnTo>
                    <a:pt x="6645" y="2411"/>
                  </a:lnTo>
                  <a:lnTo>
                    <a:pt x="6806" y="2331"/>
                  </a:lnTo>
                  <a:lnTo>
                    <a:pt x="6967" y="2224"/>
                  </a:lnTo>
                  <a:lnTo>
                    <a:pt x="7127" y="2117"/>
                  </a:lnTo>
                  <a:lnTo>
                    <a:pt x="7261" y="2009"/>
                  </a:lnTo>
                  <a:lnTo>
                    <a:pt x="7395" y="1849"/>
                  </a:lnTo>
                  <a:lnTo>
                    <a:pt x="7503" y="1715"/>
                  </a:lnTo>
                  <a:lnTo>
                    <a:pt x="7610" y="1554"/>
                  </a:lnTo>
                  <a:lnTo>
                    <a:pt x="7690" y="1366"/>
                  </a:lnTo>
                  <a:lnTo>
                    <a:pt x="7744" y="1206"/>
                  </a:lnTo>
                  <a:lnTo>
                    <a:pt x="7797" y="1018"/>
                  </a:lnTo>
                  <a:lnTo>
                    <a:pt x="7824" y="831"/>
                  </a:lnTo>
                  <a:lnTo>
                    <a:pt x="7824" y="616"/>
                  </a:lnTo>
                  <a:lnTo>
                    <a:pt x="7824" y="375"/>
                  </a:lnTo>
                  <a:lnTo>
                    <a:pt x="7797" y="241"/>
                  </a:lnTo>
                  <a:lnTo>
                    <a:pt x="7717" y="107"/>
                  </a:lnTo>
                  <a:lnTo>
                    <a:pt x="7583" y="27"/>
                  </a:lnTo>
                  <a:lnTo>
                    <a:pt x="7449" y="0"/>
                  </a:lnTo>
                  <a:lnTo>
                    <a:pt x="5198" y="0"/>
                  </a:lnTo>
                  <a:lnTo>
                    <a:pt x="4984" y="54"/>
                  </a:lnTo>
                  <a:lnTo>
                    <a:pt x="4770" y="107"/>
                  </a:lnTo>
                  <a:lnTo>
                    <a:pt x="4582" y="188"/>
                  </a:lnTo>
                  <a:lnTo>
                    <a:pt x="4394" y="295"/>
                  </a:lnTo>
                  <a:lnTo>
                    <a:pt x="4207" y="429"/>
                  </a:lnTo>
                  <a:lnTo>
                    <a:pt x="4073" y="563"/>
                  </a:lnTo>
                  <a:lnTo>
                    <a:pt x="3912" y="697"/>
                  </a:lnTo>
                  <a:lnTo>
                    <a:pt x="3778" y="563"/>
                  </a:lnTo>
                  <a:lnTo>
                    <a:pt x="3617" y="429"/>
                  </a:lnTo>
                  <a:lnTo>
                    <a:pt x="3457" y="295"/>
                  </a:lnTo>
                  <a:lnTo>
                    <a:pt x="3269" y="188"/>
                  </a:lnTo>
                  <a:lnTo>
                    <a:pt x="3055" y="107"/>
                  </a:lnTo>
                  <a:lnTo>
                    <a:pt x="2867" y="54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4172025" y="1467250"/>
              <a:ext cx="42900" cy="22125"/>
            </a:xfrm>
            <a:custGeom>
              <a:avLst/>
              <a:gdLst/>
              <a:ahLst/>
              <a:cxnLst/>
              <a:rect l="l" t="t" r="r" b="b"/>
              <a:pathLst>
                <a:path w="1716" h="885" extrusionOk="0">
                  <a:moveTo>
                    <a:pt x="1" y="1"/>
                  </a:moveTo>
                  <a:lnTo>
                    <a:pt x="1" y="885"/>
                  </a:lnTo>
                  <a:lnTo>
                    <a:pt x="1367" y="885"/>
                  </a:lnTo>
                  <a:lnTo>
                    <a:pt x="1448" y="858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716" y="456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54"/>
                  </a:lnTo>
                  <a:lnTo>
                    <a:pt x="1367" y="28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4172025" y="1508775"/>
              <a:ext cx="42900" cy="21475"/>
            </a:xfrm>
            <a:custGeom>
              <a:avLst/>
              <a:gdLst/>
              <a:ahLst/>
              <a:cxnLst/>
              <a:rect l="l" t="t" r="r" b="b"/>
              <a:pathLst>
                <a:path w="1716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367" y="858"/>
                  </a:lnTo>
                  <a:lnTo>
                    <a:pt x="1448" y="832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71"/>
                  </a:lnTo>
                  <a:lnTo>
                    <a:pt x="1662" y="590"/>
                  </a:lnTo>
                  <a:lnTo>
                    <a:pt x="1689" y="510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9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28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4044100" y="1394925"/>
              <a:ext cx="288050" cy="208325"/>
            </a:xfrm>
            <a:custGeom>
              <a:avLst/>
              <a:gdLst/>
              <a:ahLst/>
              <a:cxnLst/>
              <a:rect l="l" t="t" r="r" b="b"/>
              <a:pathLst>
                <a:path w="11522" h="8333" extrusionOk="0">
                  <a:moveTo>
                    <a:pt x="6565" y="1715"/>
                  </a:moveTo>
                  <a:lnTo>
                    <a:pt x="6725" y="1742"/>
                  </a:lnTo>
                  <a:lnTo>
                    <a:pt x="6833" y="1822"/>
                  </a:lnTo>
                  <a:lnTo>
                    <a:pt x="6913" y="1956"/>
                  </a:lnTo>
                  <a:lnTo>
                    <a:pt x="6940" y="2117"/>
                  </a:lnTo>
                  <a:lnTo>
                    <a:pt x="6940" y="2278"/>
                  </a:lnTo>
                  <a:lnTo>
                    <a:pt x="7100" y="2358"/>
                  </a:lnTo>
                  <a:lnTo>
                    <a:pt x="7208" y="2465"/>
                  </a:lnTo>
                  <a:lnTo>
                    <a:pt x="7315" y="2572"/>
                  </a:lnTo>
                  <a:lnTo>
                    <a:pt x="7422" y="2706"/>
                  </a:lnTo>
                  <a:lnTo>
                    <a:pt x="7502" y="2840"/>
                  </a:lnTo>
                  <a:lnTo>
                    <a:pt x="7556" y="3001"/>
                  </a:lnTo>
                  <a:lnTo>
                    <a:pt x="7583" y="3162"/>
                  </a:lnTo>
                  <a:lnTo>
                    <a:pt x="7610" y="3323"/>
                  </a:lnTo>
                  <a:lnTo>
                    <a:pt x="7610" y="3349"/>
                  </a:lnTo>
                  <a:lnTo>
                    <a:pt x="7583" y="3564"/>
                  </a:lnTo>
                  <a:lnTo>
                    <a:pt x="7502" y="3778"/>
                  </a:lnTo>
                  <a:lnTo>
                    <a:pt x="7422" y="3992"/>
                  </a:lnTo>
                  <a:lnTo>
                    <a:pt x="7288" y="4153"/>
                  </a:lnTo>
                  <a:lnTo>
                    <a:pt x="7422" y="4341"/>
                  </a:lnTo>
                  <a:lnTo>
                    <a:pt x="7502" y="4528"/>
                  </a:lnTo>
                  <a:lnTo>
                    <a:pt x="7583" y="4743"/>
                  </a:lnTo>
                  <a:lnTo>
                    <a:pt x="7610" y="4984"/>
                  </a:lnTo>
                  <a:lnTo>
                    <a:pt x="7583" y="5171"/>
                  </a:lnTo>
                  <a:lnTo>
                    <a:pt x="7556" y="5332"/>
                  </a:lnTo>
                  <a:lnTo>
                    <a:pt x="7502" y="5466"/>
                  </a:lnTo>
                  <a:lnTo>
                    <a:pt x="7422" y="5627"/>
                  </a:lnTo>
                  <a:lnTo>
                    <a:pt x="7315" y="5761"/>
                  </a:lnTo>
                  <a:lnTo>
                    <a:pt x="7208" y="5868"/>
                  </a:lnTo>
                  <a:lnTo>
                    <a:pt x="7100" y="5975"/>
                  </a:lnTo>
                  <a:lnTo>
                    <a:pt x="6940" y="6055"/>
                  </a:lnTo>
                  <a:lnTo>
                    <a:pt x="6940" y="6216"/>
                  </a:lnTo>
                  <a:lnTo>
                    <a:pt x="6913" y="6377"/>
                  </a:lnTo>
                  <a:lnTo>
                    <a:pt x="6833" y="6484"/>
                  </a:lnTo>
                  <a:lnTo>
                    <a:pt x="6725" y="6564"/>
                  </a:lnTo>
                  <a:lnTo>
                    <a:pt x="6565" y="6618"/>
                  </a:lnTo>
                  <a:lnTo>
                    <a:pt x="6404" y="6564"/>
                  </a:lnTo>
                  <a:lnTo>
                    <a:pt x="6297" y="6484"/>
                  </a:lnTo>
                  <a:lnTo>
                    <a:pt x="6216" y="6377"/>
                  </a:lnTo>
                  <a:lnTo>
                    <a:pt x="6163" y="6216"/>
                  </a:lnTo>
                  <a:lnTo>
                    <a:pt x="6163" y="6189"/>
                  </a:lnTo>
                  <a:lnTo>
                    <a:pt x="5332" y="6189"/>
                  </a:lnTo>
                  <a:lnTo>
                    <a:pt x="5332" y="6216"/>
                  </a:lnTo>
                  <a:lnTo>
                    <a:pt x="5305" y="6377"/>
                  </a:lnTo>
                  <a:lnTo>
                    <a:pt x="5225" y="6484"/>
                  </a:lnTo>
                  <a:lnTo>
                    <a:pt x="5118" y="6564"/>
                  </a:lnTo>
                  <a:lnTo>
                    <a:pt x="4957" y="6618"/>
                  </a:lnTo>
                  <a:lnTo>
                    <a:pt x="4796" y="6564"/>
                  </a:lnTo>
                  <a:lnTo>
                    <a:pt x="4689" y="6484"/>
                  </a:lnTo>
                  <a:lnTo>
                    <a:pt x="4609" y="6377"/>
                  </a:lnTo>
                  <a:lnTo>
                    <a:pt x="4582" y="6216"/>
                  </a:lnTo>
                  <a:lnTo>
                    <a:pt x="4582" y="6189"/>
                  </a:lnTo>
                  <a:lnTo>
                    <a:pt x="4341" y="6189"/>
                  </a:lnTo>
                  <a:lnTo>
                    <a:pt x="4180" y="6163"/>
                  </a:lnTo>
                  <a:lnTo>
                    <a:pt x="4046" y="6082"/>
                  </a:lnTo>
                  <a:lnTo>
                    <a:pt x="3966" y="5948"/>
                  </a:lnTo>
                  <a:lnTo>
                    <a:pt x="3939" y="5814"/>
                  </a:lnTo>
                  <a:lnTo>
                    <a:pt x="3966" y="5654"/>
                  </a:lnTo>
                  <a:lnTo>
                    <a:pt x="4046" y="5546"/>
                  </a:lnTo>
                  <a:lnTo>
                    <a:pt x="4180" y="5439"/>
                  </a:lnTo>
                  <a:lnTo>
                    <a:pt x="4341" y="5412"/>
                  </a:lnTo>
                  <a:lnTo>
                    <a:pt x="4341" y="2894"/>
                  </a:lnTo>
                  <a:lnTo>
                    <a:pt x="4180" y="2867"/>
                  </a:lnTo>
                  <a:lnTo>
                    <a:pt x="4046" y="2787"/>
                  </a:lnTo>
                  <a:lnTo>
                    <a:pt x="3966" y="2679"/>
                  </a:lnTo>
                  <a:lnTo>
                    <a:pt x="3939" y="2519"/>
                  </a:lnTo>
                  <a:lnTo>
                    <a:pt x="3966" y="2358"/>
                  </a:lnTo>
                  <a:lnTo>
                    <a:pt x="4046" y="2251"/>
                  </a:lnTo>
                  <a:lnTo>
                    <a:pt x="4180" y="2170"/>
                  </a:lnTo>
                  <a:lnTo>
                    <a:pt x="4341" y="2117"/>
                  </a:lnTo>
                  <a:lnTo>
                    <a:pt x="4582" y="2117"/>
                  </a:lnTo>
                  <a:lnTo>
                    <a:pt x="4609" y="1956"/>
                  </a:lnTo>
                  <a:lnTo>
                    <a:pt x="4689" y="1822"/>
                  </a:lnTo>
                  <a:lnTo>
                    <a:pt x="4796" y="1742"/>
                  </a:lnTo>
                  <a:lnTo>
                    <a:pt x="4957" y="1715"/>
                  </a:lnTo>
                  <a:lnTo>
                    <a:pt x="5118" y="1742"/>
                  </a:lnTo>
                  <a:lnTo>
                    <a:pt x="5225" y="1822"/>
                  </a:lnTo>
                  <a:lnTo>
                    <a:pt x="5305" y="1956"/>
                  </a:lnTo>
                  <a:lnTo>
                    <a:pt x="5332" y="2117"/>
                  </a:lnTo>
                  <a:lnTo>
                    <a:pt x="6163" y="2117"/>
                  </a:lnTo>
                  <a:lnTo>
                    <a:pt x="6216" y="1956"/>
                  </a:lnTo>
                  <a:lnTo>
                    <a:pt x="6297" y="1822"/>
                  </a:lnTo>
                  <a:lnTo>
                    <a:pt x="6404" y="1742"/>
                  </a:lnTo>
                  <a:lnTo>
                    <a:pt x="6565" y="1715"/>
                  </a:lnTo>
                  <a:close/>
                  <a:moveTo>
                    <a:pt x="402" y="0"/>
                  </a:moveTo>
                  <a:lnTo>
                    <a:pt x="241" y="27"/>
                  </a:lnTo>
                  <a:lnTo>
                    <a:pt x="107" y="107"/>
                  </a:lnTo>
                  <a:lnTo>
                    <a:pt x="27" y="214"/>
                  </a:lnTo>
                  <a:lnTo>
                    <a:pt x="0" y="375"/>
                  </a:lnTo>
                  <a:lnTo>
                    <a:pt x="27" y="536"/>
                  </a:lnTo>
                  <a:lnTo>
                    <a:pt x="107" y="643"/>
                  </a:lnTo>
                  <a:lnTo>
                    <a:pt x="241" y="724"/>
                  </a:lnTo>
                  <a:lnTo>
                    <a:pt x="402" y="750"/>
                  </a:lnTo>
                  <a:lnTo>
                    <a:pt x="938" y="750"/>
                  </a:lnTo>
                  <a:lnTo>
                    <a:pt x="1501" y="7020"/>
                  </a:lnTo>
                  <a:lnTo>
                    <a:pt x="1554" y="7288"/>
                  </a:lnTo>
                  <a:lnTo>
                    <a:pt x="1661" y="7529"/>
                  </a:lnTo>
                  <a:lnTo>
                    <a:pt x="1795" y="7770"/>
                  </a:lnTo>
                  <a:lnTo>
                    <a:pt x="1983" y="7958"/>
                  </a:lnTo>
                  <a:lnTo>
                    <a:pt x="2197" y="8118"/>
                  </a:lnTo>
                  <a:lnTo>
                    <a:pt x="2412" y="8226"/>
                  </a:lnTo>
                  <a:lnTo>
                    <a:pt x="2680" y="8306"/>
                  </a:lnTo>
                  <a:lnTo>
                    <a:pt x="2974" y="8333"/>
                  </a:lnTo>
                  <a:lnTo>
                    <a:pt x="8574" y="8333"/>
                  </a:lnTo>
                  <a:lnTo>
                    <a:pt x="8842" y="8306"/>
                  </a:lnTo>
                  <a:lnTo>
                    <a:pt x="9110" y="8226"/>
                  </a:lnTo>
                  <a:lnTo>
                    <a:pt x="9351" y="8118"/>
                  </a:lnTo>
                  <a:lnTo>
                    <a:pt x="9565" y="7958"/>
                  </a:lnTo>
                  <a:lnTo>
                    <a:pt x="9753" y="7770"/>
                  </a:lnTo>
                  <a:lnTo>
                    <a:pt x="9887" y="7529"/>
                  </a:lnTo>
                  <a:lnTo>
                    <a:pt x="9994" y="7288"/>
                  </a:lnTo>
                  <a:lnTo>
                    <a:pt x="10021" y="7020"/>
                  </a:lnTo>
                  <a:lnTo>
                    <a:pt x="10610" y="750"/>
                  </a:lnTo>
                  <a:lnTo>
                    <a:pt x="11146" y="750"/>
                  </a:lnTo>
                  <a:lnTo>
                    <a:pt x="11307" y="724"/>
                  </a:lnTo>
                  <a:lnTo>
                    <a:pt x="11414" y="643"/>
                  </a:lnTo>
                  <a:lnTo>
                    <a:pt x="11495" y="536"/>
                  </a:lnTo>
                  <a:lnTo>
                    <a:pt x="11521" y="375"/>
                  </a:lnTo>
                  <a:lnTo>
                    <a:pt x="11495" y="214"/>
                  </a:lnTo>
                  <a:lnTo>
                    <a:pt x="11414" y="107"/>
                  </a:lnTo>
                  <a:lnTo>
                    <a:pt x="11307" y="2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2"/>
          <p:cNvGrpSpPr/>
          <p:nvPr/>
        </p:nvGrpSpPr>
        <p:grpSpPr>
          <a:xfrm>
            <a:off x="6942649" y="1923349"/>
            <a:ext cx="461144" cy="457205"/>
            <a:chOff x="4779575" y="1272350"/>
            <a:chExt cx="330925" cy="330900"/>
          </a:xfrm>
        </p:grpSpPr>
        <p:sp>
          <p:nvSpPr>
            <p:cNvPr id="575" name="Google Shape;575;p42"/>
            <p:cNvSpPr/>
            <p:nvPr/>
          </p:nvSpPr>
          <p:spPr>
            <a:xfrm>
              <a:off x="4779575" y="1364775"/>
              <a:ext cx="239150" cy="238475"/>
            </a:xfrm>
            <a:custGeom>
              <a:avLst/>
              <a:gdLst/>
              <a:ahLst/>
              <a:cxnLst/>
              <a:rect l="l" t="t" r="r" b="b"/>
              <a:pathLst>
                <a:path w="9566" h="9539" extrusionOk="0">
                  <a:moveTo>
                    <a:pt x="7904" y="0"/>
                  </a:moveTo>
                  <a:lnTo>
                    <a:pt x="349" y="7556"/>
                  </a:lnTo>
                  <a:lnTo>
                    <a:pt x="215" y="7744"/>
                  </a:lnTo>
                  <a:lnTo>
                    <a:pt x="107" y="7931"/>
                  </a:lnTo>
                  <a:lnTo>
                    <a:pt x="27" y="8146"/>
                  </a:lnTo>
                  <a:lnTo>
                    <a:pt x="0" y="8387"/>
                  </a:lnTo>
                  <a:lnTo>
                    <a:pt x="27" y="8601"/>
                  </a:lnTo>
                  <a:lnTo>
                    <a:pt x="107" y="8815"/>
                  </a:lnTo>
                  <a:lnTo>
                    <a:pt x="215" y="9030"/>
                  </a:lnTo>
                  <a:lnTo>
                    <a:pt x="349" y="9191"/>
                  </a:lnTo>
                  <a:lnTo>
                    <a:pt x="536" y="9351"/>
                  </a:lnTo>
                  <a:lnTo>
                    <a:pt x="750" y="9458"/>
                  </a:lnTo>
                  <a:lnTo>
                    <a:pt x="965" y="9512"/>
                  </a:lnTo>
                  <a:lnTo>
                    <a:pt x="1179" y="9539"/>
                  </a:lnTo>
                  <a:lnTo>
                    <a:pt x="1393" y="9512"/>
                  </a:lnTo>
                  <a:lnTo>
                    <a:pt x="1608" y="9458"/>
                  </a:lnTo>
                  <a:lnTo>
                    <a:pt x="1822" y="9351"/>
                  </a:lnTo>
                  <a:lnTo>
                    <a:pt x="2010" y="9191"/>
                  </a:lnTo>
                  <a:lnTo>
                    <a:pt x="9565" y="1635"/>
                  </a:lnTo>
                  <a:lnTo>
                    <a:pt x="79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5034100" y="1284400"/>
              <a:ext cx="65000" cy="64325"/>
            </a:xfrm>
            <a:custGeom>
              <a:avLst/>
              <a:gdLst/>
              <a:ahLst/>
              <a:cxnLst/>
              <a:rect l="l" t="t" r="r" b="b"/>
              <a:pathLst>
                <a:path w="2600" h="2573" extrusionOk="0">
                  <a:moveTo>
                    <a:pt x="1099" y="0"/>
                  </a:moveTo>
                  <a:lnTo>
                    <a:pt x="965" y="27"/>
                  </a:lnTo>
                  <a:lnTo>
                    <a:pt x="831" y="107"/>
                  </a:lnTo>
                  <a:lnTo>
                    <a:pt x="1" y="938"/>
                  </a:lnTo>
                  <a:lnTo>
                    <a:pt x="1662" y="2572"/>
                  </a:lnTo>
                  <a:lnTo>
                    <a:pt x="2492" y="1742"/>
                  </a:lnTo>
                  <a:lnTo>
                    <a:pt x="2573" y="1635"/>
                  </a:lnTo>
                  <a:lnTo>
                    <a:pt x="2600" y="1474"/>
                  </a:lnTo>
                  <a:lnTo>
                    <a:pt x="2573" y="1340"/>
                  </a:lnTo>
                  <a:lnTo>
                    <a:pt x="2492" y="1206"/>
                  </a:lnTo>
                  <a:lnTo>
                    <a:pt x="1394" y="107"/>
                  </a:lnTo>
                  <a:lnTo>
                    <a:pt x="1260" y="27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4906175" y="1272350"/>
              <a:ext cx="108525" cy="76375"/>
            </a:xfrm>
            <a:custGeom>
              <a:avLst/>
              <a:gdLst/>
              <a:ahLst/>
              <a:cxnLst/>
              <a:rect l="l" t="t" r="r" b="b"/>
              <a:pathLst>
                <a:path w="4341" h="3055" extrusionOk="0">
                  <a:moveTo>
                    <a:pt x="777" y="0"/>
                  </a:moveTo>
                  <a:lnTo>
                    <a:pt x="643" y="27"/>
                  </a:lnTo>
                  <a:lnTo>
                    <a:pt x="509" y="80"/>
                  </a:lnTo>
                  <a:lnTo>
                    <a:pt x="375" y="161"/>
                  </a:lnTo>
                  <a:lnTo>
                    <a:pt x="268" y="268"/>
                  </a:lnTo>
                  <a:lnTo>
                    <a:pt x="161" y="375"/>
                  </a:lnTo>
                  <a:lnTo>
                    <a:pt x="81" y="509"/>
                  </a:lnTo>
                  <a:lnTo>
                    <a:pt x="27" y="643"/>
                  </a:lnTo>
                  <a:lnTo>
                    <a:pt x="0" y="804"/>
                  </a:lnTo>
                  <a:lnTo>
                    <a:pt x="0" y="965"/>
                  </a:lnTo>
                  <a:lnTo>
                    <a:pt x="27" y="1099"/>
                  </a:lnTo>
                  <a:lnTo>
                    <a:pt x="54" y="1232"/>
                  </a:lnTo>
                  <a:lnTo>
                    <a:pt x="134" y="1366"/>
                  </a:lnTo>
                  <a:lnTo>
                    <a:pt x="215" y="1500"/>
                  </a:lnTo>
                  <a:lnTo>
                    <a:pt x="322" y="1581"/>
                  </a:lnTo>
                  <a:lnTo>
                    <a:pt x="456" y="1688"/>
                  </a:lnTo>
                  <a:lnTo>
                    <a:pt x="965" y="1956"/>
                  </a:lnTo>
                  <a:lnTo>
                    <a:pt x="1474" y="2277"/>
                  </a:lnTo>
                  <a:lnTo>
                    <a:pt x="1956" y="2653"/>
                  </a:lnTo>
                  <a:lnTo>
                    <a:pt x="2465" y="3054"/>
                  </a:lnTo>
                  <a:lnTo>
                    <a:pt x="2519" y="2947"/>
                  </a:lnTo>
                  <a:lnTo>
                    <a:pt x="2572" y="2867"/>
                  </a:lnTo>
                  <a:lnTo>
                    <a:pt x="4287" y="1125"/>
                  </a:lnTo>
                  <a:lnTo>
                    <a:pt x="4341" y="1099"/>
                  </a:lnTo>
                  <a:lnTo>
                    <a:pt x="3805" y="804"/>
                  </a:lnTo>
                  <a:lnTo>
                    <a:pt x="3242" y="536"/>
                  </a:lnTo>
                  <a:lnTo>
                    <a:pt x="2679" y="322"/>
                  </a:lnTo>
                  <a:lnTo>
                    <a:pt x="2117" y="161"/>
                  </a:lnTo>
                  <a:lnTo>
                    <a:pt x="1527" y="54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5034775" y="1368800"/>
              <a:ext cx="75725" cy="108525"/>
            </a:xfrm>
            <a:custGeom>
              <a:avLst/>
              <a:gdLst/>
              <a:ahLst/>
              <a:cxnLst/>
              <a:rect l="l" t="t" r="r" b="b"/>
              <a:pathLst>
                <a:path w="3029" h="4341" extrusionOk="0">
                  <a:moveTo>
                    <a:pt x="1930" y="0"/>
                  </a:moveTo>
                  <a:lnTo>
                    <a:pt x="1903" y="27"/>
                  </a:lnTo>
                  <a:lnTo>
                    <a:pt x="188" y="1769"/>
                  </a:lnTo>
                  <a:lnTo>
                    <a:pt x="108" y="1822"/>
                  </a:lnTo>
                  <a:lnTo>
                    <a:pt x="0" y="1849"/>
                  </a:lnTo>
                  <a:lnTo>
                    <a:pt x="402" y="2358"/>
                  </a:lnTo>
                  <a:lnTo>
                    <a:pt x="751" y="2867"/>
                  </a:lnTo>
                  <a:lnTo>
                    <a:pt x="1072" y="3376"/>
                  </a:lnTo>
                  <a:lnTo>
                    <a:pt x="1367" y="3858"/>
                  </a:lnTo>
                  <a:lnTo>
                    <a:pt x="1421" y="3966"/>
                  </a:lnTo>
                  <a:lnTo>
                    <a:pt x="1501" y="4073"/>
                  </a:lnTo>
                  <a:lnTo>
                    <a:pt x="1688" y="4207"/>
                  </a:lnTo>
                  <a:lnTo>
                    <a:pt x="1903" y="4314"/>
                  </a:lnTo>
                  <a:lnTo>
                    <a:pt x="2144" y="4341"/>
                  </a:lnTo>
                  <a:lnTo>
                    <a:pt x="2278" y="4314"/>
                  </a:lnTo>
                  <a:lnTo>
                    <a:pt x="2385" y="4287"/>
                  </a:lnTo>
                  <a:lnTo>
                    <a:pt x="2546" y="4234"/>
                  </a:lnTo>
                  <a:lnTo>
                    <a:pt x="2680" y="4153"/>
                  </a:lnTo>
                  <a:lnTo>
                    <a:pt x="2787" y="4073"/>
                  </a:lnTo>
                  <a:lnTo>
                    <a:pt x="2894" y="3966"/>
                  </a:lnTo>
                  <a:lnTo>
                    <a:pt x="2948" y="3832"/>
                  </a:lnTo>
                  <a:lnTo>
                    <a:pt x="3001" y="3698"/>
                  </a:lnTo>
                  <a:lnTo>
                    <a:pt x="3028" y="3537"/>
                  </a:lnTo>
                  <a:lnTo>
                    <a:pt x="3028" y="3376"/>
                  </a:lnTo>
                  <a:lnTo>
                    <a:pt x="2975" y="2787"/>
                  </a:lnTo>
                  <a:lnTo>
                    <a:pt x="2867" y="2224"/>
                  </a:lnTo>
                  <a:lnTo>
                    <a:pt x="2707" y="1635"/>
                  </a:lnTo>
                  <a:lnTo>
                    <a:pt x="2492" y="1072"/>
                  </a:lnTo>
                  <a:lnTo>
                    <a:pt x="2251" y="536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4991225" y="1321225"/>
              <a:ext cx="70375" cy="71025"/>
            </a:xfrm>
            <a:custGeom>
              <a:avLst/>
              <a:gdLst/>
              <a:ahLst/>
              <a:cxnLst/>
              <a:rect l="l" t="t" r="r" b="b"/>
              <a:pathLst>
                <a:path w="2815" h="2841" extrusionOk="0">
                  <a:moveTo>
                    <a:pt x="1180" y="1"/>
                  </a:moveTo>
                  <a:lnTo>
                    <a:pt x="1" y="1180"/>
                  </a:lnTo>
                  <a:lnTo>
                    <a:pt x="1635" y="2841"/>
                  </a:lnTo>
                  <a:lnTo>
                    <a:pt x="2814" y="1662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ubtitle 12">
            <a:extLst>
              <a:ext uri="{FF2B5EF4-FFF2-40B4-BE49-F238E27FC236}">
                <a16:creationId xmlns:a16="http://schemas.microsoft.com/office/drawing/2014/main" id="{09923A57-E71E-8FE5-F154-25EB23999BD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774236" y="1428847"/>
            <a:ext cx="7996484" cy="3003566"/>
          </a:xfrm>
        </p:spPr>
        <p:txBody>
          <a:bodyPr/>
          <a:lstStyle/>
          <a:p>
            <a:pPr marL="133350" indent="0" algn="l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Reinforcement learning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tipe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algoritma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machine learning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membuat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agent software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mesin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bekerja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secara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otomatis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menentukan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perilaku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yang ideal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sehingga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memaksimalkan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kinerja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algoritmanya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beberapa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tahun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terakhir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penggunaan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reinforcement learning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terus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meningkat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contohnya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DeepMind and the Deep Q learning pada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tahun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2014, AlphaGo di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tahun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2016,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OpenAI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dan PPO di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tahun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2017.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Algoritma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reinforcement learning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didefinisikan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sebagai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metode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machine learning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berkaitan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cara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software agent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mengambil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tindakan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environmentnya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Algoritma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merupakan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bagian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metode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deep learning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memaksimalkan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sebagian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reward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kumulatif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8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3" y="-155530"/>
            <a:ext cx="1624099" cy="21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1049609" y="50906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Domain Reinforcement Learning</a:t>
            </a:r>
            <a:endParaRPr dirty="0"/>
          </a:p>
        </p:txBody>
      </p:sp>
      <p:grpSp>
        <p:nvGrpSpPr>
          <p:cNvPr id="562" name="Google Shape;562;p42"/>
          <p:cNvGrpSpPr/>
          <p:nvPr/>
        </p:nvGrpSpPr>
        <p:grpSpPr>
          <a:xfrm>
            <a:off x="1841950" y="1923349"/>
            <a:ext cx="257658" cy="457205"/>
            <a:chOff x="3338750" y="1272350"/>
            <a:chExt cx="184900" cy="330900"/>
          </a:xfrm>
        </p:grpSpPr>
        <p:sp>
          <p:nvSpPr>
            <p:cNvPr id="563" name="Google Shape;563;p42"/>
            <p:cNvSpPr/>
            <p:nvPr/>
          </p:nvSpPr>
          <p:spPr>
            <a:xfrm>
              <a:off x="3418475" y="1338650"/>
              <a:ext cx="34850" cy="16775"/>
            </a:xfrm>
            <a:custGeom>
              <a:avLst/>
              <a:gdLst/>
              <a:ahLst/>
              <a:cxnLst/>
              <a:rect l="l" t="t" r="r" b="b"/>
              <a:pathLst>
                <a:path w="1394" h="671" extrusionOk="0">
                  <a:moveTo>
                    <a:pt x="0" y="1"/>
                  </a:moveTo>
                  <a:lnTo>
                    <a:pt x="0" y="670"/>
                  </a:lnTo>
                  <a:lnTo>
                    <a:pt x="1045" y="670"/>
                  </a:lnTo>
                  <a:lnTo>
                    <a:pt x="1179" y="644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27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418475" y="1374825"/>
              <a:ext cx="34850" cy="16100"/>
            </a:xfrm>
            <a:custGeom>
              <a:avLst/>
              <a:gdLst/>
              <a:ahLst/>
              <a:cxnLst/>
              <a:rect l="l" t="t" r="r" b="b"/>
              <a:pathLst>
                <a:path w="139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045" y="643"/>
                  </a:lnTo>
                  <a:lnTo>
                    <a:pt x="1179" y="617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3338750" y="1272350"/>
              <a:ext cx="184900" cy="165450"/>
            </a:xfrm>
            <a:custGeom>
              <a:avLst/>
              <a:gdLst/>
              <a:ahLst/>
              <a:cxnLst/>
              <a:rect l="l" t="t" r="r" b="b"/>
              <a:pathLst>
                <a:path w="7396" h="6618" extrusionOk="0">
                  <a:moveTo>
                    <a:pt x="4395" y="1500"/>
                  </a:moveTo>
                  <a:lnTo>
                    <a:pt x="4556" y="1554"/>
                  </a:lnTo>
                  <a:lnTo>
                    <a:pt x="4663" y="1634"/>
                  </a:lnTo>
                  <a:lnTo>
                    <a:pt x="4743" y="1742"/>
                  </a:lnTo>
                  <a:lnTo>
                    <a:pt x="4770" y="1902"/>
                  </a:lnTo>
                  <a:lnTo>
                    <a:pt x="4770" y="2009"/>
                  </a:lnTo>
                  <a:lnTo>
                    <a:pt x="4904" y="2090"/>
                  </a:lnTo>
                  <a:lnTo>
                    <a:pt x="5011" y="2170"/>
                  </a:lnTo>
                  <a:lnTo>
                    <a:pt x="5118" y="2277"/>
                  </a:lnTo>
                  <a:lnTo>
                    <a:pt x="5199" y="2411"/>
                  </a:lnTo>
                  <a:lnTo>
                    <a:pt x="5252" y="2545"/>
                  </a:lnTo>
                  <a:lnTo>
                    <a:pt x="5306" y="2679"/>
                  </a:lnTo>
                  <a:lnTo>
                    <a:pt x="5333" y="2813"/>
                  </a:lnTo>
                  <a:lnTo>
                    <a:pt x="5360" y="2974"/>
                  </a:lnTo>
                  <a:lnTo>
                    <a:pt x="5333" y="3188"/>
                  </a:lnTo>
                  <a:lnTo>
                    <a:pt x="5279" y="3376"/>
                  </a:lnTo>
                  <a:lnTo>
                    <a:pt x="5199" y="3537"/>
                  </a:lnTo>
                  <a:lnTo>
                    <a:pt x="5092" y="3697"/>
                  </a:lnTo>
                  <a:lnTo>
                    <a:pt x="5199" y="3858"/>
                  </a:lnTo>
                  <a:lnTo>
                    <a:pt x="5279" y="4019"/>
                  </a:lnTo>
                  <a:lnTo>
                    <a:pt x="5333" y="4207"/>
                  </a:lnTo>
                  <a:lnTo>
                    <a:pt x="5360" y="4421"/>
                  </a:lnTo>
                  <a:lnTo>
                    <a:pt x="5333" y="4582"/>
                  </a:lnTo>
                  <a:lnTo>
                    <a:pt x="5306" y="4716"/>
                  </a:lnTo>
                  <a:lnTo>
                    <a:pt x="5252" y="4850"/>
                  </a:lnTo>
                  <a:lnTo>
                    <a:pt x="5199" y="4984"/>
                  </a:lnTo>
                  <a:lnTo>
                    <a:pt x="5118" y="5117"/>
                  </a:lnTo>
                  <a:lnTo>
                    <a:pt x="5011" y="5225"/>
                  </a:lnTo>
                  <a:lnTo>
                    <a:pt x="4904" y="5305"/>
                  </a:lnTo>
                  <a:lnTo>
                    <a:pt x="4770" y="5385"/>
                  </a:lnTo>
                  <a:lnTo>
                    <a:pt x="4770" y="5493"/>
                  </a:lnTo>
                  <a:lnTo>
                    <a:pt x="4743" y="5653"/>
                  </a:lnTo>
                  <a:lnTo>
                    <a:pt x="4663" y="5761"/>
                  </a:lnTo>
                  <a:lnTo>
                    <a:pt x="4556" y="5868"/>
                  </a:lnTo>
                  <a:lnTo>
                    <a:pt x="4395" y="5894"/>
                  </a:lnTo>
                  <a:lnTo>
                    <a:pt x="4261" y="5868"/>
                  </a:lnTo>
                  <a:lnTo>
                    <a:pt x="4127" y="5787"/>
                  </a:lnTo>
                  <a:lnTo>
                    <a:pt x="4047" y="5680"/>
                  </a:lnTo>
                  <a:lnTo>
                    <a:pt x="4020" y="5519"/>
                  </a:lnTo>
                  <a:lnTo>
                    <a:pt x="3377" y="5519"/>
                  </a:lnTo>
                  <a:lnTo>
                    <a:pt x="3350" y="5680"/>
                  </a:lnTo>
                  <a:lnTo>
                    <a:pt x="3270" y="5787"/>
                  </a:lnTo>
                  <a:lnTo>
                    <a:pt x="3136" y="5868"/>
                  </a:lnTo>
                  <a:lnTo>
                    <a:pt x="3002" y="5894"/>
                  </a:lnTo>
                  <a:lnTo>
                    <a:pt x="2841" y="5868"/>
                  </a:lnTo>
                  <a:lnTo>
                    <a:pt x="2734" y="5787"/>
                  </a:lnTo>
                  <a:lnTo>
                    <a:pt x="2653" y="5680"/>
                  </a:lnTo>
                  <a:lnTo>
                    <a:pt x="2600" y="5519"/>
                  </a:lnTo>
                  <a:lnTo>
                    <a:pt x="2439" y="5519"/>
                  </a:lnTo>
                  <a:lnTo>
                    <a:pt x="2305" y="5493"/>
                  </a:lnTo>
                  <a:lnTo>
                    <a:pt x="2171" y="5412"/>
                  </a:lnTo>
                  <a:lnTo>
                    <a:pt x="2091" y="5278"/>
                  </a:lnTo>
                  <a:lnTo>
                    <a:pt x="2064" y="5144"/>
                  </a:lnTo>
                  <a:lnTo>
                    <a:pt x="2091" y="4984"/>
                  </a:lnTo>
                  <a:lnTo>
                    <a:pt x="2171" y="4876"/>
                  </a:lnTo>
                  <a:lnTo>
                    <a:pt x="2278" y="4796"/>
                  </a:lnTo>
                  <a:lnTo>
                    <a:pt x="2412" y="4742"/>
                  </a:lnTo>
                  <a:lnTo>
                    <a:pt x="2412" y="2653"/>
                  </a:lnTo>
                  <a:lnTo>
                    <a:pt x="2278" y="2599"/>
                  </a:lnTo>
                  <a:lnTo>
                    <a:pt x="2171" y="2519"/>
                  </a:lnTo>
                  <a:lnTo>
                    <a:pt x="2091" y="2411"/>
                  </a:lnTo>
                  <a:lnTo>
                    <a:pt x="2064" y="2251"/>
                  </a:lnTo>
                  <a:lnTo>
                    <a:pt x="2091" y="2117"/>
                  </a:lnTo>
                  <a:lnTo>
                    <a:pt x="2171" y="1983"/>
                  </a:lnTo>
                  <a:lnTo>
                    <a:pt x="2305" y="1902"/>
                  </a:lnTo>
                  <a:lnTo>
                    <a:pt x="2439" y="1876"/>
                  </a:lnTo>
                  <a:lnTo>
                    <a:pt x="2600" y="1876"/>
                  </a:lnTo>
                  <a:lnTo>
                    <a:pt x="2653" y="1742"/>
                  </a:lnTo>
                  <a:lnTo>
                    <a:pt x="2734" y="1608"/>
                  </a:lnTo>
                  <a:lnTo>
                    <a:pt x="2841" y="1527"/>
                  </a:lnTo>
                  <a:lnTo>
                    <a:pt x="3002" y="1500"/>
                  </a:lnTo>
                  <a:lnTo>
                    <a:pt x="3136" y="1527"/>
                  </a:lnTo>
                  <a:lnTo>
                    <a:pt x="3270" y="1608"/>
                  </a:lnTo>
                  <a:lnTo>
                    <a:pt x="3350" y="1742"/>
                  </a:lnTo>
                  <a:lnTo>
                    <a:pt x="3377" y="1876"/>
                  </a:lnTo>
                  <a:lnTo>
                    <a:pt x="4020" y="1876"/>
                  </a:lnTo>
                  <a:lnTo>
                    <a:pt x="4047" y="1742"/>
                  </a:lnTo>
                  <a:lnTo>
                    <a:pt x="4127" y="1608"/>
                  </a:lnTo>
                  <a:lnTo>
                    <a:pt x="4261" y="1527"/>
                  </a:lnTo>
                  <a:lnTo>
                    <a:pt x="4395" y="1500"/>
                  </a:lnTo>
                  <a:close/>
                  <a:moveTo>
                    <a:pt x="3698" y="0"/>
                  </a:moveTo>
                  <a:lnTo>
                    <a:pt x="3323" y="27"/>
                  </a:lnTo>
                  <a:lnTo>
                    <a:pt x="2948" y="80"/>
                  </a:lnTo>
                  <a:lnTo>
                    <a:pt x="2600" y="161"/>
                  </a:lnTo>
                  <a:lnTo>
                    <a:pt x="2252" y="295"/>
                  </a:lnTo>
                  <a:lnTo>
                    <a:pt x="1930" y="455"/>
                  </a:lnTo>
                  <a:lnTo>
                    <a:pt x="1635" y="643"/>
                  </a:lnTo>
                  <a:lnTo>
                    <a:pt x="1341" y="857"/>
                  </a:lnTo>
                  <a:lnTo>
                    <a:pt x="1099" y="1072"/>
                  </a:lnTo>
                  <a:lnTo>
                    <a:pt x="858" y="1340"/>
                  </a:lnTo>
                  <a:lnTo>
                    <a:pt x="644" y="1634"/>
                  </a:lnTo>
                  <a:lnTo>
                    <a:pt x="456" y="1929"/>
                  </a:lnTo>
                  <a:lnTo>
                    <a:pt x="296" y="2251"/>
                  </a:lnTo>
                  <a:lnTo>
                    <a:pt x="162" y="2599"/>
                  </a:lnTo>
                  <a:lnTo>
                    <a:pt x="81" y="2947"/>
                  </a:lnTo>
                  <a:lnTo>
                    <a:pt x="28" y="3322"/>
                  </a:lnTo>
                  <a:lnTo>
                    <a:pt x="1" y="3697"/>
                  </a:lnTo>
                  <a:lnTo>
                    <a:pt x="28" y="4126"/>
                  </a:lnTo>
                  <a:lnTo>
                    <a:pt x="108" y="4555"/>
                  </a:lnTo>
                  <a:lnTo>
                    <a:pt x="215" y="4957"/>
                  </a:lnTo>
                  <a:lnTo>
                    <a:pt x="403" y="5359"/>
                  </a:lnTo>
                  <a:lnTo>
                    <a:pt x="590" y="5707"/>
                  </a:lnTo>
                  <a:lnTo>
                    <a:pt x="858" y="6055"/>
                  </a:lnTo>
                  <a:lnTo>
                    <a:pt x="1126" y="6350"/>
                  </a:lnTo>
                  <a:lnTo>
                    <a:pt x="1448" y="6618"/>
                  </a:lnTo>
                  <a:lnTo>
                    <a:pt x="5976" y="6618"/>
                  </a:lnTo>
                  <a:lnTo>
                    <a:pt x="6271" y="6350"/>
                  </a:lnTo>
                  <a:lnTo>
                    <a:pt x="6565" y="6055"/>
                  </a:lnTo>
                  <a:lnTo>
                    <a:pt x="6806" y="5707"/>
                  </a:lnTo>
                  <a:lnTo>
                    <a:pt x="7021" y="5359"/>
                  </a:lnTo>
                  <a:lnTo>
                    <a:pt x="7182" y="4957"/>
                  </a:lnTo>
                  <a:lnTo>
                    <a:pt x="7289" y="4555"/>
                  </a:lnTo>
                  <a:lnTo>
                    <a:pt x="7369" y="4126"/>
                  </a:lnTo>
                  <a:lnTo>
                    <a:pt x="7396" y="3697"/>
                  </a:lnTo>
                  <a:lnTo>
                    <a:pt x="7396" y="3322"/>
                  </a:lnTo>
                  <a:lnTo>
                    <a:pt x="7316" y="2947"/>
                  </a:lnTo>
                  <a:lnTo>
                    <a:pt x="7235" y="2599"/>
                  </a:lnTo>
                  <a:lnTo>
                    <a:pt x="7101" y="2251"/>
                  </a:lnTo>
                  <a:lnTo>
                    <a:pt x="6967" y="1929"/>
                  </a:lnTo>
                  <a:lnTo>
                    <a:pt x="6780" y="1634"/>
                  </a:lnTo>
                  <a:lnTo>
                    <a:pt x="6565" y="1340"/>
                  </a:lnTo>
                  <a:lnTo>
                    <a:pt x="6324" y="1072"/>
                  </a:lnTo>
                  <a:lnTo>
                    <a:pt x="6056" y="857"/>
                  </a:lnTo>
                  <a:lnTo>
                    <a:pt x="5762" y="643"/>
                  </a:lnTo>
                  <a:lnTo>
                    <a:pt x="5467" y="455"/>
                  </a:lnTo>
                  <a:lnTo>
                    <a:pt x="5145" y="295"/>
                  </a:lnTo>
                  <a:lnTo>
                    <a:pt x="4797" y="161"/>
                  </a:lnTo>
                  <a:lnTo>
                    <a:pt x="4449" y="80"/>
                  </a:lnTo>
                  <a:lnTo>
                    <a:pt x="4074" y="2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3347475" y="1457200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402" y="1"/>
                  </a:moveTo>
                  <a:lnTo>
                    <a:pt x="241" y="28"/>
                  </a:lnTo>
                  <a:lnTo>
                    <a:pt x="107" y="108"/>
                  </a:lnTo>
                  <a:lnTo>
                    <a:pt x="27" y="242"/>
                  </a:lnTo>
                  <a:lnTo>
                    <a:pt x="0" y="403"/>
                  </a:lnTo>
                  <a:lnTo>
                    <a:pt x="0" y="1421"/>
                  </a:lnTo>
                  <a:lnTo>
                    <a:pt x="6699" y="1421"/>
                  </a:lnTo>
                  <a:lnTo>
                    <a:pt x="6699" y="403"/>
                  </a:lnTo>
                  <a:lnTo>
                    <a:pt x="6672" y="242"/>
                  </a:lnTo>
                  <a:lnTo>
                    <a:pt x="6591" y="108"/>
                  </a:lnTo>
                  <a:lnTo>
                    <a:pt x="6457" y="28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3347475" y="1512125"/>
              <a:ext cx="167475" cy="36200"/>
            </a:xfrm>
            <a:custGeom>
              <a:avLst/>
              <a:gdLst/>
              <a:ahLst/>
              <a:cxnLst/>
              <a:rect l="l" t="t" r="r" b="b"/>
              <a:pathLst>
                <a:path w="6699" h="1448" extrusionOk="0">
                  <a:moveTo>
                    <a:pt x="0" y="1"/>
                  </a:moveTo>
                  <a:lnTo>
                    <a:pt x="0" y="1448"/>
                  </a:lnTo>
                  <a:lnTo>
                    <a:pt x="6699" y="1448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347475" y="1567725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0" y="1"/>
                  </a:moveTo>
                  <a:lnTo>
                    <a:pt x="0" y="1046"/>
                  </a:lnTo>
                  <a:lnTo>
                    <a:pt x="27" y="1180"/>
                  </a:lnTo>
                  <a:lnTo>
                    <a:pt x="107" y="1314"/>
                  </a:lnTo>
                  <a:lnTo>
                    <a:pt x="241" y="1394"/>
                  </a:lnTo>
                  <a:lnTo>
                    <a:pt x="402" y="1421"/>
                  </a:lnTo>
                  <a:lnTo>
                    <a:pt x="6323" y="1421"/>
                  </a:lnTo>
                  <a:lnTo>
                    <a:pt x="6457" y="1394"/>
                  </a:lnTo>
                  <a:lnTo>
                    <a:pt x="6591" y="1314"/>
                  </a:lnTo>
                  <a:lnTo>
                    <a:pt x="6672" y="1180"/>
                  </a:lnTo>
                  <a:lnTo>
                    <a:pt x="6699" y="1046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371080" y="1923349"/>
            <a:ext cx="401398" cy="457205"/>
            <a:chOff x="4044100" y="1272350"/>
            <a:chExt cx="288050" cy="330900"/>
          </a:xfrm>
        </p:grpSpPr>
        <p:sp>
          <p:nvSpPr>
            <p:cNvPr id="570" name="Google Shape;570;p42"/>
            <p:cNvSpPr/>
            <p:nvPr/>
          </p:nvSpPr>
          <p:spPr>
            <a:xfrm>
              <a:off x="4088975" y="1272350"/>
              <a:ext cx="195625" cy="103175"/>
            </a:xfrm>
            <a:custGeom>
              <a:avLst/>
              <a:gdLst/>
              <a:ahLst/>
              <a:cxnLst/>
              <a:rect l="l" t="t" r="r" b="b"/>
              <a:pathLst>
                <a:path w="7825" h="4127" extrusionOk="0">
                  <a:moveTo>
                    <a:pt x="402" y="0"/>
                  </a:moveTo>
                  <a:lnTo>
                    <a:pt x="242" y="27"/>
                  </a:lnTo>
                  <a:lnTo>
                    <a:pt x="108" y="107"/>
                  </a:lnTo>
                  <a:lnTo>
                    <a:pt x="27" y="241"/>
                  </a:lnTo>
                  <a:lnTo>
                    <a:pt x="0" y="375"/>
                  </a:lnTo>
                  <a:lnTo>
                    <a:pt x="0" y="616"/>
                  </a:lnTo>
                  <a:lnTo>
                    <a:pt x="0" y="831"/>
                  </a:lnTo>
                  <a:lnTo>
                    <a:pt x="54" y="1018"/>
                  </a:lnTo>
                  <a:lnTo>
                    <a:pt x="81" y="1206"/>
                  </a:lnTo>
                  <a:lnTo>
                    <a:pt x="161" y="1366"/>
                  </a:lnTo>
                  <a:lnTo>
                    <a:pt x="242" y="1554"/>
                  </a:lnTo>
                  <a:lnTo>
                    <a:pt x="349" y="1715"/>
                  </a:lnTo>
                  <a:lnTo>
                    <a:pt x="456" y="1849"/>
                  </a:lnTo>
                  <a:lnTo>
                    <a:pt x="563" y="2009"/>
                  </a:lnTo>
                  <a:lnTo>
                    <a:pt x="724" y="2117"/>
                  </a:lnTo>
                  <a:lnTo>
                    <a:pt x="858" y="2224"/>
                  </a:lnTo>
                  <a:lnTo>
                    <a:pt x="1019" y="2331"/>
                  </a:lnTo>
                  <a:lnTo>
                    <a:pt x="1179" y="2411"/>
                  </a:lnTo>
                  <a:lnTo>
                    <a:pt x="1367" y="2492"/>
                  </a:lnTo>
                  <a:lnTo>
                    <a:pt x="1554" y="2519"/>
                  </a:lnTo>
                  <a:lnTo>
                    <a:pt x="1742" y="2545"/>
                  </a:lnTo>
                  <a:lnTo>
                    <a:pt x="1956" y="2572"/>
                  </a:lnTo>
                  <a:lnTo>
                    <a:pt x="3591" y="2572"/>
                  </a:lnTo>
                  <a:lnTo>
                    <a:pt x="3591" y="4126"/>
                  </a:lnTo>
                  <a:lnTo>
                    <a:pt x="4368" y="4126"/>
                  </a:lnTo>
                  <a:lnTo>
                    <a:pt x="4368" y="2572"/>
                  </a:lnTo>
                  <a:lnTo>
                    <a:pt x="5895" y="2572"/>
                  </a:lnTo>
                  <a:lnTo>
                    <a:pt x="6082" y="2545"/>
                  </a:lnTo>
                  <a:lnTo>
                    <a:pt x="6270" y="2519"/>
                  </a:lnTo>
                  <a:lnTo>
                    <a:pt x="6458" y="2492"/>
                  </a:lnTo>
                  <a:lnTo>
                    <a:pt x="6645" y="2411"/>
                  </a:lnTo>
                  <a:lnTo>
                    <a:pt x="6806" y="2331"/>
                  </a:lnTo>
                  <a:lnTo>
                    <a:pt x="6967" y="2224"/>
                  </a:lnTo>
                  <a:lnTo>
                    <a:pt x="7127" y="2117"/>
                  </a:lnTo>
                  <a:lnTo>
                    <a:pt x="7261" y="2009"/>
                  </a:lnTo>
                  <a:lnTo>
                    <a:pt x="7395" y="1849"/>
                  </a:lnTo>
                  <a:lnTo>
                    <a:pt x="7503" y="1715"/>
                  </a:lnTo>
                  <a:lnTo>
                    <a:pt x="7610" y="1554"/>
                  </a:lnTo>
                  <a:lnTo>
                    <a:pt x="7690" y="1366"/>
                  </a:lnTo>
                  <a:lnTo>
                    <a:pt x="7744" y="1206"/>
                  </a:lnTo>
                  <a:lnTo>
                    <a:pt x="7797" y="1018"/>
                  </a:lnTo>
                  <a:lnTo>
                    <a:pt x="7824" y="831"/>
                  </a:lnTo>
                  <a:lnTo>
                    <a:pt x="7824" y="616"/>
                  </a:lnTo>
                  <a:lnTo>
                    <a:pt x="7824" y="375"/>
                  </a:lnTo>
                  <a:lnTo>
                    <a:pt x="7797" y="241"/>
                  </a:lnTo>
                  <a:lnTo>
                    <a:pt x="7717" y="107"/>
                  </a:lnTo>
                  <a:lnTo>
                    <a:pt x="7583" y="27"/>
                  </a:lnTo>
                  <a:lnTo>
                    <a:pt x="7449" y="0"/>
                  </a:lnTo>
                  <a:lnTo>
                    <a:pt x="5198" y="0"/>
                  </a:lnTo>
                  <a:lnTo>
                    <a:pt x="4984" y="54"/>
                  </a:lnTo>
                  <a:lnTo>
                    <a:pt x="4770" y="107"/>
                  </a:lnTo>
                  <a:lnTo>
                    <a:pt x="4582" y="188"/>
                  </a:lnTo>
                  <a:lnTo>
                    <a:pt x="4394" y="295"/>
                  </a:lnTo>
                  <a:lnTo>
                    <a:pt x="4207" y="429"/>
                  </a:lnTo>
                  <a:lnTo>
                    <a:pt x="4073" y="563"/>
                  </a:lnTo>
                  <a:lnTo>
                    <a:pt x="3912" y="697"/>
                  </a:lnTo>
                  <a:lnTo>
                    <a:pt x="3778" y="563"/>
                  </a:lnTo>
                  <a:lnTo>
                    <a:pt x="3617" y="429"/>
                  </a:lnTo>
                  <a:lnTo>
                    <a:pt x="3457" y="295"/>
                  </a:lnTo>
                  <a:lnTo>
                    <a:pt x="3269" y="188"/>
                  </a:lnTo>
                  <a:lnTo>
                    <a:pt x="3055" y="107"/>
                  </a:lnTo>
                  <a:lnTo>
                    <a:pt x="2867" y="54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4172025" y="1467250"/>
              <a:ext cx="42900" cy="22125"/>
            </a:xfrm>
            <a:custGeom>
              <a:avLst/>
              <a:gdLst/>
              <a:ahLst/>
              <a:cxnLst/>
              <a:rect l="l" t="t" r="r" b="b"/>
              <a:pathLst>
                <a:path w="1716" h="885" extrusionOk="0">
                  <a:moveTo>
                    <a:pt x="1" y="1"/>
                  </a:moveTo>
                  <a:lnTo>
                    <a:pt x="1" y="885"/>
                  </a:lnTo>
                  <a:lnTo>
                    <a:pt x="1367" y="885"/>
                  </a:lnTo>
                  <a:lnTo>
                    <a:pt x="1448" y="858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716" y="456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54"/>
                  </a:lnTo>
                  <a:lnTo>
                    <a:pt x="1367" y="28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4172025" y="1508775"/>
              <a:ext cx="42900" cy="21475"/>
            </a:xfrm>
            <a:custGeom>
              <a:avLst/>
              <a:gdLst/>
              <a:ahLst/>
              <a:cxnLst/>
              <a:rect l="l" t="t" r="r" b="b"/>
              <a:pathLst>
                <a:path w="1716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367" y="858"/>
                  </a:lnTo>
                  <a:lnTo>
                    <a:pt x="1448" y="832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71"/>
                  </a:lnTo>
                  <a:lnTo>
                    <a:pt x="1662" y="590"/>
                  </a:lnTo>
                  <a:lnTo>
                    <a:pt x="1689" y="510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9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28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4044100" y="1394925"/>
              <a:ext cx="288050" cy="208325"/>
            </a:xfrm>
            <a:custGeom>
              <a:avLst/>
              <a:gdLst/>
              <a:ahLst/>
              <a:cxnLst/>
              <a:rect l="l" t="t" r="r" b="b"/>
              <a:pathLst>
                <a:path w="11522" h="8333" extrusionOk="0">
                  <a:moveTo>
                    <a:pt x="6565" y="1715"/>
                  </a:moveTo>
                  <a:lnTo>
                    <a:pt x="6725" y="1742"/>
                  </a:lnTo>
                  <a:lnTo>
                    <a:pt x="6833" y="1822"/>
                  </a:lnTo>
                  <a:lnTo>
                    <a:pt x="6913" y="1956"/>
                  </a:lnTo>
                  <a:lnTo>
                    <a:pt x="6940" y="2117"/>
                  </a:lnTo>
                  <a:lnTo>
                    <a:pt x="6940" y="2278"/>
                  </a:lnTo>
                  <a:lnTo>
                    <a:pt x="7100" y="2358"/>
                  </a:lnTo>
                  <a:lnTo>
                    <a:pt x="7208" y="2465"/>
                  </a:lnTo>
                  <a:lnTo>
                    <a:pt x="7315" y="2572"/>
                  </a:lnTo>
                  <a:lnTo>
                    <a:pt x="7422" y="2706"/>
                  </a:lnTo>
                  <a:lnTo>
                    <a:pt x="7502" y="2840"/>
                  </a:lnTo>
                  <a:lnTo>
                    <a:pt x="7556" y="3001"/>
                  </a:lnTo>
                  <a:lnTo>
                    <a:pt x="7583" y="3162"/>
                  </a:lnTo>
                  <a:lnTo>
                    <a:pt x="7610" y="3323"/>
                  </a:lnTo>
                  <a:lnTo>
                    <a:pt x="7610" y="3349"/>
                  </a:lnTo>
                  <a:lnTo>
                    <a:pt x="7583" y="3564"/>
                  </a:lnTo>
                  <a:lnTo>
                    <a:pt x="7502" y="3778"/>
                  </a:lnTo>
                  <a:lnTo>
                    <a:pt x="7422" y="3992"/>
                  </a:lnTo>
                  <a:lnTo>
                    <a:pt x="7288" y="4153"/>
                  </a:lnTo>
                  <a:lnTo>
                    <a:pt x="7422" y="4341"/>
                  </a:lnTo>
                  <a:lnTo>
                    <a:pt x="7502" y="4528"/>
                  </a:lnTo>
                  <a:lnTo>
                    <a:pt x="7583" y="4743"/>
                  </a:lnTo>
                  <a:lnTo>
                    <a:pt x="7610" y="4984"/>
                  </a:lnTo>
                  <a:lnTo>
                    <a:pt x="7583" y="5171"/>
                  </a:lnTo>
                  <a:lnTo>
                    <a:pt x="7556" y="5332"/>
                  </a:lnTo>
                  <a:lnTo>
                    <a:pt x="7502" y="5466"/>
                  </a:lnTo>
                  <a:lnTo>
                    <a:pt x="7422" y="5627"/>
                  </a:lnTo>
                  <a:lnTo>
                    <a:pt x="7315" y="5761"/>
                  </a:lnTo>
                  <a:lnTo>
                    <a:pt x="7208" y="5868"/>
                  </a:lnTo>
                  <a:lnTo>
                    <a:pt x="7100" y="5975"/>
                  </a:lnTo>
                  <a:lnTo>
                    <a:pt x="6940" y="6055"/>
                  </a:lnTo>
                  <a:lnTo>
                    <a:pt x="6940" y="6216"/>
                  </a:lnTo>
                  <a:lnTo>
                    <a:pt x="6913" y="6377"/>
                  </a:lnTo>
                  <a:lnTo>
                    <a:pt x="6833" y="6484"/>
                  </a:lnTo>
                  <a:lnTo>
                    <a:pt x="6725" y="6564"/>
                  </a:lnTo>
                  <a:lnTo>
                    <a:pt x="6565" y="6618"/>
                  </a:lnTo>
                  <a:lnTo>
                    <a:pt x="6404" y="6564"/>
                  </a:lnTo>
                  <a:lnTo>
                    <a:pt x="6297" y="6484"/>
                  </a:lnTo>
                  <a:lnTo>
                    <a:pt x="6216" y="6377"/>
                  </a:lnTo>
                  <a:lnTo>
                    <a:pt x="6163" y="6216"/>
                  </a:lnTo>
                  <a:lnTo>
                    <a:pt x="6163" y="6189"/>
                  </a:lnTo>
                  <a:lnTo>
                    <a:pt x="5332" y="6189"/>
                  </a:lnTo>
                  <a:lnTo>
                    <a:pt x="5332" y="6216"/>
                  </a:lnTo>
                  <a:lnTo>
                    <a:pt x="5305" y="6377"/>
                  </a:lnTo>
                  <a:lnTo>
                    <a:pt x="5225" y="6484"/>
                  </a:lnTo>
                  <a:lnTo>
                    <a:pt x="5118" y="6564"/>
                  </a:lnTo>
                  <a:lnTo>
                    <a:pt x="4957" y="6618"/>
                  </a:lnTo>
                  <a:lnTo>
                    <a:pt x="4796" y="6564"/>
                  </a:lnTo>
                  <a:lnTo>
                    <a:pt x="4689" y="6484"/>
                  </a:lnTo>
                  <a:lnTo>
                    <a:pt x="4609" y="6377"/>
                  </a:lnTo>
                  <a:lnTo>
                    <a:pt x="4582" y="6216"/>
                  </a:lnTo>
                  <a:lnTo>
                    <a:pt x="4582" y="6189"/>
                  </a:lnTo>
                  <a:lnTo>
                    <a:pt x="4341" y="6189"/>
                  </a:lnTo>
                  <a:lnTo>
                    <a:pt x="4180" y="6163"/>
                  </a:lnTo>
                  <a:lnTo>
                    <a:pt x="4046" y="6082"/>
                  </a:lnTo>
                  <a:lnTo>
                    <a:pt x="3966" y="5948"/>
                  </a:lnTo>
                  <a:lnTo>
                    <a:pt x="3939" y="5814"/>
                  </a:lnTo>
                  <a:lnTo>
                    <a:pt x="3966" y="5654"/>
                  </a:lnTo>
                  <a:lnTo>
                    <a:pt x="4046" y="5546"/>
                  </a:lnTo>
                  <a:lnTo>
                    <a:pt x="4180" y="5439"/>
                  </a:lnTo>
                  <a:lnTo>
                    <a:pt x="4341" y="5412"/>
                  </a:lnTo>
                  <a:lnTo>
                    <a:pt x="4341" y="2894"/>
                  </a:lnTo>
                  <a:lnTo>
                    <a:pt x="4180" y="2867"/>
                  </a:lnTo>
                  <a:lnTo>
                    <a:pt x="4046" y="2787"/>
                  </a:lnTo>
                  <a:lnTo>
                    <a:pt x="3966" y="2679"/>
                  </a:lnTo>
                  <a:lnTo>
                    <a:pt x="3939" y="2519"/>
                  </a:lnTo>
                  <a:lnTo>
                    <a:pt x="3966" y="2358"/>
                  </a:lnTo>
                  <a:lnTo>
                    <a:pt x="4046" y="2251"/>
                  </a:lnTo>
                  <a:lnTo>
                    <a:pt x="4180" y="2170"/>
                  </a:lnTo>
                  <a:lnTo>
                    <a:pt x="4341" y="2117"/>
                  </a:lnTo>
                  <a:lnTo>
                    <a:pt x="4582" y="2117"/>
                  </a:lnTo>
                  <a:lnTo>
                    <a:pt x="4609" y="1956"/>
                  </a:lnTo>
                  <a:lnTo>
                    <a:pt x="4689" y="1822"/>
                  </a:lnTo>
                  <a:lnTo>
                    <a:pt x="4796" y="1742"/>
                  </a:lnTo>
                  <a:lnTo>
                    <a:pt x="4957" y="1715"/>
                  </a:lnTo>
                  <a:lnTo>
                    <a:pt x="5118" y="1742"/>
                  </a:lnTo>
                  <a:lnTo>
                    <a:pt x="5225" y="1822"/>
                  </a:lnTo>
                  <a:lnTo>
                    <a:pt x="5305" y="1956"/>
                  </a:lnTo>
                  <a:lnTo>
                    <a:pt x="5332" y="2117"/>
                  </a:lnTo>
                  <a:lnTo>
                    <a:pt x="6163" y="2117"/>
                  </a:lnTo>
                  <a:lnTo>
                    <a:pt x="6216" y="1956"/>
                  </a:lnTo>
                  <a:lnTo>
                    <a:pt x="6297" y="1822"/>
                  </a:lnTo>
                  <a:lnTo>
                    <a:pt x="6404" y="1742"/>
                  </a:lnTo>
                  <a:lnTo>
                    <a:pt x="6565" y="1715"/>
                  </a:lnTo>
                  <a:close/>
                  <a:moveTo>
                    <a:pt x="402" y="0"/>
                  </a:moveTo>
                  <a:lnTo>
                    <a:pt x="241" y="27"/>
                  </a:lnTo>
                  <a:lnTo>
                    <a:pt x="107" y="107"/>
                  </a:lnTo>
                  <a:lnTo>
                    <a:pt x="27" y="214"/>
                  </a:lnTo>
                  <a:lnTo>
                    <a:pt x="0" y="375"/>
                  </a:lnTo>
                  <a:lnTo>
                    <a:pt x="27" y="536"/>
                  </a:lnTo>
                  <a:lnTo>
                    <a:pt x="107" y="643"/>
                  </a:lnTo>
                  <a:lnTo>
                    <a:pt x="241" y="724"/>
                  </a:lnTo>
                  <a:lnTo>
                    <a:pt x="402" y="750"/>
                  </a:lnTo>
                  <a:lnTo>
                    <a:pt x="938" y="750"/>
                  </a:lnTo>
                  <a:lnTo>
                    <a:pt x="1501" y="7020"/>
                  </a:lnTo>
                  <a:lnTo>
                    <a:pt x="1554" y="7288"/>
                  </a:lnTo>
                  <a:lnTo>
                    <a:pt x="1661" y="7529"/>
                  </a:lnTo>
                  <a:lnTo>
                    <a:pt x="1795" y="7770"/>
                  </a:lnTo>
                  <a:lnTo>
                    <a:pt x="1983" y="7958"/>
                  </a:lnTo>
                  <a:lnTo>
                    <a:pt x="2197" y="8118"/>
                  </a:lnTo>
                  <a:lnTo>
                    <a:pt x="2412" y="8226"/>
                  </a:lnTo>
                  <a:lnTo>
                    <a:pt x="2680" y="8306"/>
                  </a:lnTo>
                  <a:lnTo>
                    <a:pt x="2974" y="8333"/>
                  </a:lnTo>
                  <a:lnTo>
                    <a:pt x="8574" y="8333"/>
                  </a:lnTo>
                  <a:lnTo>
                    <a:pt x="8842" y="8306"/>
                  </a:lnTo>
                  <a:lnTo>
                    <a:pt x="9110" y="8226"/>
                  </a:lnTo>
                  <a:lnTo>
                    <a:pt x="9351" y="8118"/>
                  </a:lnTo>
                  <a:lnTo>
                    <a:pt x="9565" y="7958"/>
                  </a:lnTo>
                  <a:lnTo>
                    <a:pt x="9753" y="7770"/>
                  </a:lnTo>
                  <a:lnTo>
                    <a:pt x="9887" y="7529"/>
                  </a:lnTo>
                  <a:lnTo>
                    <a:pt x="9994" y="7288"/>
                  </a:lnTo>
                  <a:lnTo>
                    <a:pt x="10021" y="7020"/>
                  </a:lnTo>
                  <a:lnTo>
                    <a:pt x="10610" y="750"/>
                  </a:lnTo>
                  <a:lnTo>
                    <a:pt x="11146" y="750"/>
                  </a:lnTo>
                  <a:lnTo>
                    <a:pt x="11307" y="724"/>
                  </a:lnTo>
                  <a:lnTo>
                    <a:pt x="11414" y="643"/>
                  </a:lnTo>
                  <a:lnTo>
                    <a:pt x="11495" y="536"/>
                  </a:lnTo>
                  <a:lnTo>
                    <a:pt x="11521" y="375"/>
                  </a:lnTo>
                  <a:lnTo>
                    <a:pt x="11495" y="214"/>
                  </a:lnTo>
                  <a:lnTo>
                    <a:pt x="11414" y="107"/>
                  </a:lnTo>
                  <a:lnTo>
                    <a:pt x="11307" y="2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2"/>
          <p:cNvGrpSpPr/>
          <p:nvPr/>
        </p:nvGrpSpPr>
        <p:grpSpPr>
          <a:xfrm>
            <a:off x="6942649" y="1923349"/>
            <a:ext cx="461144" cy="457205"/>
            <a:chOff x="4779575" y="1272350"/>
            <a:chExt cx="330925" cy="330900"/>
          </a:xfrm>
        </p:grpSpPr>
        <p:sp>
          <p:nvSpPr>
            <p:cNvPr id="575" name="Google Shape;575;p42"/>
            <p:cNvSpPr/>
            <p:nvPr/>
          </p:nvSpPr>
          <p:spPr>
            <a:xfrm>
              <a:off x="4779575" y="1364775"/>
              <a:ext cx="239150" cy="238475"/>
            </a:xfrm>
            <a:custGeom>
              <a:avLst/>
              <a:gdLst/>
              <a:ahLst/>
              <a:cxnLst/>
              <a:rect l="l" t="t" r="r" b="b"/>
              <a:pathLst>
                <a:path w="9566" h="9539" extrusionOk="0">
                  <a:moveTo>
                    <a:pt x="7904" y="0"/>
                  </a:moveTo>
                  <a:lnTo>
                    <a:pt x="349" y="7556"/>
                  </a:lnTo>
                  <a:lnTo>
                    <a:pt x="215" y="7744"/>
                  </a:lnTo>
                  <a:lnTo>
                    <a:pt x="107" y="7931"/>
                  </a:lnTo>
                  <a:lnTo>
                    <a:pt x="27" y="8146"/>
                  </a:lnTo>
                  <a:lnTo>
                    <a:pt x="0" y="8387"/>
                  </a:lnTo>
                  <a:lnTo>
                    <a:pt x="27" y="8601"/>
                  </a:lnTo>
                  <a:lnTo>
                    <a:pt x="107" y="8815"/>
                  </a:lnTo>
                  <a:lnTo>
                    <a:pt x="215" y="9030"/>
                  </a:lnTo>
                  <a:lnTo>
                    <a:pt x="349" y="9191"/>
                  </a:lnTo>
                  <a:lnTo>
                    <a:pt x="536" y="9351"/>
                  </a:lnTo>
                  <a:lnTo>
                    <a:pt x="750" y="9458"/>
                  </a:lnTo>
                  <a:lnTo>
                    <a:pt x="965" y="9512"/>
                  </a:lnTo>
                  <a:lnTo>
                    <a:pt x="1179" y="9539"/>
                  </a:lnTo>
                  <a:lnTo>
                    <a:pt x="1393" y="9512"/>
                  </a:lnTo>
                  <a:lnTo>
                    <a:pt x="1608" y="9458"/>
                  </a:lnTo>
                  <a:lnTo>
                    <a:pt x="1822" y="9351"/>
                  </a:lnTo>
                  <a:lnTo>
                    <a:pt x="2010" y="9191"/>
                  </a:lnTo>
                  <a:lnTo>
                    <a:pt x="9565" y="1635"/>
                  </a:lnTo>
                  <a:lnTo>
                    <a:pt x="79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5034100" y="1284400"/>
              <a:ext cx="65000" cy="64325"/>
            </a:xfrm>
            <a:custGeom>
              <a:avLst/>
              <a:gdLst/>
              <a:ahLst/>
              <a:cxnLst/>
              <a:rect l="l" t="t" r="r" b="b"/>
              <a:pathLst>
                <a:path w="2600" h="2573" extrusionOk="0">
                  <a:moveTo>
                    <a:pt x="1099" y="0"/>
                  </a:moveTo>
                  <a:lnTo>
                    <a:pt x="965" y="27"/>
                  </a:lnTo>
                  <a:lnTo>
                    <a:pt x="831" y="107"/>
                  </a:lnTo>
                  <a:lnTo>
                    <a:pt x="1" y="938"/>
                  </a:lnTo>
                  <a:lnTo>
                    <a:pt x="1662" y="2572"/>
                  </a:lnTo>
                  <a:lnTo>
                    <a:pt x="2492" y="1742"/>
                  </a:lnTo>
                  <a:lnTo>
                    <a:pt x="2573" y="1635"/>
                  </a:lnTo>
                  <a:lnTo>
                    <a:pt x="2600" y="1474"/>
                  </a:lnTo>
                  <a:lnTo>
                    <a:pt x="2573" y="1340"/>
                  </a:lnTo>
                  <a:lnTo>
                    <a:pt x="2492" y="1206"/>
                  </a:lnTo>
                  <a:lnTo>
                    <a:pt x="1394" y="107"/>
                  </a:lnTo>
                  <a:lnTo>
                    <a:pt x="1260" y="27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4906175" y="1272350"/>
              <a:ext cx="108525" cy="76375"/>
            </a:xfrm>
            <a:custGeom>
              <a:avLst/>
              <a:gdLst/>
              <a:ahLst/>
              <a:cxnLst/>
              <a:rect l="l" t="t" r="r" b="b"/>
              <a:pathLst>
                <a:path w="4341" h="3055" extrusionOk="0">
                  <a:moveTo>
                    <a:pt x="777" y="0"/>
                  </a:moveTo>
                  <a:lnTo>
                    <a:pt x="643" y="27"/>
                  </a:lnTo>
                  <a:lnTo>
                    <a:pt x="509" y="80"/>
                  </a:lnTo>
                  <a:lnTo>
                    <a:pt x="375" y="161"/>
                  </a:lnTo>
                  <a:lnTo>
                    <a:pt x="268" y="268"/>
                  </a:lnTo>
                  <a:lnTo>
                    <a:pt x="161" y="375"/>
                  </a:lnTo>
                  <a:lnTo>
                    <a:pt x="81" y="509"/>
                  </a:lnTo>
                  <a:lnTo>
                    <a:pt x="27" y="643"/>
                  </a:lnTo>
                  <a:lnTo>
                    <a:pt x="0" y="804"/>
                  </a:lnTo>
                  <a:lnTo>
                    <a:pt x="0" y="965"/>
                  </a:lnTo>
                  <a:lnTo>
                    <a:pt x="27" y="1099"/>
                  </a:lnTo>
                  <a:lnTo>
                    <a:pt x="54" y="1232"/>
                  </a:lnTo>
                  <a:lnTo>
                    <a:pt x="134" y="1366"/>
                  </a:lnTo>
                  <a:lnTo>
                    <a:pt x="215" y="1500"/>
                  </a:lnTo>
                  <a:lnTo>
                    <a:pt x="322" y="1581"/>
                  </a:lnTo>
                  <a:lnTo>
                    <a:pt x="456" y="1688"/>
                  </a:lnTo>
                  <a:lnTo>
                    <a:pt x="965" y="1956"/>
                  </a:lnTo>
                  <a:lnTo>
                    <a:pt x="1474" y="2277"/>
                  </a:lnTo>
                  <a:lnTo>
                    <a:pt x="1956" y="2653"/>
                  </a:lnTo>
                  <a:lnTo>
                    <a:pt x="2465" y="3054"/>
                  </a:lnTo>
                  <a:lnTo>
                    <a:pt x="2519" y="2947"/>
                  </a:lnTo>
                  <a:lnTo>
                    <a:pt x="2572" y="2867"/>
                  </a:lnTo>
                  <a:lnTo>
                    <a:pt x="4287" y="1125"/>
                  </a:lnTo>
                  <a:lnTo>
                    <a:pt x="4341" y="1099"/>
                  </a:lnTo>
                  <a:lnTo>
                    <a:pt x="3805" y="804"/>
                  </a:lnTo>
                  <a:lnTo>
                    <a:pt x="3242" y="536"/>
                  </a:lnTo>
                  <a:lnTo>
                    <a:pt x="2679" y="322"/>
                  </a:lnTo>
                  <a:lnTo>
                    <a:pt x="2117" y="161"/>
                  </a:lnTo>
                  <a:lnTo>
                    <a:pt x="1527" y="54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5034775" y="1368800"/>
              <a:ext cx="75725" cy="108525"/>
            </a:xfrm>
            <a:custGeom>
              <a:avLst/>
              <a:gdLst/>
              <a:ahLst/>
              <a:cxnLst/>
              <a:rect l="l" t="t" r="r" b="b"/>
              <a:pathLst>
                <a:path w="3029" h="4341" extrusionOk="0">
                  <a:moveTo>
                    <a:pt x="1930" y="0"/>
                  </a:moveTo>
                  <a:lnTo>
                    <a:pt x="1903" y="27"/>
                  </a:lnTo>
                  <a:lnTo>
                    <a:pt x="188" y="1769"/>
                  </a:lnTo>
                  <a:lnTo>
                    <a:pt x="108" y="1822"/>
                  </a:lnTo>
                  <a:lnTo>
                    <a:pt x="0" y="1849"/>
                  </a:lnTo>
                  <a:lnTo>
                    <a:pt x="402" y="2358"/>
                  </a:lnTo>
                  <a:lnTo>
                    <a:pt x="751" y="2867"/>
                  </a:lnTo>
                  <a:lnTo>
                    <a:pt x="1072" y="3376"/>
                  </a:lnTo>
                  <a:lnTo>
                    <a:pt x="1367" y="3858"/>
                  </a:lnTo>
                  <a:lnTo>
                    <a:pt x="1421" y="3966"/>
                  </a:lnTo>
                  <a:lnTo>
                    <a:pt x="1501" y="4073"/>
                  </a:lnTo>
                  <a:lnTo>
                    <a:pt x="1688" y="4207"/>
                  </a:lnTo>
                  <a:lnTo>
                    <a:pt x="1903" y="4314"/>
                  </a:lnTo>
                  <a:lnTo>
                    <a:pt x="2144" y="4341"/>
                  </a:lnTo>
                  <a:lnTo>
                    <a:pt x="2278" y="4314"/>
                  </a:lnTo>
                  <a:lnTo>
                    <a:pt x="2385" y="4287"/>
                  </a:lnTo>
                  <a:lnTo>
                    <a:pt x="2546" y="4234"/>
                  </a:lnTo>
                  <a:lnTo>
                    <a:pt x="2680" y="4153"/>
                  </a:lnTo>
                  <a:lnTo>
                    <a:pt x="2787" y="4073"/>
                  </a:lnTo>
                  <a:lnTo>
                    <a:pt x="2894" y="3966"/>
                  </a:lnTo>
                  <a:lnTo>
                    <a:pt x="2948" y="3832"/>
                  </a:lnTo>
                  <a:lnTo>
                    <a:pt x="3001" y="3698"/>
                  </a:lnTo>
                  <a:lnTo>
                    <a:pt x="3028" y="3537"/>
                  </a:lnTo>
                  <a:lnTo>
                    <a:pt x="3028" y="3376"/>
                  </a:lnTo>
                  <a:lnTo>
                    <a:pt x="2975" y="2787"/>
                  </a:lnTo>
                  <a:lnTo>
                    <a:pt x="2867" y="2224"/>
                  </a:lnTo>
                  <a:lnTo>
                    <a:pt x="2707" y="1635"/>
                  </a:lnTo>
                  <a:lnTo>
                    <a:pt x="2492" y="1072"/>
                  </a:lnTo>
                  <a:lnTo>
                    <a:pt x="2251" y="536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4991225" y="1321225"/>
              <a:ext cx="70375" cy="71025"/>
            </a:xfrm>
            <a:custGeom>
              <a:avLst/>
              <a:gdLst/>
              <a:ahLst/>
              <a:cxnLst/>
              <a:rect l="l" t="t" r="r" b="b"/>
              <a:pathLst>
                <a:path w="2815" h="2841" extrusionOk="0">
                  <a:moveTo>
                    <a:pt x="1180" y="1"/>
                  </a:moveTo>
                  <a:lnTo>
                    <a:pt x="1" y="1180"/>
                  </a:lnTo>
                  <a:lnTo>
                    <a:pt x="1635" y="2841"/>
                  </a:lnTo>
                  <a:lnTo>
                    <a:pt x="2814" y="1662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ubtitle 12">
            <a:extLst>
              <a:ext uri="{FF2B5EF4-FFF2-40B4-BE49-F238E27FC236}">
                <a16:creationId xmlns:a16="http://schemas.microsoft.com/office/drawing/2014/main" id="{09923A57-E71E-8FE5-F154-25EB23999BD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774236" y="1428847"/>
            <a:ext cx="7996484" cy="3003566"/>
          </a:xfrm>
        </p:spPr>
        <p:txBody>
          <a:bodyPr/>
          <a:lstStyle/>
          <a:p>
            <a:pPr marL="133350" indent="0" algn="l">
              <a:lnSpc>
                <a:spcPct val="150000"/>
              </a:lnSpc>
            </a:pP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algoritma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reinforcement learning,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beberapa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istilah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penting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sering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yaitu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agent, environment (e), reward (r), state (s), policy (Ï€), value (V), value function, model of the environment, model based methods, dan Q value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action value (Q). Pada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artikel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kali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DQLab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mengupas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reinforcement learning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mulai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istilah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penting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algoritmanya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hingga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penggunaan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reinforcement learning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3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3" y="-155530"/>
            <a:ext cx="1624099" cy="21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1049609" y="50906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Domain Computer Vision</a:t>
            </a:r>
            <a:endParaRPr dirty="0"/>
          </a:p>
        </p:txBody>
      </p:sp>
      <p:grpSp>
        <p:nvGrpSpPr>
          <p:cNvPr id="562" name="Google Shape;562;p42"/>
          <p:cNvGrpSpPr/>
          <p:nvPr/>
        </p:nvGrpSpPr>
        <p:grpSpPr>
          <a:xfrm>
            <a:off x="1841950" y="1923349"/>
            <a:ext cx="257658" cy="457205"/>
            <a:chOff x="3338750" y="1272350"/>
            <a:chExt cx="184900" cy="330900"/>
          </a:xfrm>
        </p:grpSpPr>
        <p:sp>
          <p:nvSpPr>
            <p:cNvPr id="563" name="Google Shape;563;p42"/>
            <p:cNvSpPr/>
            <p:nvPr/>
          </p:nvSpPr>
          <p:spPr>
            <a:xfrm>
              <a:off x="3418475" y="1338650"/>
              <a:ext cx="34850" cy="16775"/>
            </a:xfrm>
            <a:custGeom>
              <a:avLst/>
              <a:gdLst/>
              <a:ahLst/>
              <a:cxnLst/>
              <a:rect l="l" t="t" r="r" b="b"/>
              <a:pathLst>
                <a:path w="1394" h="671" extrusionOk="0">
                  <a:moveTo>
                    <a:pt x="0" y="1"/>
                  </a:moveTo>
                  <a:lnTo>
                    <a:pt x="0" y="670"/>
                  </a:lnTo>
                  <a:lnTo>
                    <a:pt x="1045" y="670"/>
                  </a:lnTo>
                  <a:lnTo>
                    <a:pt x="1179" y="644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27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418475" y="1374825"/>
              <a:ext cx="34850" cy="16100"/>
            </a:xfrm>
            <a:custGeom>
              <a:avLst/>
              <a:gdLst/>
              <a:ahLst/>
              <a:cxnLst/>
              <a:rect l="l" t="t" r="r" b="b"/>
              <a:pathLst>
                <a:path w="139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045" y="643"/>
                  </a:lnTo>
                  <a:lnTo>
                    <a:pt x="1179" y="617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3338750" y="1272350"/>
              <a:ext cx="184900" cy="165450"/>
            </a:xfrm>
            <a:custGeom>
              <a:avLst/>
              <a:gdLst/>
              <a:ahLst/>
              <a:cxnLst/>
              <a:rect l="l" t="t" r="r" b="b"/>
              <a:pathLst>
                <a:path w="7396" h="6618" extrusionOk="0">
                  <a:moveTo>
                    <a:pt x="4395" y="1500"/>
                  </a:moveTo>
                  <a:lnTo>
                    <a:pt x="4556" y="1554"/>
                  </a:lnTo>
                  <a:lnTo>
                    <a:pt x="4663" y="1634"/>
                  </a:lnTo>
                  <a:lnTo>
                    <a:pt x="4743" y="1742"/>
                  </a:lnTo>
                  <a:lnTo>
                    <a:pt x="4770" y="1902"/>
                  </a:lnTo>
                  <a:lnTo>
                    <a:pt x="4770" y="2009"/>
                  </a:lnTo>
                  <a:lnTo>
                    <a:pt x="4904" y="2090"/>
                  </a:lnTo>
                  <a:lnTo>
                    <a:pt x="5011" y="2170"/>
                  </a:lnTo>
                  <a:lnTo>
                    <a:pt x="5118" y="2277"/>
                  </a:lnTo>
                  <a:lnTo>
                    <a:pt x="5199" y="2411"/>
                  </a:lnTo>
                  <a:lnTo>
                    <a:pt x="5252" y="2545"/>
                  </a:lnTo>
                  <a:lnTo>
                    <a:pt x="5306" y="2679"/>
                  </a:lnTo>
                  <a:lnTo>
                    <a:pt x="5333" y="2813"/>
                  </a:lnTo>
                  <a:lnTo>
                    <a:pt x="5360" y="2974"/>
                  </a:lnTo>
                  <a:lnTo>
                    <a:pt x="5333" y="3188"/>
                  </a:lnTo>
                  <a:lnTo>
                    <a:pt x="5279" y="3376"/>
                  </a:lnTo>
                  <a:lnTo>
                    <a:pt x="5199" y="3537"/>
                  </a:lnTo>
                  <a:lnTo>
                    <a:pt x="5092" y="3697"/>
                  </a:lnTo>
                  <a:lnTo>
                    <a:pt x="5199" y="3858"/>
                  </a:lnTo>
                  <a:lnTo>
                    <a:pt x="5279" y="4019"/>
                  </a:lnTo>
                  <a:lnTo>
                    <a:pt x="5333" y="4207"/>
                  </a:lnTo>
                  <a:lnTo>
                    <a:pt x="5360" y="4421"/>
                  </a:lnTo>
                  <a:lnTo>
                    <a:pt x="5333" y="4582"/>
                  </a:lnTo>
                  <a:lnTo>
                    <a:pt x="5306" y="4716"/>
                  </a:lnTo>
                  <a:lnTo>
                    <a:pt x="5252" y="4850"/>
                  </a:lnTo>
                  <a:lnTo>
                    <a:pt x="5199" y="4984"/>
                  </a:lnTo>
                  <a:lnTo>
                    <a:pt x="5118" y="5117"/>
                  </a:lnTo>
                  <a:lnTo>
                    <a:pt x="5011" y="5225"/>
                  </a:lnTo>
                  <a:lnTo>
                    <a:pt x="4904" y="5305"/>
                  </a:lnTo>
                  <a:lnTo>
                    <a:pt x="4770" y="5385"/>
                  </a:lnTo>
                  <a:lnTo>
                    <a:pt x="4770" y="5493"/>
                  </a:lnTo>
                  <a:lnTo>
                    <a:pt x="4743" y="5653"/>
                  </a:lnTo>
                  <a:lnTo>
                    <a:pt x="4663" y="5761"/>
                  </a:lnTo>
                  <a:lnTo>
                    <a:pt x="4556" y="5868"/>
                  </a:lnTo>
                  <a:lnTo>
                    <a:pt x="4395" y="5894"/>
                  </a:lnTo>
                  <a:lnTo>
                    <a:pt x="4261" y="5868"/>
                  </a:lnTo>
                  <a:lnTo>
                    <a:pt x="4127" y="5787"/>
                  </a:lnTo>
                  <a:lnTo>
                    <a:pt x="4047" y="5680"/>
                  </a:lnTo>
                  <a:lnTo>
                    <a:pt x="4020" y="5519"/>
                  </a:lnTo>
                  <a:lnTo>
                    <a:pt x="3377" y="5519"/>
                  </a:lnTo>
                  <a:lnTo>
                    <a:pt x="3350" y="5680"/>
                  </a:lnTo>
                  <a:lnTo>
                    <a:pt x="3270" y="5787"/>
                  </a:lnTo>
                  <a:lnTo>
                    <a:pt x="3136" y="5868"/>
                  </a:lnTo>
                  <a:lnTo>
                    <a:pt x="3002" y="5894"/>
                  </a:lnTo>
                  <a:lnTo>
                    <a:pt x="2841" y="5868"/>
                  </a:lnTo>
                  <a:lnTo>
                    <a:pt x="2734" y="5787"/>
                  </a:lnTo>
                  <a:lnTo>
                    <a:pt x="2653" y="5680"/>
                  </a:lnTo>
                  <a:lnTo>
                    <a:pt x="2600" y="5519"/>
                  </a:lnTo>
                  <a:lnTo>
                    <a:pt x="2439" y="5519"/>
                  </a:lnTo>
                  <a:lnTo>
                    <a:pt x="2305" y="5493"/>
                  </a:lnTo>
                  <a:lnTo>
                    <a:pt x="2171" y="5412"/>
                  </a:lnTo>
                  <a:lnTo>
                    <a:pt x="2091" y="5278"/>
                  </a:lnTo>
                  <a:lnTo>
                    <a:pt x="2064" y="5144"/>
                  </a:lnTo>
                  <a:lnTo>
                    <a:pt x="2091" y="4984"/>
                  </a:lnTo>
                  <a:lnTo>
                    <a:pt x="2171" y="4876"/>
                  </a:lnTo>
                  <a:lnTo>
                    <a:pt x="2278" y="4796"/>
                  </a:lnTo>
                  <a:lnTo>
                    <a:pt x="2412" y="4742"/>
                  </a:lnTo>
                  <a:lnTo>
                    <a:pt x="2412" y="2653"/>
                  </a:lnTo>
                  <a:lnTo>
                    <a:pt x="2278" y="2599"/>
                  </a:lnTo>
                  <a:lnTo>
                    <a:pt x="2171" y="2519"/>
                  </a:lnTo>
                  <a:lnTo>
                    <a:pt x="2091" y="2411"/>
                  </a:lnTo>
                  <a:lnTo>
                    <a:pt x="2064" y="2251"/>
                  </a:lnTo>
                  <a:lnTo>
                    <a:pt x="2091" y="2117"/>
                  </a:lnTo>
                  <a:lnTo>
                    <a:pt x="2171" y="1983"/>
                  </a:lnTo>
                  <a:lnTo>
                    <a:pt x="2305" y="1902"/>
                  </a:lnTo>
                  <a:lnTo>
                    <a:pt x="2439" y="1876"/>
                  </a:lnTo>
                  <a:lnTo>
                    <a:pt x="2600" y="1876"/>
                  </a:lnTo>
                  <a:lnTo>
                    <a:pt x="2653" y="1742"/>
                  </a:lnTo>
                  <a:lnTo>
                    <a:pt x="2734" y="1608"/>
                  </a:lnTo>
                  <a:lnTo>
                    <a:pt x="2841" y="1527"/>
                  </a:lnTo>
                  <a:lnTo>
                    <a:pt x="3002" y="1500"/>
                  </a:lnTo>
                  <a:lnTo>
                    <a:pt x="3136" y="1527"/>
                  </a:lnTo>
                  <a:lnTo>
                    <a:pt x="3270" y="1608"/>
                  </a:lnTo>
                  <a:lnTo>
                    <a:pt x="3350" y="1742"/>
                  </a:lnTo>
                  <a:lnTo>
                    <a:pt x="3377" y="1876"/>
                  </a:lnTo>
                  <a:lnTo>
                    <a:pt x="4020" y="1876"/>
                  </a:lnTo>
                  <a:lnTo>
                    <a:pt x="4047" y="1742"/>
                  </a:lnTo>
                  <a:lnTo>
                    <a:pt x="4127" y="1608"/>
                  </a:lnTo>
                  <a:lnTo>
                    <a:pt x="4261" y="1527"/>
                  </a:lnTo>
                  <a:lnTo>
                    <a:pt x="4395" y="1500"/>
                  </a:lnTo>
                  <a:close/>
                  <a:moveTo>
                    <a:pt x="3698" y="0"/>
                  </a:moveTo>
                  <a:lnTo>
                    <a:pt x="3323" y="27"/>
                  </a:lnTo>
                  <a:lnTo>
                    <a:pt x="2948" y="80"/>
                  </a:lnTo>
                  <a:lnTo>
                    <a:pt x="2600" y="161"/>
                  </a:lnTo>
                  <a:lnTo>
                    <a:pt x="2252" y="295"/>
                  </a:lnTo>
                  <a:lnTo>
                    <a:pt x="1930" y="455"/>
                  </a:lnTo>
                  <a:lnTo>
                    <a:pt x="1635" y="643"/>
                  </a:lnTo>
                  <a:lnTo>
                    <a:pt x="1341" y="857"/>
                  </a:lnTo>
                  <a:lnTo>
                    <a:pt x="1099" y="1072"/>
                  </a:lnTo>
                  <a:lnTo>
                    <a:pt x="858" y="1340"/>
                  </a:lnTo>
                  <a:lnTo>
                    <a:pt x="644" y="1634"/>
                  </a:lnTo>
                  <a:lnTo>
                    <a:pt x="456" y="1929"/>
                  </a:lnTo>
                  <a:lnTo>
                    <a:pt x="296" y="2251"/>
                  </a:lnTo>
                  <a:lnTo>
                    <a:pt x="162" y="2599"/>
                  </a:lnTo>
                  <a:lnTo>
                    <a:pt x="81" y="2947"/>
                  </a:lnTo>
                  <a:lnTo>
                    <a:pt x="28" y="3322"/>
                  </a:lnTo>
                  <a:lnTo>
                    <a:pt x="1" y="3697"/>
                  </a:lnTo>
                  <a:lnTo>
                    <a:pt x="28" y="4126"/>
                  </a:lnTo>
                  <a:lnTo>
                    <a:pt x="108" y="4555"/>
                  </a:lnTo>
                  <a:lnTo>
                    <a:pt x="215" y="4957"/>
                  </a:lnTo>
                  <a:lnTo>
                    <a:pt x="403" y="5359"/>
                  </a:lnTo>
                  <a:lnTo>
                    <a:pt x="590" y="5707"/>
                  </a:lnTo>
                  <a:lnTo>
                    <a:pt x="858" y="6055"/>
                  </a:lnTo>
                  <a:lnTo>
                    <a:pt x="1126" y="6350"/>
                  </a:lnTo>
                  <a:lnTo>
                    <a:pt x="1448" y="6618"/>
                  </a:lnTo>
                  <a:lnTo>
                    <a:pt x="5976" y="6618"/>
                  </a:lnTo>
                  <a:lnTo>
                    <a:pt x="6271" y="6350"/>
                  </a:lnTo>
                  <a:lnTo>
                    <a:pt x="6565" y="6055"/>
                  </a:lnTo>
                  <a:lnTo>
                    <a:pt x="6806" y="5707"/>
                  </a:lnTo>
                  <a:lnTo>
                    <a:pt x="7021" y="5359"/>
                  </a:lnTo>
                  <a:lnTo>
                    <a:pt x="7182" y="4957"/>
                  </a:lnTo>
                  <a:lnTo>
                    <a:pt x="7289" y="4555"/>
                  </a:lnTo>
                  <a:lnTo>
                    <a:pt x="7369" y="4126"/>
                  </a:lnTo>
                  <a:lnTo>
                    <a:pt x="7396" y="3697"/>
                  </a:lnTo>
                  <a:lnTo>
                    <a:pt x="7396" y="3322"/>
                  </a:lnTo>
                  <a:lnTo>
                    <a:pt x="7316" y="2947"/>
                  </a:lnTo>
                  <a:lnTo>
                    <a:pt x="7235" y="2599"/>
                  </a:lnTo>
                  <a:lnTo>
                    <a:pt x="7101" y="2251"/>
                  </a:lnTo>
                  <a:lnTo>
                    <a:pt x="6967" y="1929"/>
                  </a:lnTo>
                  <a:lnTo>
                    <a:pt x="6780" y="1634"/>
                  </a:lnTo>
                  <a:lnTo>
                    <a:pt x="6565" y="1340"/>
                  </a:lnTo>
                  <a:lnTo>
                    <a:pt x="6324" y="1072"/>
                  </a:lnTo>
                  <a:lnTo>
                    <a:pt x="6056" y="857"/>
                  </a:lnTo>
                  <a:lnTo>
                    <a:pt x="5762" y="643"/>
                  </a:lnTo>
                  <a:lnTo>
                    <a:pt x="5467" y="455"/>
                  </a:lnTo>
                  <a:lnTo>
                    <a:pt x="5145" y="295"/>
                  </a:lnTo>
                  <a:lnTo>
                    <a:pt x="4797" y="161"/>
                  </a:lnTo>
                  <a:lnTo>
                    <a:pt x="4449" y="80"/>
                  </a:lnTo>
                  <a:lnTo>
                    <a:pt x="4074" y="2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3347475" y="1457200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402" y="1"/>
                  </a:moveTo>
                  <a:lnTo>
                    <a:pt x="241" y="28"/>
                  </a:lnTo>
                  <a:lnTo>
                    <a:pt x="107" y="108"/>
                  </a:lnTo>
                  <a:lnTo>
                    <a:pt x="27" y="242"/>
                  </a:lnTo>
                  <a:lnTo>
                    <a:pt x="0" y="403"/>
                  </a:lnTo>
                  <a:lnTo>
                    <a:pt x="0" y="1421"/>
                  </a:lnTo>
                  <a:lnTo>
                    <a:pt x="6699" y="1421"/>
                  </a:lnTo>
                  <a:lnTo>
                    <a:pt x="6699" y="403"/>
                  </a:lnTo>
                  <a:lnTo>
                    <a:pt x="6672" y="242"/>
                  </a:lnTo>
                  <a:lnTo>
                    <a:pt x="6591" y="108"/>
                  </a:lnTo>
                  <a:lnTo>
                    <a:pt x="6457" y="28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3347475" y="1512125"/>
              <a:ext cx="167475" cy="36200"/>
            </a:xfrm>
            <a:custGeom>
              <a:avLst/>
              <a:gdLst/>
              <a:ahLst/>
              <a:cxnLst/>
              <a:rect l="l" t="t" r="r" b="b"/>
              <a:pathLst>
                <a:path w="6699" h="1448" extrusionOk="0">
                  <a:moveTo>
                    <a:pt x="0" y="1"/>
                  </a:moveTo>
                  <a:lnTo>
                    <a:pt x="0" y="1448"/>
                  </a:lnTo>
                  <a:lnTo>
                    <a:pt x="6699" y="1448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347475" y="1567725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0" y="1"/>
                  </a:moveTo>
                  <a:lnTo>
                    <a:pt x="0" y="1046"/>
                  </a:lnTo>
                  <a:lnTo>
                    <a:pt x="27" y="1180"/>
                  </a:lnTo>
                  <a:lnTo>
                    <a:pt x="107" y="1314"/>
                  </a:lnTo>
                  <a:lnTo>
                    <a:pt x="241" y="1394"/>
                  </a:lnTo>
                  <a:lnTo>
                    <a:pt x="402" y="1421"/>
                  </a:lnTo>
                  <a:lnTo>
                    <a:pt x="6323" y="1421"/>
                  </a:lnTo>
                  <a:lnTo>
                    <a:pt x="6457" y="1394"/>
                  </a:lnTo>
                  <a:lnTo>
                    <a:pt x="6591" y="1314"/>
                  </a:lnTo>
                  <a:lnTo>
                    <a:pt x="6672" y="1180"/>
                  </a:lnTo>
                  <a:lnTo>
                    <a:pt x="6699" y="1046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371080" y="1923349"/>
            <a:ext cx="401398" cy="457205"/>
            <a:chOff x="4044100" y="1272350"/>
            <a:chExt cx="288050" cy="330900"/>
          </a:xfrm>
        </p:grpSpPr>
        <p:sp>
          <p:nvSpPr>
            <p:cNvPr id="570" name="Google Shape;570;p42"/>
            <p:cNvSpPr/>
            <p:nvPr/>
          </p:nvSpPr>
          <p:spPr>
            <a:xfrm>
              <a:off x="4088975" y="1272350"/>
              <a:ext cx="195625" cy="103175"/>
            </a:xfrm>
            <a:custGeom>
              <a:avLst/>
              <a:gdLst/>
              <a:ahLst/>
              <a:cxnLst/>
              <a:rect l="l" t="t" r="r" b="b"/>
              <a:pathLst>
                <a:path w="7825" h="4127" extrusionOk="0">
                  <a:moveTo>
                    <a:pt x="402" y="0"/>
                  </a:moveTo>
                  <a:lnTo>
                    <a:pt x="242" y="27"/>
                  </a:lnTo>
                  <a:lnTo>
                    <a:pt x="108" y="107"/>
                  </a:lnTo>
                  <a:lnTo>
                    <a:pt x="27" y="241"/>
                  </a:lnTo>
                  <a:lnTo>
                    <a:pt x="0" y="375"/>
                  </a:lnTo>
                  <a:lnTo>
                    <a:pt x="0" y="616"/>
                  </a:lnTo>
                  <a:lnTo>
                    <a:pt x="0" y="831"/>
                  </a:lnTo>
                  <a:lnTo>
                    <a:pt x="54" y="1018"/>
                  </a:lnTo>
                  <a:lnTo>
                    <a:pt x="81" y="1206"/>
                  </a:lnTo>
                  <a:lnTo>
                    <a:pt x="161" y="1366"/>
                  </a:lnTo>
                  <a:lnTo>
                    <a:pt x="242" y="1554"/>
                  </a:lnTo>
                  <a:lnTo>
                    <a:pt x="349" y="1715"/>
                  </a:lnTo>
                  <a:lnTo>
                    <a:pt x="456" y="1849"/>
                  </a:lnTo>
                  <a:lnTo>
                    <a:pt x="563" y="2009"/>
                  </a:lnTo>
                  <a:lnTo>
                    <a:pt x="724" y="2117"/>
                  </a:lnTo>
                  <a:lnTo>
                    <a:pt x="858" y="2224"/>
                  </a:lnTo>
                  <a:lnTo>
                    <a:pt x="1019" y="2331"/>
                  </a:lnTo>
                  <a:lnTo>
                    <a:pt x="1179" y="2411"/>
                  </a:lnTo>
                  <a:lnTo>
                    <a:pt x="1367" y="2492"/>
                  </a:lnTo>
                  <a:lnTo>
                    <a:pt x="1554" y="2519"/>
                  </a:lnTo>
                  <a:lnTo>
                    <a:pt x="1742" y="2545"/>
                  </a:lnTo>
                  <a:lnTo>
                    <a:pt x="1956" y="2572"/>
                  </a:lnTo>
                  <a:lnTo>
                    <a:pt x="3591" y="2572"/>
                  </a:lnTo>
                  <a:lnTo>
                    <a:pt x="3591" y="4126"/>
                  </a:lnTo>
                  <a:lnTo>
                    <a:pt x="4368" y="4126"/>
                  </a:lnTo>
                  <a:lnTo>
                    <a:pt x="4368" y="2572"/>
                  </a:lnTo>
                  <a:lnTo>
                    <a:pt x="5895" y="2572"/>
                  </a:lnTo>
                  <a:lnTo>
                    <a:pt x="6082" y="2545"/>
                  </a:lnTo>
                  <a:lnTo>
                    <a:pt x="6270" y="2519"/>
                  </a:lnTo>
                  <a:lnTo>
                    <a:pt x="6458" y="2492"/>
                  </a:lnTo>
                  <a:lnTo>
                    <a:pt x="6645" y="2411"/>
                  </a:lnTo>
                  <a:lnTo>
                    <a:pt x="6806" y="2331"/>
                  </a:lnTo>
                  <a:lnTo>
                    <a:pt x="6967" y="2224"/>
                  </a:lnTo>
                  <a:lnTo>
                    <a:pt x="7127" y="2117"/>
                  </a:lnTo>
                  <a:lnTo>
                    <a:pt x="7261" y="2009"/>
                  </a:lnTo>
                  <a:lnTo>
                    <a:pt x="7395" y="1849"/>
                  </a:lnTo>
                  <a:lnTo>
                    <a:pt x="7503" y="1715"/>
                  </a:lnTo>
                  <a:lnTo>
                    <a:pt x="7610" y="1554"/>
                  </a:lnTo>
                  <a:lnTo>
                    <a:pt x="7690" y="1366"/>
                  </a:lnTo>
                  <a:lnTo>
                    <a:pt x="7744" y="1206"/>
                  </a:lnTo>
                  <a:lnTo>
                    <a:pt x="7797" y="1018"/>
                  </a:lnTo>
                  <a:lnTo>
                    <a:pt x="7824" y="831"/>
                  </a:lnTo>
                  <a:lnTo>
                    <a:pt x="7824" y="616"/>
                  </a:lnTo>
                  <a:lnTo>
                    <a:pt x="7824" y="375"/>
                  </a:lnTo>
                  <a:lnTo>
                    <a:pt x="7797" y="241"/>
                  </a:lnTo>
                  <a:lnTo>
                    <a:pt x="7717" y="107"/>
                  </a:lnTo>
                  <a:lnTo>
                    <a:pt x="7583" y="27"/>
                  </a:lnTo>
                  <a:lnTo>
                    <a:pt x="7449" y="0"/>
                  </a:lnTo>
                  <a:lnTo>
                    <a:pt x="5198" y="0"/>
                  </a:lnTo>
                  <a:lnTo>
                    <a:pt x="4984" y="54"/>
                  </a:lnTo>
                  <a:lnTo>
                    <a:pt x="4770" y="107"/>
                  </a:lnTo>
                  <a:lnTo>
                    <a:pt x="4582" y="188"/>
                  </a:lnTo>
                  <a:lnTo>
                    <a:pt x="4394" y="295"/>
                  </a:lnTo>
                  <a:lnTo>
                    <a:pt x="4207" y="429"/>
                  </a:lnTo>
                  <a:lnTo>
                    <a:pt x="4073" y="563"/>
                  </a:lnTo>
                  <a:lnTo>
                    <a:pt x="3912" y="697"/>
                  </a:lnTo>
                  <a:lnTo>
                    <a:pt x="3778" y="563"/>
                  </a:lnTo>
                  <a:lnTo>
                    <a:pt x="3617" y="429"/>
                  </a:lnTo>
                  <a:lnTo>
                    <a:pt x="3457" y="295"/>
                  </a:lnTo>
                  <a:lnTo>
                    <a:pt x="3269" y="188"/>
                  </a:lnTo>
                  <a:lnTo>
                    <a:pt x="3055" y="107"/>
                  </a:lnTo>
                  <a:lnTo>
                    <a:pt x="2867" y="54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4172025" y="1467250"/>
              <a:ext cx="42900" cy="22125"/>
            </a:xfrm>
            <a:custGeom>
              <a:avLst/>
              <a:gdLst/>
              <a:ahLst/>
              <a:cxnLst/>
              <a:rect l="l" t="t" r="r" b="b"/>
              <a:pathLst>
                <a:path w="1716" h="885" extrusionOk="0">
                  <a:moveTo>
                    <a:pt x="1" y="1"/>
                  </a:moveTo>
                  <a:lnTo>
                    <a:pt x="1" y="885"/>
                  </a:lnTo>
                  <a:lnTo>
                    <a:pt x="1367" y="885"/>
                  </a:lnTo>
                  <a:lnTo>
                    <a:pt x="1448" y="858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716" y="456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54"/>
                  </a:lnTo>
                  <a:lnTo>
                    <a:pt x="1367" y="28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4172025" y="1508775"/>
              <a:ext cx="42900" cy="21475"/>
            </a:xfrm>
            <a:custGeom>
              <a:avLst/>
              <a:gdLst/>
              <a:ahLst/>
              <a:cxnLst/>
              <a:rect l="l" t="t" r="r" b="b"/>
              <a:pathLst>
                <a:path w="1716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367" y="858"/>
                  </a:lnTo>
                  <a:lnTo>
                    <a:pt x="1448" y="832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71"/>
                  </a:lnTo>
                  <a:lnTo>
                    <a:pt x="1662" y="590"/>
                  </a:lnTo>
                  <a:lnTo>
                    <a:pt x="1689" y="510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9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28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4044100" y="1394925"/>
              <a:ext cx="288050" cy="208325"/>
            </a:xfrm>
            <a:custGeom>
              <a:avLst/>
              <a:gdLst/>
              <a:ahLst/>
              <a:cxnLst/>
              <a:rect l="l" t="t" r="r" b="b"/>
              <a:pathLst>
                <a:path w="11522" h="8333" extrusionOk="0">
                  <a:moveTo>
                    <a:pt x="6565" y="1715"/>
                  </a:moveTo>
                  <a:lnTo>
                    <a:pt x="6725" y="1742"/>
                  </a:lnTo>
                  <a:lnTo>
                    <a:pt x="6833" y="1822"/>
                  </a:lnTo>
                  <a:lnTo>
                    <a:pt x="6913" y="1956"/>
                  </a:lnTo>
                  <a:lnTo>
                    <a:pt x="6940" y="2117"/>
                  </a:lnTo>
                  <a:lnTo>
                    <a:pt x="6940" y="2278"/>
                  </a:lnTo>
                  <a:lnTo>
                    <a:pt x="7100" y="2358"/>
                  </a:lnTo>
                  <a:lnTo>
                    <a:pt x="7208" y="2465"/>
                  </a:lnTo>
                  <a:lnTo>
                    <a:pt x="7315" y="2572"/>
                  </a:lnTo>
                  <a:lnTo>
                    <a:pt x="7422" y="2706"/>
                  </a:lnTo>
                  <a:lnTo>
                    <a:pt x="7502" y="2840"/>
                  </a:lnTo>
                  <a:lnTo>
                    <a:pt x="7556" y="3001"/>
                  </a:lnTo>
                  <a:lnTo>
                    <a:pt x="7583" y="3162"/>
                  </a:lnTo>
                  <a:lnTo>
                    <a:pt x="7610" y="3323"/>
                  </a:lnTo>
                  <a:lnTo>
                    <a:pt x="7610" y="3349"/>
                  </a:lnTo>
                  <a:lnTo>
                    <a:pt x="7583" y="3564"/>
                  </a:lnTo>
                  <a:lnTo>
                    <a:pt x="7502" y="3778"/>
                  </a:lnTo>
                  <a:lnTo>
                    <a:pt x="7422" y="3992"/>
                  </a:lnTo>
                  <a:lnTo>
                    <a:pt x="7288" y="4153"/>
                  </a:lnTo>
                  <a:lnTo>
                    <a:pt x="7422" y="4341"/>
                  </a:lnTo>
                  <a:lnTo>
                    <a:pt x="7502" y="4528"/>
                  </a:lnTo>
                  <a:lnTo>
                    <a:pt x="7583" y="4743"/>
                  </a:lnTo>
                  <a:lnTo>
                    <a:pt x="7610" y="4984"/>
                  </a:lnTo>
                  <a:lnTo>
                    <a:pt x="7583" y="5171"/>
                  </a:lnTo>
                  <a:lnTo>
                    <a:pt x="7556" y="5332"/>
                  </a:lnTo>
                  <a:lnTo>
                    <a:pt x="7502" y="5466"/>
                  </a:lnTo>
                  <a:lnTo>
                    <a:pt x="7422" y="5627"/>
                  </a:lnTo>
                  <a:lnTo>
                    <a:pt x="7315" y="5761"/>
                  </a:lnTo>
                  <a:lnTo>
                    <a:pt x="7208" y="5868"/>
                  </a:lnTo>
                  <a:lnTo>
                    <a:pt x="7100" y="5975"/>
                  </a:lnTo>
                  <a:lnTo>
                    <a:pt x="6940" y="6055"/>
                  </a:lnTo>
                  <a:lnTo>
                    <a:pt x="6940" y="6216"/>
                  </a:lnTo>
                  <a:lnTo>
                    <a:pt x="6913" y="6377"/>
                  </a:lnTo>
                  <a:lnTo>
                    <a:pt x="6833" y="6484"/>
                  </a:lnTo>
                  <a:lnTo>
                    <a:pt x="6725" y="6564"/>
                  </a:lnTo>
                  <a:lnTo>
                    <a:pt x="6565" y="6618"/>
                  </a:lnTo>
                  <a:lnTo>
                    <a:pt x="6404" y="6564"/>
                  </a:lnTo>
                  <a:lnTo>
                    <a:pt x="6297" y="6484"/>
                  </a:lnTo>
                  <a:lnTo>
                    <a:pt x="6216" y="6377"/>
                  </a:lnTo>
                  <a:lnTo>
                    <a:pt x="6163" y="6216"/>
                  </a:lnTo>
                  <a:lnTo>
                    <a:pt x="6163" y="6189"/>
                  </a:lnTo>
                  <a:lnTo>
                    <a:pt x="5332" y="6189"/>
                  </a:lnTo>
                  <a:lnTo>
                    <a:pt x="5332" y="6216"/>
                  </a:lnTo>
                  <a:lnTo>
                    <a:pt x="5305" y="6377"/>
                  </a:lnTo>
                  <a:lnTo>
                    <a:pt x="5225" y="6484"/>
                  </a:lnTo>
                  <a:lnTo>
                    <a:pt x="5118" y="6564"/>
                  </a:lnTo>
                  <a:lnTo>
                    <a:pt x="4957" y="6618"/>
                  </a:lnTo>
                  <a:lnTo>
                    <a:pt x="4796" y="6564"/>
                  </a:lnTo>
                  <a:lnTo>
                    <a:pt x="4689" y="6484"/>
                  </a:lnTo>
                  <a:lnTo>
                    <a:pt x="4609" y="6377"/>
                  </a:lnTo>
                  <a:lnTo>
                    <a:pt x="4582" y="6216"/>
                  </a:lnTo>
                  <a:lnTo>
                    <a:pt x="4582" y="6189"/>
                  </a:lnTo>
                  <a:lnTo>
                    <a:pt x="4341" y="6189"/>
                  </a:lnTo>
                  <a:lnTo>
                    <a:pt x="4180" y="6163"/>
                  </a:lnTo>
                  <a:lnTo>
                    <a:pt x="4046" y="6082"/>
                  </a:lnTo>
                  <a:lnTo>
                    <a:pt x="3966" y="5948"/>
                  </a:lnTo>
                  <a:lnTo>
                    <a:pt x="3939" y="5814"/>
                  </a:lnTo>
                  <a:lnTo>
                    <a:pt x="3966" y="5654"/>
                  </a:lnTo>
                  <a:lnTo>
                    <a:pt x="4046" y="5546"/>
                  </a:lnTo>
                  <a:lnTo>
                    <a:pt x="4180" y="5439"/>
                  </a:lnTo>
                  <a:lnTo>
                    <a:pt x="4341" y="5412"/>
                  </a:lnTo>
                  <a:lnTo>
                    <a:pt x="4341" y="2894"/>
                  </a:lnTo>
                  <a:lnTo>
                    <a:pt x="4180" y="2867"/>
                  </a:lnTo>
                  <a:lnTo>
                    <a:pt x="4046" y="2787"/>
                  </a:lnTo>
                  <a:lnTo>
                    <a:pt x="3966" y="2679"/>
                  </a:lnTo>
                  <a:lnTo>
                    <a:pt x="3939" y="2519"/>
                  </a:lnTo>
                  <a:lnTo>
                    <a:pt x="3966" y="2358"/>
                  </a:lnTo>
                  <a:lnTo>
                    <a:pt x="4046" y="2251"/>
                  </a:lnTo>
                  <a:lnTo>
                    <a:pt x="4180" y="2170"/>
                  </a:lnTo>
                  <a:lnTo>
                    <a:pt x="4341" y="2117"/>
                  </a:lnTo>
                  <a:lnTo>
                    <a:pt x="4582" y="2117"/>
                  </a:lnTo>
                  <a:lnTo>
                    <a:pt x="4609" y="1956"/>
                  </a:lnTo>
                  <a:lnTo>
                    <a:pt x="4689" y="1822"/>
                  </a:lnTo>
                  <a:lnTo>
                    <a:pt x="4796" y="1742"/>
                  </a:lnTo>
                  <a:lnTo>
                    <a:pt x="4957" y="1715"/>
                  </a:lnTo>
                  <a:lnTo>
                    <a:pt x="5118" y="1742"/>
                  </a:lnTo>
                  <a:lnTo>
                    <a:pt x="5225" y="1822"/>
                  </a:lnTo>
                  <a:lnTo>
                    <a:pt x="5305" y="1956"/>
                  </a:lnTo>
                  <a:lnTo>
                    <a:pt x="5332" y="2117"/>
                  </a:lnTo>
                  <a:lnTo>
                    <a:pt x="6163" y="2117"/>
                  </a:lnTo>
                  <a:lnTo>
                    <a:pt x="6216" y="1956"/>
                  </a:lnTo>
                  <a:lnTo>
                    <a:pt x="6297" y="1822"/>
                  </a:lnTo>
                  <a:lnTo>
                    <a:pt x="6404" y="1742"/>
                  </a:lnTo>
                  <a:lnTo>
                    <a:pt x="6565" y="1715"/>
                  </a:lnTo>
                  <a:close/>
                  <a:moveTo>
                    <a:pt x="402" y="0"/>
                  </a:moveTo>
                  <a:lnTo>
                    <a:pt x="241" y="27"/>
                  </a:lnTo>
                  <a:lnTo>
                    <a:pt x="107" y="107"/>
                  </a:lnTo>
                  <a:lnTo>
                    <a:pt x="27" y="214"/>
                  </a:lnTo>
                  <a:lnTo>
                    <a:pt x="0" y="375"/>
                  </a:lnTo>
                  <a:lnTo>
                    <a:pt x="27" y="536"/>
                  </a:lnTo>
                  <a:lnTo>
                    <a:pt x="107" y="643"/>
                  </a:lnTo>
                  <a:lnTo>
                    <a:pt x="241" y="724"/>
                  </a:lnTo>
                  <a:lnTo>
                    <a:pt x="402" y="750"/>
                  </a:lnTo>
                  <a:lnTo>
                    <a:pt x="938" y="750"/>
                  </a:lnTo>
                  <a:lnTo>
                    <a:pt x="1501" y="7020"/>
                  </a:lnTo>
                  <a:lnTo>
                    <a:pt x="1554" y="7288"/>
                  </a:lnTo>
                  <a:lnTo>
                    <a:pt x="1661" y="7529"/>
                  </a:lnTo>
                  <a:lnTo>
                    <a:pt x="1795" y="7770"/>
                  </a:lnTo>
                  <a:lnTo>
                    <a:pt x="1983" y="7958"/>
                  </a:lnTo>
                  <a:lnTo>
                    <a:pt x="2197" y="8118"/>
                  </a:lnTo>
                  <a:lnTo>
                    <a:pt x="2412" y="8226"/>
                  </a:lnTo>
                  <a:lnTo>
                    <a:pt x="2680" y="8306"/>
                  </a:lnTo>
                  <a:lnTo>
                    <a:pt x="2974" y="8333"/>
                  </a:lnTo>
                  <a:lnTo>
                    <a:pt x="8574" y="8333"/>
                  </a:lnTo>
                  <a:lnTo>
                    <a:pt x="8842" y="8306"/>
                  </a:lnTo>
                  <a:lnTo>
                    <a:pt x="9110" y="8226"/>
                  </a:lnTo>
                  <a:lnTo>
                    <a:pt x="9351" y="8118"/>
                  </a:lnTo>
                  <a:lnTo>
                    <a:pt x="9565" y="7958"/>
                  </a:lnTo>
                  <a:lnTo>
                    <a:pt x="9753" y="7770"/>
                  </a:lnTo>
                  <a:lnTo>
                    <a:pt x="9887" y="7529"/>
                  </a:lnTo>
                  <a:lnTo>
                    <a:pt x="9994" y="7288"/>
                  </a:lnTo>
                  <a:lnTo>
                    <a:pt x="10021" y="7020"/>
                  </a:lnTo>
                  <a:lnTo>
                    <a:pt x="10610" y="750"/>
                  </a:lnTo>
                  <a:lnTo>
                    <a:pt x="11146" y="750"/>
                  </a:lnTo>
                  <a:lnTo>
                    <a:pt x="11307" y="724"/>
                  </a:lnTo>
                  <a:lnTo>
                    <a:pt x="11414" y="643"/>
                  </a:lnTo>
                  <a:lnTo>
                    <a:pt x="11495" y="536"/>
                  </a:lnTo>
                  <a:lnTo>
                    <a:pt x="11521" y="375"/>
                  </a:lnTo>
                  <a:lnTo>
                    <a:pt x="11495" y="214"/>
                  </a:lnTo>
                  <a:lnTo>
                    <a:pt x="11414" y="107"/>
                  </a:lnTo>
                  <a:lnTo>
                    <a:pt x="11307" y="2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2"/>
          <p:cNvGrpSpPr/>
          <p:nvPr/>
        </p:nvGrpSpPr>
        <p:grpSpPr>
          <a:xfrm>
            <a:off x="6942649" y="1923349"/>
            <a:ext cx="461144" cy="457205"/>
            <a:chOff x="4779575" y="1272350"/>
            <a:chExt cx="330925" cy="330900"/>
          </a:xfrm>
        </p:grpSpPr>
        <p:sp>
          <p:nvSpPr>
            <p:cNvPr id="575" name="Google Shape;575;p42"/>
            <p:cNvSpPr/>
            <p:nvPr/>
          </p:nvSpPr>
          <p:spPr>
            <a:xfrm>
              <a:off x="4779575" y="1364775"/>
              <a:ext cx="239150" cy="238475"/>
            </a:xfrm>
            <a:custGeom>
              <a:avLst/>
              <a:gdLst/>
              <a:ahLst/>
              <a:cxnLst/>
              <a:rect l="l" t="t" r="r" b="b"/>
              <a:pathLst>
                <a:path w="9566" h="9539" extrusionOk="0">
                  <a:moveTo>
                    <a:pt x="7904" y="0"/>
                  </a:moveTo>
                  <a:lnTo>
                    <a:pt x="349" y="7556"/>
                  </a:lnTo>
                  <a:lnTo>
                    <a:pt x="215" y="7744"/>
                  </a:lnTo>
                  <a:lnTo>
                    <a:pt x="107" y="7931"/>
                  </a:lnTo>
                  <a:lnTo>
                    <a:pt x="27" y="8146"/>
                  </a:lnTo>
                  <a:lnTo>
                    <a:pt x="0" y="8387"/>
                  </a:lnTo>
                  <a:lnTo>
                    <a:pt x="27" y="8601"/>
                  </a:lnTo>
                  <a:lnTo>
                    <a:pt x="107" y="8815"/>
                  </a:lnTo>
                  <a:lnTo>
                    <a:pt x="215" y="9030"/>
                  </a:lnTo>
                  <a:lnTo>
                    <a:pt x="349" y="9191"/>
                  </a:lnTo>
                  <a:lnTo>
                    <a:pt x="536" y="9351"/>
                  </a:lnTo>
                  <a:lnTo>
                    <a:pt x="750" y="9458"/>
                  </a:lnTo>
                  <a:lnTo>
                    <a:pt x="965" y="9512"/>
                  </a:lnTo>
                  <a:lnTo>
                    <a:pt x="1179" y="9539"/>
                  </a:lnTo>
                  <a:lnTo>
                    <a:pt x="1393" y="9512"/>
                  </a:lnTo>
                  <a:lnTo>
                    <a:pt x="1608" y="9458"/>
                  </a:lnTo>
                  <a:lnTo>
                    <a:pt x="1822" y="9351"/>
                  </a:lnTo>
                  <a:lnTo>
                    <a:pt x="2010" y="9191"/>
                  </a:lnTo>
                  <a:lnTo>
                    <a:pt x="9565" y="1635"/>
                  </a:lnTo>
                  <a:lnTo>
                    <a:pt x="79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5034100" y="1284400"/>
              <a:ext cx="65000" cy="64325"/>
            </a:xfrm>
            <a:custGeom>
              <a:avLst/>
              <a:gdLst/>
              <a:ahLst/>
              <a:cxnLst/>
              <a:rect l="l" t="t" r="r" b="b"/>
              <a:pathLst>
                <a:path w="2600" h="2573" extrusionOk="0">
                  <a:moveTo>
                    <a:pt x="1099" y="0"/>
                  </a:moveTo>
                  <a:lnTo>
                    <a:pt x="965" y="27"/>
                  </a:lnTo>
                  <a:lnTo>
                    <a:pt x="831" y="107"/>
                  </a:lnTo>
                  <a:lnTo>
                    <a:pt x="1" y="938"/>
                  </a:lnTo>
                  <a:lnTo>
                    <a:pt x="1662" y="2572"/>
                  </a:lnTo>
                  <a:lnTo>
                    <a:pt x="2492" y="1742"/>
                  </a:lnTo>
                  <a:lnTo>
                    <a:pt x="2573" y="1635"/>
                  </a:lnTo>
                  <a:lnTo>
                    <a:pt x="2600" y="1474"/>
                  </a:lnTo>
                  <a:lnTo>
                    <a:pt x="2573" y="1340"/>
                  </a:lnTo>
                  <a:lnTo>
                    <a:pt x="2492" y="1206"/>
                  </a:lnTo>
                  <a:lnTo>
                    <a:pt x="1394" y="107"/>
                  </a:lnTo>
                  <a:lnTo>
                    <a:pt x="1260" y="27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4906175" y="1272350"/>
              <a:ext cx="108525" cy="76375"/>
            </a:xfrm>
            <a:custGeom>
              <a:avLst/>
              <a:gdLst/>
              <a:ahLst/>
              <a:cxnLst/>
              <a:rect l="l" t="t" r="r" b="b"/>
              <a:pathLst>
                <a:path w="4341" h="3055" extrusionOk="0">
                  <a:moveTo>
                    <a:pt x="777" y="0"/>
                  </a:moveTo>
                  <a:lnTo>
                    <a:pt x="643" y="27"/>
                  </a:lnTo>
                  <a:lnTo>
                    <a:pt x="509" y="80"/>
                  </a:lnTo>
                  <a:lnTo>
                    <a:pt x="375" y="161"/>
                  </a:lnTo>
                  <a:lnTo>
                    <a:pt x="268" y="268"/>
                  </a:lnTo>
                  <a:lnTo>
                    <a:pt x="161" y="375"/>
                  </a:lnTo>
                  <a:lnTo>
                    <a:pt x="81" y="509"/>
                  </a:lnTo>
                  <a:lnTo>
                    <a:pt x="27" y="643"/>
                  </a:lnTo>
                  <a:lnTo>
                    <a:pt x="0" y="804"/>
                  </a:lnTo>
                  <a:lnTo>
                    <a:pt x="0" y="965"/>
                  </a:lnTo>
                  <a:lnTo>
                    <a:pt x="27" y="1099"/>
                  </a:lnTo>
                  <a:lnTo>
                    <a:pt x="54" y="1232"/>
                  </a:lnTo>
                  <a:lnTo>
                    <a:pt x="134" y="1366"/>
                  </a:lnTo>
                  <a:lnTo>
                    <a:pt x="215" y="1500"/>
                  </a:lnTo>
                  <a:lnTo>
                    <a:pt x="322" y="1581"/>
                  </a:lnTo>
                  <a:lnTo>
                    <a:pt x="456" y="1688"/>
                  </a:lnTo>
                  <a:lnTo>
                    <a:pt x="965" y="1956"/>
                  </a:lnTo>
                  <a:lnTo>
                    <a:pt x="1474" y="2277"/>
                  </a:lnTo>
                  <a:lnTo>
                    <a:pt x="1956" y="2653"/>
                  </a:lnTo>
                  <a:lnTo>
                    <a:pt x="2465" y="3054"/>
                  </a:lnTo>
                  <a:lnTo>
                    <a:pt x="2519" y="2947"/>
                  </a:lnTo>
                  <a:lnTo>
                    <a:pt x="2572" y="2867"/>
                  </a:lnTo>
                  <a:lnTo>
                    <a:pt x="4287" y="1125"/>
                  </a:lnTo>
                  <a:lnTo>
                    <a:pt x="4341" y="1099"/>
                  </a:lnTo>
                  <a:lnTo>
                    <a:pt x="3805" y="804"/>
                  </a:lnTo>
                  <a:lnTo>
                    <a:pt x="3242" y="536"/>
                  </a:lnTo>
                  <a:lnTo>
                    <a:pt x="2679" y="322"/>
                  </a:lnTo>
                  <a:lnTo>
                    <a:pt x="2117" y="161"/>
                  </a:lnTo>
                  <a:lnTo>
                    <a:pt x="1527" y="54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5034775" y="1368800"/>
              <a:ext cx="75725" cy="108525"/>
            </a:xfrm>
            <a:custGeom>
              <a:avLst/>
              <a:gdLst/>
              <a:ahLst/>
              <a:cxnLst/>
              <a:rect l="l" t="t" r="r" b="b"/>
              <a:pathLst>
                <a:path w="3029" h="4341" extrusionOk="0">
                  <a:moveTo>
                    <a:pt x="1930" y="0"/>
                  </a:moveTo>
                  <a:lnTo>
                    <a:pt x="1903" y="27"/>
                  </a:lnTo>
                  <a:lnTo>
                    <a:pt x="188" y="1769"/>
                  </a:lnTo>
                  <a:lnTo>
                    <a:pt x="108" y="1822"/>
                  </a:lnTo>
                  <a:lnTo>
                    <a:pt x="0" y="1849"/>
                  </a:lnTo>
                  <a:lnTo>
                    <a:pt x="402" y="2358"/>
                  </a:lnTo>
                  <a:lnTo>
                    <a:pt x="751" y="2867"/>
                  </a:lnTo>
                  <a:lnTo>
                    <a:pt x="1072" y="3376"/>
                  </a:lnTo>
                  <a:lnTo>
                    <a:pt x="1367" y="3858"/>
                  </a:lnTo>
                  <a:lnTo>
                    <a:pt x="1421" y="3966"/>
                  </a:lnTo>
                  <a:lnTo>
                    <a:pt x="1501" y="4073"/>
                  </a:lnTo>
                  <a:lnTo>
                    <a:pt x="1688" y="4207"/>
                  </a:lnTo>
                  <a:lnTo>
                    <a:pt x="1903" y="4314"/>
                  </a:lnTo>
                  <a:lnTo>
                    <a:pt x="2144" y="4341"/>
                  </a:lnTo>
                  <a:lnTo>
                    <a:pt x="2278" y="4314"/>
                  </a:lnTo>
                  <a:lnTo>
                    <a:pt x="2385" y="4287"/>
                  </a:lnTo>
                  <a:lnTo>
                    <a:pt x="2546" y="4234"/>
                  </a:lnTo>
                  <a:lnTo>
                    <a:pt x="2680" y="4153"/>
                  </a:lnTo>
                  <a:lnTo>
                    <a:pt x="2787" y="4073"/>
                  </a:lnTo>
                  <a:lnTo>
                    <a:pt x="2894" y="3966"/>
                  </a:lnTo>
                  <a:lnTo>
                    <a:pt x="2948" y="3832"/>
                  </a:lnTo>
                  <a:lnTo>
                    <a:pt x="3001" y="3698"/>
                  </a:lnTo>
                  <a:lnTo>
                    <a:pt x="3028" y="3537"/>
                  </a:lnTo>
                  <a:lnTo>
                    <a:pt x="3028" y="3376"/>
                  </a:lnTo>
                  <a:lnTo>
                    <a:pt x="2975" y="2787"/>
                  </a:lnTo>
                  <a:lnTo>
                    <a:pt x="2867" y="2224"/>
                  </a:lnTo>
                  <a:lnTo>
                    <a:pt x="2707" y="1635"/>
                  </a:lnTo>
                  <a:lnTo>
                    <a:pt x="2492" y="1072"/>
                  </a:lnTo>
                  <a:lnTo>
                    <a:pt x="2251" y="536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4991225" y="1321225"/>
              <a:ext cx="70375" cy="71025"/>
            </a:xfrm>
            <a:custGeom>
              <a:avLst/>
              <a:gdLst/>
              <a:ahLst/>
              <a:cxnLst/>
              <a:rect l="l" t="t" r="r" b="b"/>
              <a:pathLst>
                <a:path w="2815" h="2841" extrusionOk="0">
                  <a:moveTo>
                    <a:pt x="1180" y="1"/>
                  </a:moveTo>
                  <a:lnTo>
                    <a:pt x="1" y="1180"/>
                  </a:lnTo>
                  <a:lnTo>
                    <a:pt x="1635" y="2841"/>
                  </a:lnTo>
                  <a:lnTo>
                    <a:pt x="2814" y="1662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ubtitle 12">
            <a:extLst>
              <a:ext uri="{FF2B5EF4-FFF2-40B4-BE49-F238E27FC236}">
                <a16:creationId xmlns:a16="http://schemas.microsoft.com/office/drawing/2014/main" id="{09923A57-E71E-8FE5-F154-25EB23999BD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774236" y="1428847"/>
            <a:ext cx="7996484" cy="3003566"/>
          </a:xfrm>
        </p:spPr>
        <p:txBody>
          <a:bodyPr/>
          <a:lstStyle/>
          <a:p>
            <a:pPr marL="133350" indent="0" algn="l">
              <a:lnSpc>
                <a:spcPct val="150000"/>
              </a:lnSpc>
            </a:pPr>
            <a:r>
              <a:rPr lang="en-US" dirty="0"/>
              <a:t>Computer vision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A.I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, </a:t>
            </a:r>
            <a:r>
              <a:rPr lang="en-US" dirty="0" err="1"/>
              <a:t>menganalisa</a:t>
            </a:r>
            <a:r>
              <a:rPr lang="en-US" dirty="0"/>
              <a:t>, dan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(images). </a:t>
            </a:r>
            <a:r>
              <a:rPr lang="en-US" dirty="0" err="1"/>
              <a:t>Duplikat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tiruan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human vision (</a:t>
            </a:r>
            <a:r>
              <a:rPr lang="en-US" dirty="0" err="1"/>
              <a:t>penglihatan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). Data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video, depth image, medical scanner, satellite sensor, dan lain-lain.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6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9D696C5-5A99-E4BA-1E5E-41066D3AA0ED}"/>
              </a:ext>
            </a:extLst>
          </p:cNvPr>
          <p:cNvSpPr/>
          <p:nvPr/>
        </p:nvSpPr>
        <p:spPr>
          <a:xfrm>
            <a:off x="1449931" y="1175426"/>
            <a:ext cx="6244137" cy="2828887"/>
          </a:xfrm>
          <a:prstGeom prst="rect">
            <a:avLst/>
          </a:prstGeom>
          <a:solidFill>
            <a:schemeClr val="tx1">
              <a:lumMod val="90000"/>
              <a:lumOff val="10000"/>
              <a:alpha val="56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minggu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saya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antaranya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AI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Self study AI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hon Introduction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Self study Data Ethics dan Bias</a:t>
            </a:r>
          </a:p>
        </p:txBody>
      </p:sp>
      <p:pic>
        <p:nvPicPr>
          <p:cNvPr id="50" name="Google Shape;400;p34">
            <a:extLst>
              <a:ext uri="{FF2B5EF4-FFF2-40B4-BE49-F238E27FC236}">
                <a16:creationId xmlns:a16="http://schemas.microsoft.com/office/drawing/2014/main" id="{8D1C272C-DBEE-E90D-0239-0FA9DF15A9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155" y="1173379"/>
            <a:ext cx="1846309" cy="2480624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6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dirty="0"/>
          </a:p>
        </p:txBody>
      </p:sp>
      <p:pic>
        <p:nvPicPr>
          <p:cNvPr id="436" name="Google Shape;4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348002" y="336763"/>
            <a:ext cx="1782299" cy="16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25" y="3723601"/>
            <a:ext cx="771525" cy="1174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36"/>
          <p:cNvGrpSpPr/>
          <p:nvPr/>
        </p:nvGrpSpPr>
        <p:grpSpPr>
          <a:xfrm rot="10800000" flipH="1">
            <a:off x="337714" y="-625188"/>
            <a:ext cx="1624594" cy="1497557"/>
            <a:chOff x="233939" y="3546587"/>
            <a:chExt cx="1624594" cy="1497557"/>
          </a:xfrm>
        </p:grpSpPr>
        <p:sp>
          <p:nvSpPr>
            <p:cNvPr id="439" name="Google Shape;439;p36"/>
            <p:cNvSpPr/>
            <p:nvPr/>
          </p:nvSpPr>
          <p:spPr>
            <a:xfrm>
              <a:off x="753597" y="39400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801073" y="35465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3" y="-155530"/>
            <a:ext cx="1624099" cy="21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rojek akhir MSIB</a:t>
            </a:r>
            <a:endParaRPr dirty="0"/>
          </a:p>
        </p:txBody>
      </p:sp>
      <p:grpSp>
        <p:nvGrpSpPr>
          <p:cNvPr id="562" name="Google Shape;562;p42"/>
          <p:cNvGrpSpPr/>
          <p:nvPr/>
        </p:nvGrpSpPr>
        <p:grpSpPr>
          <a:xfrm>
            <a:off x="1841950" y="1923349"/>
            <a:ext cx="257658" cy="457205"/>
            <a:chOff x="3338750" y="1272350"/>
            <a:chExt cx="184900" cy="330900"/>
          </a:xfrm>
        </p:grpSpPr>
        <p:sp>
          <p:nvSpPr>
            <p:cNvPr id="563" name="Google Shape;563;p42"/>
            <p:cNvSpPr/>
            <p:nvPr/>
          </p:nvSpPr>
          <p:spPr>
            <a:xfrm>
              <a:off x="3418475" y="1338650"/>
              <a:ext cx="34850" cy="16775"/>
            </a:xfrm>
            <a:custGeom>
              <a:avLst/>
              <a:gdLst/>
              <a:ahLst/>
              <a:cxnLst/>
              <a:rect l="l" t="t" r="r" b="b"/>
              <a:pathLst>
                <a:path w="1394" h="671" extrusionOk="0">
                  <a:moveTo>
                    <a:pt x="0" y="1"/>
                  </a:moveTo>
                  <a:lnTo>
                    <a:pt x="0" y="670"/>
                  </a:lnTo>
                  <a:lnTo>
                    <a:pt x="1045" y="670"/>
                  </a:lnTo>
                  <a:lnTo>
                    <a:pt x="1179" y="644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27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418475" y="1374825"/>
              <a:ext cx="34850" cy="16100"/>
            </a:xfrm>
            <a:custGeom>
              <a:avLst/>
              <a:gdLst/>
              <a:ahLst/>
              <a:cxnLst/>
              <a:rect l="l" t="t" r="r" b="b"/>
              <a:pathLst>
                <a:path w="139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045" y="643"/>
                  </a:lnTo>
                  <a:lnTo>
                    <a:pt x="1179" y="617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3338750" y="1272350"/>
              <a:ext cx="184900" cy="165450"/>
            </a:xfrm>
            <a:custGeom>
              <a:avLst/>
              <a:gdLst/>
              <a:ahLst/>
              <a:cxnLst/>
              <a:rect l="l" t="t" r="r" b="b"/>
              <a:pathLst>
                <a:path w="7396" h="6618" extrusionOk="0">
                  <a:moveTo>
                    <a:pt x="4395" y="1500"/>
                  </a:moveTo>
                  <a:lnTo>
                    <a:pt x="4556" y="1554"/>
                  </a:lnTo>
                  <a:lnTo>
                    <a:pt x="4663" y="1634"/>
                  </a:lnTo>
                  <a:lnTo>
                    <a:pt x="4743" y="1742"/>
                  </a:lnTo>
                  <a:lnTo>
                    <a:pt x="4770" y="1902"/>
                  </a:lnTo>
                  <a:lnTo>
                    <a:pt x="4770" y="2009"/>
                  </a:lnTo>
                  <a:lnTo>
                    <a:pt x="4904" y="2090"/>
                  </a:lnTo>
                  <a:lnTo>
                    <a:pt x="5011" y="2170"/>
                  </a:lnTo>
                  <a:lnTo>
                    <a:pt x="5118" y="2277"/>
                  </a:lnTo>
                  <a:lnTo>
                    <a:pt x="5199" y="2411"/>
                  </a:lnTo>
                  <a:lnTo>
                    <a:pt x="5252" y="2545"/>
                  </a:lnTo>
                  <a:lnTo>
                    <a:pt x="5306" y="2679"/>
                  </a:lnTo>
                  <a:lnTo>
                    <a:pt x="5333" y="2813"/>
                  </a:lnTo>
                  <a:lnTo>
                    <a:pt x="5360" y="2974"/>
                  </a:lnTo>
                  <a:lnTo>
                    <a:pt x="5333" y="3188"/>
                  </a:lnTo>
                  <a:lnTo>
                    <a:pt x="5279" y="3376"/>
                  </a:lnTo>
                  <a:lnTo>
                    <a:pt x="5199" y="3537"/>
                  </a:lnTo>
                  <a:lnTo>
                    <a:pt x="5092" y="3697"/>
                  </a:lnTo>
                  <a:lnTo>
                    <a:pt x="5199" y="3858"/>
                  </a:lnTo>
                  <a:lnTo>
                    <a:pt x="5279" y="4019"/>
                  </a:lnTo>
                  <a:lnTo>
                    <a:pt x="5333" y="4207"/>
                  </a:lnTo>
                  <a:lnTo>
                    <a:pt x="5360" y="4421"/>
                  </a:lnTo>
                  <a:lnTo>
                    <a:pt x="5333" y="4582"/>
                  </a:lnTo>
                  <a:lnTo>
                    <a:pt x="5306" y="4716"/>
                  </a:lnTo>
                  <a:lnTo>
                    <a:pt x="5252" y="4850"/>
                  </a:lnTo>
                  <a:lnTo>
                    <a:pt x="5199" y="4984"/>
                  </a:lnTo>
                  <a:lnTo>
                    <a:pt x="5118" y="5117"/>
                  </a:lnTo>
                  <a:lnTo>
                    <a:pt x="5011" y="5225"/>
                  </a:lnTo>
                  <a:lnTo>
                    <a:pt x="4904" y="5305"/>
                  </a:lnTo>
                  <a:lnTo>
                    <a:pt x="4770" y="5385"/>
                  </a:lnTo>
                  <a:lnTo>
                    <a:pt x="4770" y="5493"/>
                  </a:lnTo>
                  <a:lnTo>
                    <a:pt x="4743" y="5653"/>
                  </a:lnTo>
                  <a:lnTo>
                    <a:pt x="4663" y="5761"/>
                  </a:lnTo>
                  <a:lnTo>
                    <a:pt x="4556" y="5868"/>
                  </a:lnTo>
                  <a:lnTo>
                    <a:pt x="4395" y="5894"/>
                  </a:lnTo>
                  <a:lnTo>
                    <a:pt x="4261" y="5868"/>
                  </a:lnTo>
                  <a:lnTo>
                    <a:pt x="4127" y="5787"/>
                  </a:lnTo>
                  <a:lnTo>
                    <a:pt x="4047" y="5680"/>
                  </a:lnTo>
                  <a:lnTo>
                    <a:pt x="4020" y="5519"/>
                  </a:lnTo>
                  <a:lnTo>
                    <a:pt x="3377" y="5519"/>
                  </a:lnTo>
                  <a:lnTo>
                    <a:pt x="3350" y="5680"/>
                  </a:lnTo>
                  <a:lnTo>
                    <a:pt x="3270" y="5787"/>
                  </a:lnTo>
                  <a:lnTo>
                    <a:pt x="3136" y="5868"/>
                  </a:lnTo>
                  <a:lnTo>
                    <a:pt x="3002" y="5894"/>
                  </a:lnTo>
                  <a:lnTo>
                    <a:pt x="2841" y="5868"/>
                  </a:lnTo>
                  <a:lnTo>
                    <a:pt x="2734" y="5787"/>
                  </a:lnTo>
                  <a:lnTo>
                    <a:pt x="2653" y="5680"/>
                  </a:lnTo>
                  <a:lnTo>
                    <a:pt x="2600" y="5519"/>
                  </a:lnTo>
                  <a:lnTo>
                    <a:pt x="2439" y="5519"/>
                  </a:lnTo>
                  <a:lnTo>
                    <a:pt x="2305" y="5493"/>
                  </a:lnTo>
                  <a:lnTo>
                    <a:pt x="2171" y="5412"/>
                  </a:lnTo>
                  <a:lnTo>
                    <a:pt x="2091" y="5278"/>
                  </a:lnTo>
                  <a:lnTo>
                    <a:pt x="2064" y="5144"/>
                  </a:lnTo>
                  <a:lnTo>
                    <a:pt x="2091" y="4984"/>
                  </a:lnTo>
                  <a:lnTo>
                    <a:pt x="2171" y="4876"/>
                  </a:lnTo>
                  <a:lnTo>
                    <a:pt x="2278" y="4796"/>
                  </a:lnTo>
                  <a:lnTo>
                    <a:pt x="2412" y="4742"/>
                  </a:lnTo>
                  <a:lnTo>
                    <a:pt x="2412" y="2653"/>
                  </a:lnTo>
                  <a:lnTo>
                    <a:pt x="2278" y="2599"/>
                  </a:lnTo>
                  <a:lnTo>
                    <a:pt x="2171" y="2519"/>
                  </a:lnTo>
                  <a:lnTo>
                    <a:pt x="2091" y="2411"/>
                  </a:lnTo>
                  <a:lnTo>
                    <a:pt x="2064" y="2251"/>
                  </a:lnTo>
                  <a:lnTo>
                    <a:pt x="2091" y="2117"/>
                  </a:lnTo>
                  <a:lnTo>
                    <a:pt x="2171" y="1983"/>
                  </a:lnTo>
                  <a:lnTo>
                    <a:pt x="2305" y="1902"/>
                  </a:lnTo>
                  <a:lnTo>
                    <a:pt x="2439" y="1876"/>
                  </a:lnTo>
                  <a:lnTo>
                    <a:pt x="2600" y="1876"/>
                  </a:lnTo>
                  <a:lnTo>
                    <a:pt x="2653" y="1742"/>
                  </a:lnTo>
                  <a:lnTo>
                    <a:pt x="2734" y="1608"/>
                  </a:lnTo>
                  <a:lnTo>
                    <a:pt x="2841" y="1527"/>
                  </a:lnTo>
                  <a:lnTo>
                    <a:pt x="3002" y="1500"/>
                  </a:lnTo>
                  <a:lnTo>
                    <a:pt x="3136" y="1527"/>
                  </a:lnTo>
                  <a:lnTo>
                    <a:pt x="3270" y="1608"/>
                  </a:lnTo>
                  <a:lnTo>
                    <a:pt x="3350" y="1742"/>
                  </a:lnTo>
                  <a:lnTo>
                    <a:pt x="3377" y="1876"/>
                  </a:lnTo>
                  <a:lnTo>
                    <a:pt x="4020" y="1876"/>
                  </a:lnTo>
                  <a:lnTo>
                    <a:pt x="4047" y="1742"/>
                  </a:lnTo>
                  <a:lnTo>
                    <a:pt x="4127" y="1608"/>
                  </a:lnTo>
                  <a:lnTo>
                    <a:pt x="4261" y="1527"/>
                  </a:lnTo>
                  <a:lnTo>
                    <a:pt x="4395" y="1500"/>
                  </a:lnTo>
                  <a:close/>
                  <a:moveTo>
                    <a:pt x="3698" y="0"/>
                  </a:moveTo>
                  <a:lnTo>
                    <a:pt x="3323" y="27"/>
                  </a:lnTo>
                  <a:lnTo>
                    <a:pt x="2948" y="80"/>
                  </a:lnTo>
                  <a:lnTo>
                    <a:pt x="2600" y="161"/>
                  </a:lnTo>
                  <a:lnTo>
                    <a:pt x="2252" y="295"/>
                  </a:lnTo>
                  <a:lnTo>
                    <a:pt x="1930" y="455"/>
                  </a:lnTo>
                  <a:lnTo>
                    <a:pt x="1635" y="643"/>
                  </a:lnTo>
                  <a:lnTo>
                    <a:pt x="1341" y="857"/>
                  </a:lnTo>
                  <a:lnTo>
                    <a:pt x="1099" y="1072"/>
                  </a:lnTo>
                  <a:lnTo>
                    <a:pt x="858" y="1340"/>
                  </a:lnTo>
                  <a:lnTo>
                    <a:pt x="644" y="1634"/>
                  </a:lnTo>
                  <a:lnTo>
                    <a:pt x="456" y="1929"/>
                  </a:lnTo>
                  <a:lnTo>
                    <a:pt x="296" y="2251"/>
                  </a:lnTo>
                  <a:lnTo>
                    <a:pt x="162" y="2599"/>
                  </a:lnTo>
                  <a:lnTo>
                    <a:pt x="81" y="2947"/>
                  </a:lnTo>
                  <a:lnTo>
                    <a:pt x="28" y="3322"/>
                  </a:lnTo>
                  <a:lnTo>
                    <a:pt x="1" y="3697"/>
                  </a:lnTo>
                  <a:lnTo>
                    <a:pt x="28" y="4126"/>
                  </a:lnTo>
                  <a:lnTo>
                    <a:pt x="108" y="4555"/>
                  </a:lnTo>
                  <a:lnTo>
                    <a:pt x="215" y="4957"/>
                  </a:lnTo>
                  <a:lnTo>
                    <a:pt x="403" y="5359"/>
                  </a:lnTo>
                  <a:lnTo>
                    <a:pt x="590" y="5707"/>
                  </a:lnTo>
                  <a:lnTo>
                    <a:pt x="858" y="6055"/>
                  </a:lnTo>
                  <a:lnTo>
                    <a:pt x="1126" y="6350"/>
                  </a:lnTo>
                  <a:lnTo>
                    <a:pt x="1448" y="6618"/>
                  </a:lnTo>
                  <a:lnTo>
                    <a:pt x="5976" y="6618"/>
                  </a:lnTo>
                  <a:lnTo>
                    <a:pt x="6271" y="6350"/>
                  </a:lnTo>
                  <a:lnTo>
                    <a:pt x="6565" y="6055"/>
                  </a:lnTo>
                  <a:lnTo>
                    <a:pt x="6806" y="5707"/>
                  </a:lnTo>
                  <a:lnTo>
                    <a:pt x="7021" y="5359"/>
                  </a:lnTo>
                  <a:lnTo>
                    <a:pt x="7182" y="4957"/>
                  </a:lnTo>
                  <a:lnTo>
                    <a:pt x="7289" y="4555"/>
                  </a:lnTo>
                  <a:lnTo>
                    <a:pt x="7369" y="4126"/>
                  </a:lnTo>
                  <a:lnTo>
                    <a:pt x="7396" y="3697"/>
                  </a:lnTo>
                  <a:lnTo>
                    <a:pt x="7396" y="3322"/>
                  </a:lnTo>
                  <a:lnTo>
                    <a:pt x="7316" y="2947"/>
                  </a:lnTo>
                  <a:lnTo>
                    <a:pt x="7235" y="2599"/>
                  </a:lnTo>
                  <a:lnTo>
                    <a:pt x="7101" y="2251"/>
                  </a:lnTo>
                  <a:lnTo>
                    <a:pt x="6967" y="1929"/>
                  </a:lnTo>
                  <a:lnTo>
                    <a:pt x="6780" y="1634"/>
                  </a:lnTo>
                  <a:lnTo>
                    <a:pt x="6565" y="1340"/>
                  </a:lnTo>
                  <a:lnTo>
                    <a:pt x="6324" y="1072"/>
                  </a:lnTo>
                  <a:lnTo>
                    <a:pt x="6056" y="857"/>
                  </a:lnTo>
                  <a:lnTo>
                    <a:pt x="5762" y="643"/>
                  </a:lnTo>
                  <a:lnTo>
                    <a:pt x="5467" y="455"/>
                  </a:lnTo>
                  <a:lnTo>
                    <a:pt x="5145" y="295"/>
                  </a:lnTo>
                  <a:lnTo>
                    <a:pt x="4797" y="161"/>
                  </a:lnTo>
                  <a:lnTo>
                    <a:pt x="4449" y="80"/>
                  </a:lnTo>
                  <a:lnTo>
                    <a:pt x="4074" y="2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3347475" y="1457200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402" y="1"/>
                  </a:moveTo>
                  <a:lnTo>
                    <a:pt x="241" y="28"/>
                  </a:lnTo>
                  <a:lnTo>
                    <a:pt x="107" y="108"/>
                  </a:lnTo>
                  <a:lnTo>
                    <a:pt x="27" y="242"/>
                  </a:lnTo>
                  <a:lnTo>
                    <a:pt x="0" y="403"/>
                  </a:lnTo>
                  <a:lnTo>
                    <a:pt x="0" y="1421"/>
                  </a:lnTo>
                  <a:lnTo>
                    <a:pt x="6699" y="1421"/>
                  </a:lnTo>
                  <a:lnTo>
                    <a:pt x="6699" y="403"/>
                  </a:lnTo>
                  <a:lnTo>
                    <a:pt x="6672" y="242"/>
                  </a:lnTo>
                  <a:lnTo>
                    <a:pt x="6591" y="108"/>
                  </a:lnTo>
                  <a:lnTo>
                    <a:pt x="6457" y="28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3347475" y="1512125"/>
              <a:ext cx="167475" cy="36200"/>
            </a:xfrm>
            <a:custGeom>
              <a:avLst/>
              <a:gdLst/>
              <a:ahLst/>
              <a:cxnLst/>
              <a:rect l="l" t="t" r="r" b="b"/>
              <a:pathLst>
                <a:path w="6699" h="1448" extrusionOk="0">
                  <a:moveTo>
                    <a:pt x="0" y="1"/>
                  </a:moveTo>
                  <a:lnTo>
                    <a:pt x="0" y="1448"/>
                  </a:lnTo>
                  <a:lnTo>
                    <a:pt x="6699" y="1448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347475" y="1567725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0" y="1"/>
                  </a:moveTo>
                  <a:lnTo>
                    <a:pt x="0" y="1046"/>
                  </a:lnTo>
                  <a:lnTo>
                    <a:pt x="27" y="1180"/>
                  </a:lnTo>
                  <a:lnTo>
                    <a:pt x="107" y="1314"/>
                  </a:lnTo>
                  <a:lnTo>
                    <a:pt x="241" y="1394"/>
                  </a:lnTo>
                  <a:lnTo>
                    <a:pt x="402" y="1421"/>
                  </a:lnTo>
                  <a:lnTo>
                    <a:pt x="6323" y="1421"/>
                  </a:lnTo>
                  <a:lnTo>
                    <a:pt x="6457" y="1394"/>
                  </a:lnTo>
                  <a:lnTo>
                    <a:pt x="6591" y="1314"/>
                  </a:lnTo>
                  <a:lnTo>
                    <a:pt x="6672" y="1180"/>
                  </a:lnTo>
                  <a:lnTo>
                    <a:pt x="6699" y="1046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371080" y="1923349"/>
            <a:ext cx="401398" cy="457205"/>
            <a:chOff x="4044100" y="1272350"/>
            <a:chExt cx="288050" cy="330900"/>
          </a:xfrm>
        </p:grpSpPr>
        <p:sp>
          <p:nvSpPr>
            <p:cNvPr id="570" name="Google Shape;570;p42"/>
            <p:cNvSpPr/>
            <p:nvPr/>
          </p:nvSpPr>
          <p:spPr>
            <a:xfrm>
              <a:off x="4088975" y="1272350"/>
              <a:ext cx="195625" cy="103175"/>
            </a:xfrm>
            <a:custGeom>
              <a:avLst/>
              <a:gdLst/>
              <a:ahLst/>
              <a:cxnLst/>
              <a:rect l="l" t="t" r="r" b="b"/>
              <a:pathLst>
                <a:path w="7825" h="4127" extrusionOk="0">
                  <a:moveTo>
                    <a:pt x="402" y="0"/>
                  </a:moveTo>
                  <a:lnTo>
                    <a:pt x="242" y="27"/>
                  </a:lnTo>
                  <a:lnTo>
                    <a:pt x="108" y="107"/>
                  </a:lnTo>
                  <a:lnTo>
                    <a:pt x="27" y="241"/>
                  </a:lnTo>
                  <a:lnTo>
                    <a:pt x="0" y="375"/>
                  </a:lnTo>
                  <a:lnTo>
                    <a:pt x="0" y="616"/>
                  </a:lnTo>
                  <a:lnTo>
                    <a:pt x="0" y="831"/>
                  </a:lnTo>
                  <a:lnTo>
                    <a:pt x="54" y="1018"/>
                  </a:lnTo>
                  <a:lnTo>
                    <a:pt x="81" y="1206"/>
                  </a:lnTo>
                  <a:lnTo>
                    <a:pt x="161" y="1366"/>
                  </a:lnTo>
                  <a:lnTo>
                    <a:pt x="242" y="1554"/>
                  </a:lnTo>
                  <a:lnTo>
                    <a:pt x="349" y="1715"/>
                  </a:lnTo>
                  <a:lnTo>
                    <a:pt x="456" y="1849"/>
                  </a:lnTo>
                  <a:lnTo>
                    <a:pt x="563" y="2009"/>
                  </a:lnTo>
                  <a:lnTo>
                    <a:pt x="724" y="2117"/>
                  </a:lnTo>
                  <a:lnTo>
                    <a:pt x="858" y="2224"/>
                  </a:lnTo>
                  <a:lnTo>
                    <a:pt x="1019" y="2331"/>
                  </a:lnTo>
                  <a:lnTo>
                    <a:pt x="1179" y="2411"/>
                  </a:lnTo>
                  <a:lnTo>
                    <a:pt x="1367" y="2492"/>
                  </a:lnTo>
                  <a:lnTo>
                    <a:pt x="1554" y="2519"/>
                  </a:lnTo>
                  <a:lnTo>
                    <a:pt x="1742" y="2545"/>
                  </a:lnTo>
                  <a:lnTo>
                    <a:pt x="1956" y="2572"/>
                  </a:lnTo>
                  <a:lnTo>
                    <a:pt x="3591" y="2572"/>
                  </a:lnTo>
                  <a:lnTo>
                    <a:pt x="3591" y="4126"/>
                  </a:lnTo>
                  <a:lnTo>
                    <a:pt x="4368" y="4126"/>
                  </a:lnTo>
                  <a:lnTo>
                    <a:pt x="4368" y="2572"/>
                  </a:lnTo>
                  <a:lnTo>
                    <a:pt x="5895" y="2572"/>
                  </a:lnTo>
                  <a:lnTo>
                    <a:pt x="6082" y="2545"/>
                  </a:lnTo>
                  <a:lnTo>
                    <a:pt x="6270" y="2519"/>
                  </a:lnTo>
                  <a:lnTo>
                    <a:pt x="6458" y="2492"/>
                  </a:lnTo>
                  <a:lnTo>
                    <a:pt x="6645" y="2411"/>
                  </a:lnTo>
                  <a:lnTo>
                    <a:pt x="6806" y="2331"/>
                  </a:lnTo>
                  <a:lnTo>
                    <a:pt x="6967" y="2224"/>
                  </a:lnTo>
                  <a:lnTo>
                    <a:pt x="7127" y="2117"/>
                  </a:lnTo>
                  <a:lnTo>
                    <a:pt x="7261" y="2009"/>
                  </a:lnTo>
                  <a:lnTo>
                    <a:pt x="7395" y="1849"/>
                  </a:lnTo>
                  <a:lnTo>
                    <a:pt x="7503" y="1715"/>
                  </a:lnTo>
                  <a:lnTo>
                    <a:pt x="7610" y="1554"/>
                  </a:lnTo>
                  <a:lnTo>
                    <a:pt x="7690" y="1366"/>
                  </a:lnTo>
                  <a:lnTo>
                    <a:pt x="7744" y="1206"/>
                  </a:lnTo>
                  <a:lnTo>
                    <a:pt x="7797" y="1018"/>
                  </a:lnTo>
                  <a:lnTo>
                    <a:pt x="7824" y="831"/>
                  </a:lnTo>
                  <a:lnTo>
                    <a:pt x="7824" y="616"/>
                  </a:lnTo>
                  <a:lnTo>
                    <a:pt x="7824" y="375"/>
                  </a:lnTo>
                  <a:lnTo>
                    <a:pt x="7797" y="241"/>
                  </a:lnTo>
                  <a:lnTo>
                    <a:pt x="7717" y="107"/>
                  </a:lnTo>
                  <a:lnTo>
                    <a:pt x="7583" y="27"/>
                  </a:lnTo>
                  <a:lnTo>
                    <a:pt x="7449" y="0"/>
                  </a:lnTo>
                  <a:lnTo>
                    <a:pt x="5198" y="0"/>
                  </a:lnTo>
                  <a:lnTo>
                    <a:pt x="4984" y="54"/>
                  </a:lnTo>
                  <a:lnTo>
                    <a:pt x="4770" y="107"/>
                  </a:lnTo>
                  <a:lnTo>
                    <a:pt x="4582" y="188"/>
                  </a:lnTo>
                  <a:lnTo>
                    <a:pt x="4394" y="295"/>
                  </a:lnTo>
                  <a:lnTo>
                    <a:pt x="4207" y="429"/>
                  </a:lnTo>
                  <a:lnTo>
                    <a:pt x="4073" y="563"/>
                  </a:lnTo>
                  <a:lnTo>
                    <a:pt x="3912" y="697"/>
                  </a:lnTo>
                  <a:lnTo>
                    <a:pt x="3778" y="563"/>
                  </a:lnTo>
                  <a:lnTo>
                    <a:pt x="3617" y="429"/>
                  </a:lnTo>
                  <a:lnTo>
                    <a:pt x="3457" y="295"/>
                  </a:lnTo>
                  <a:lnTo>
                    <a:pt x="3269" y="188"/>
                  </a:lnTo>
                  <a:lnTo>
                    <a:pt x="3055" y="107"/>
                  </a:lnTo>
                  <a:lnTo>
                    <a:pt x="2867" y="54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4172025" y="1467250"/>
              <a:ext cx="42900" cy="22125"/>
            </a:xfrm>
            <a:custGeom>
              <a:avLst/>
              <a:gdLst/>
              <a:ahLst/>
              <a:cxnLst/>
              <a:rect l="l" t="t" r="r" b="b"/>
              <a:pathLst>
                <a:path w="1716" h="885" extrusionOk="0">
                  <a:moveTo>
                    <a:pt x="1" y="1"/>
                  </a:moveTo>
                  <a:lnTo>
                    <a:pt x="1" y="885"/>
                  </a:lnTo>
                  <a:lnTo>
                    <a:pt x="1367" y="885"/>
                  </a:lnTo>
                  <a:lnTo>
                    <a:pt x="1448" y="858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716" y="456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54"/>
                  </a:lnTo>
                  <a:lnTo>
                    <a:pt x="1367" y="28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4172025" y="1508775"/>
              <a:ext cx="42900" cy="21475"/>
            </a:xfrm>
            <a:custGeom>
              <a:avLst/>
              <a:gdLst/>
              <a:ahLst/>
              <a:cxnLst/>
              <a:rect l="l" t="t" r="r" b="b"/>
              <a:pathLst>
                <a:path w="1716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367" y="858"/>
                  </a:lnTo>
                  <a:lnTo>
                    <a:pt x="1448" y="832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71"/>
                  </a:lnTo>
                  <a:lnTo>
                    <a:pt x="1662" y="590"/>
                  </a:lnTo>
                  <a:lnTo>
                    <a:pt x="1689" y="510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9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28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4044100" y="1394925"/>
              <a:ext cx="288050" cy="208325"/>
            </a:xfrm>
            <a:custGeom>
              <a:avLst/>
              <a:gdLst/>
              <a:ahLst/>
              <a:cxnLst/>
              <a:rect l="l" t="t" r="r" b="b"/>
              <a:pathLst>
                <a:path w="11522" h="8333" extrusionOk="0">
                  <a:moveTo>
                    <a:pt x="6565" y="1715"/>
                  </a:moveTo>
                  <a:lnTo>
                    <a:pt x="6725" y="1742"/>
                  </a:lnTo>
                  <a:lnTo>
                    <a:pt x="6833" y="1822"/>
                  </a:lnTo>
                  <a:lnTo>
                    <a:pt x="6913" y="1956"/>
                  </a:lnTo>
                  <a:lnTo>
                    <a:pt x="6940" y="2117"/>
                  </a:lnTo>
                  <a:lnTo>
                    <a:pt x="6940" y="2278"/>
                  </a:lnTo>
                  <a:lnTo>
                    <a:pt x="7100" y="2358"/>
                  </a:lnTo>
                  <a:lnTo>
                    <a:pt x="7208" y="2465"/>
                  </a:lnTo>
                  <a:lnTo>
                    <a:pt x="7315" y="2572"/>
                  </a:lnTo>
                  <a:lnTo>
                    <a:pt x="7422" y="2706"/>
                  </a:lnTo>
                  <a:lnTo>
                    <a:pt x="7502" y="2840"/>
                  </a:lnTo>
                  <a:lnTo>
                    <a:pt x="7556" y="3001"/>
                  </a:lnTo>
                  <a:lnTo>
                    <a:pt x="7583" y="3162"/>
                  </a:lnTo>
                  <a:lnTo>
                    <a:pt x="7610" y="3323"/>
                  </a:lnTo>
                  <a:lnTo>
                    <a:pt x="7610" y="3349"/>
                  </a:lnTo>
                  <a:lnTo>
                    <a:pt x="7583" y="3564"/>
                  </a:lnTo>
                  <a:lnTo>
                    <a:pt x="7502" y="3778"/>
                  </a:lnTo>
                  <a:lnTo>
                    <a:pt x="7422" y="3992"/>
                  </a:lnTo>
                  <a:lnTo>
                    <a:pt x="7288" y="4153"/>
                  </a:lnTo>
                  <a:lnTo>
                    <a:pt x="7422" y="4341"/>
                  </a:lnTo>
                  <a:lnTo>
                    <a:pt x="7502" y="4528"/>
                  </a:lnTo>
                  <a:lnTo>
                    <a:pt x="7583" y="4743"/>
                  </a:lnTo>
                  <a:lnTo>
                    <a:pt x="7610" y="4984"/>
                  </a:lnTo>
                  <a:lnTo>
                    <a:pt x="7583" y="5171"/>
                  </a:lnTo>
                  <a:lnTo>
                    <a:pt x="7556" y="5332"/>
                  </a:lnTo>
                  <a:lnTo>
                    <a:pt x="7502" y="5466"/>
                  </a:lnTo>
                  <a:lnTo>
                    <a:pt x="7422" y="5627"/>
                  </a:lnTo>
                  <a:lnTo>
                    <a:pt x="7315" y="5761"/>
                  </a:lnTo>
                  <a:lnTo>
                    <a:pt x="7208" y="5868"/>
                  </a:lnTo>
                  <a:lnTo>
                    <a:pt x="7100" y="5975"/>
                  </a:lnTo>
                  <a:lnTo>
                    <a:pt x="6940" y="6055"/>
                  </a:lnTo>
                  <a:lnTo>
                    <a:pt x="6940" y="6216"/>
                  </a:lnTo>
                  <a:lnTo>
                    <a:pt x="6913" y="6377"/>
                  </a:lnTo>
                  <a:lnTo>
                    <a:pt x="6833" y="6484"/>
                  </a:lnTo>
                  <a:lnTo>
                    <a:pt x="6725" y="6564"/>
                  </a:lnTo>
                  <a:lnTo>
                    <a:pt x="6565" y="6618"/>
                  </a:lnTo>
                  <a:lnTo>
                    <a:pt x="6404" y="6564"/>
                  </a:lnTo>
                  <a:lnTo>
                    <a:pt x="6297" y="6484"/>
                  </a:lnTo>
                  <a:lnTo>
                    <a:pt x="6216" y="6377"/>
                  </a:lnTo>
                  <a:lnTo>
                    <a:pt x="6163" y="6216"/>
                  </a:lnTo>
                  <a:lnTo>
                    <a:pt x="6163" y="6189"/>
                  </a:lnTo>
                  <a:lnTo>
                    <a:pt x="5332" y="6189"/>
                  </a:lnTo>
                  <a:lnTo>
                    <a:pt x="5332" y="6216"/>
                  </a:lnTo>
                  <a:lnTo>
                    <a:pt x="5305" y="6377"/>
                  </a:lnTo>
                  <a:lnTo>
                    <a:pt x="5225" y="6484"/>
                  </a:lnTo>
                  <a:lnTo>
                    <a:pt x="5118" y="6564"/>
                  </a:lnTo>
                  <a:lnTo>
                    <a:pt x="4957" y="6618"/>
                  </a:lnTo>
                  <a:lnTo>
                    <a:pt x="4796" y="6564"/>
                  </a:lnTo>
                  <a:lnTo>
                    <a:pt x="4689" y="6484"/>
                  </a:lnTo>
                  <a:lnTo>
                    <a:pt x="4609" y="6377"/>
                  </a:lnTo>
                  <a:lnTo>
                    <a:pt x="4582" y="6216"/>
                  </a:lnTo>
                  <a:lnTo>
                    <a:pt x="4582" y="6189"/>
                  </a:lnTo>
                  <a:lnTo>
                    <a:pt x="4341" y="6189"/>
                  </a:lnTo>
                  <a:lnTo>
                    <a:pt x="4180" y="6163"/>
                  </a:lnTo>
                  <a:lnTo>
                    <a:pt x="4046" y="6082"/>
                  </a:lnTo>
                  <a:lnTo>
                    <a:pt x="3966" y="5948"/>
                  </a:lnTo>
                  <a:lnTo>
                    <a:pt x="3939" y="5814"/>
                  </a:lnTo>
                  <a:lnTo>
                    <a:pt x="3966" y="5654"/>
                  </a:lnTo>
                  <a:lnTo>
                    <a:pt x="4046" y="5546"/>
                  </a:lnTo>
                  <a:lnTo>
                    <a:pt x="4180" y="5439"/>
                  </a:lnTo>
                  <a:lnTo>
                    <a:pt x="4341" y="5412"/>
                  </a:lnTo>
                  <a:lnTo>
                    <a:pt x="4341" y="2894"/>
                  </a:lnTo>
                  <a:lnTo>
                    <a:pt x="4180" y="2867"/>
                  </a:lnTo>
                  <a:lnTo>
                    <a:pt x="4046" y="2787"/>
                  </a:lnTo>
                  <a:lnTo>
                    <a:pt x="3966" y="2679"/>
                  </a:lnTo>
                  <a:lnTo>
                    <a:pt x="3939" y="2519"/>
                  </a:lnTo>
                  <a:lnTo>
                    <a:pt x="3966" y="2358"/>
                  </a:lnTo>
                  <a:lnTo>
                    <a:pt x="4046" y="2251"/>
                  </a:lnTo>
                  <a:lnTo>
                    <a:pt x="4180" y="2170"/>
                  </a:lnTo>
                  <a:lnTo>
                    <a:pt x="4341" y="2117"/>
                  </a:lnTo>
                  <a:lnTo>
                    <a:pt x="4582" y="2117"/>
                  </a:lnTo>
                  <a:lnTo>
                    <a:pt x="4609" y="1956"/>
                  </a:lnTo>
                  <a:lnTo>
                    <a:pt x="4689" y="1822"/>
                  </a:lnTo>
                  <a:lnTo>
                    <a:pt x="4796" y="1742"/>
                  </a:lnTo>
                  <a:lnTo>
                    <a:pt x="4957" y="1715"/>
                  </a:lnTo>
                  <a:lnTo>
                    <a:pt x="5118" y="1742"/>
                  </a:lnTo>
                  <a:lnTo>
                    <a:pt x="5225" y="1822"/>
                  </a:lnTo>
                  <a:lnTo>
                    <a:pt x="5305" y="1956"/>
                  </a:lnTo>
                  <a:lnTo>
                    <a:pt x="5332" y="2117"/>
                  </a:lnTo>
                  <a:lnTo>
                    <a:pt x="6163" y="2117"/>
                  </a:lnTo>
                  <a:lnTo>
                    <a:pt x="6216" y="1956"/>
                  </a:lnTo>
                  <a:lnTo>
                    <a:pt x="6297" y="1822"/>
                  </a:lnTo>
                  <a:lnTo>
                    <a:pt x="6404" y="1742"/>
                  </a:lnTo>
                  <a:lnTo>
                    <a:pt x="6565" y="1715"/>
                  </a:lnTo>
                  <a:close/>
                  <a:moveTo>
                    <a:pt x="402" y="0"/>
                  </a:moveTo>
                  <a:lnTo>
                    <a:pt x="241" y="27"/>
                  </a:lnTo>
                  <a:lnTo>
                    <a:pt x="107" y="107"/>
                  </a:lnTo>
                  <a:lnTo>
                    <a:pt x="27" y="214"/>
                  </a:lnTo>
                  <a:lnTo>
                    <a:pt x="0" y="375"/>
                  </a:lnTo>
                  <a:lnTo>
                    <a:pt x="27" y="536"/>
                  </a:lnTo>
                  <a:lnTo>
                    <a:pt x="107" y="643"/>
                  </a:lnTo>
                  <a:lnTo>
                    <a:pt x="241" y="724"/>
                  </a:lnTo>
                  <a:lnTo>
                    <a:pt x="402" y="750"/>
                  </a:lnTo>
                  <a:lnTo>
                    <a:pt x="938" y="750"/>
                  </a:lnTo>
                  <a:lnTo>
                    <a:pt x="1501" y="7020"/>
                  </a:lnTo>
                  <a:lnTo>
                    <a:pt x="1554" y="7288"/>
                  </a:lnTo>
                  <a:lnTo>
                    <a:pt x="1661" y="7529"/>
                  </a:lnTo>
                  <a:lnTo>
                    <a:pt x="1795" y="7770"/>
                  </a:lnTo>
                  <a:lnTo>
                    <a:pt x="1983" y="7958"/>
                  </a:lnTo>
                  <a:lnTo>
                    <a:pt x="2197" y="8118"/>
                  </a:lnTo>
                  <a:lnTo>
                    <a:pt x="2412" y="8226"/>
                  </a:lnTo>
                  <a:lnTo>
                    <a:pt x="2680" y="8306"/>
                  </a:lnTo>
                  <a:lnTo>
                    <a:pt x="2974" y="8333"/>
                  </a:lnTo>
                  <a:lnTo>
                    <a:pt x="8574" y="8333"/>
                  </a:lnTo>
                  <a:lnTo>
                    <a:pt x="8842" y="8306"/>
                  </a:lnTo>
                  <a:lnTo>
                    <a:pt x="9110" y="8226"/>
                  </a:lnTo>
                  <a:lnTo>
                    <a:pt x="9351" y="8118"/>
                  </a:lnTo>
                  <a:lnTo>
                    <a:pt x="9565" y="7958"/>
                  </a:lnTo>
                  <a:lnTo>
                    <a:pt x="9753" y="7770"/>
                  </a:lnTo>
                  <a:lnTo>
                    <a:pt x="9887" y="7529"/>
                  </a:lnTo>
                  <a:lnTo>
                    <a:pt x="9994" y="7288"/>
                  </a:lnTo>
                  <a:lnTo>
                    <a:pt x="10021" y="7020"/>
                  </a:lnTo>
                  <a:lnTo>
                    <a:pt x="10610" y="750"/>
                  </a:lnTo>
                  <a:lnTo>
                    <a:pt x="11146" y="750"/>
                  </a:lnTo>
                  <a:lnTo>
                    <a:pt x="11307" y="724"/>
                  </a:lnTo>
                  <a:lnTo>
                    <a:pt x="11414" y="643"/>
                  </a:lnTo>
                  <a:lnTo>
                    <a:pt x="11495" y="536"/>
                  </a:lnTo>
                  <a:lnTo>
                    <a:pt x="11521" y="375"/>
                  </a:lnTo>
                  <a:lnTo>
                    <a:pt x="11495" y="214"/>
                  </a:lnTo>
                  <a:lnTo>
                    <a:pt x="11414" y="107"/>
                  </a:lnTo>
                  <a:lnTo>
                    <a:pt x="11307" y="2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2"/>
          <p:cNvGrpSpPr/>
          <p:nvPr/>
        </p:nvGrpSpPr>
        <p:grpSpPr>
          <a:xfrm>
            <a:off x="6942649" y="1923349"/>
            <a:ext cx="461144" cy="457205"/>
            <a:chOff x="4779575" y="1272350"/>
            <a:chExt cx="330925" cy="330900"/>
          </a:xfrm>
        </p:grpSpPr>
        <p:sp>
          <p:nvSpPr>
            <p:cNvPr id="575" name="Google Shape;575;p42"/>
            <p:cNvSpPr/>
            <p:nvPr/>
          </p:nvSpPr>
          <p:spPr>
            <a:xfrm>
              <a:off x="4779575" y="1364775"/>
              <a:ext cx="239150" cy="238475"/>
            </a:xfrm>
            <a:custGeom>
              <a:avLst/>
              <a:gdLst/>
              <a:ahLst/>
              <a:cxnLst/>
              <a:rect l="l" t="t" r="r" b="b"/>
              <a:pathLst>
                <a:path w="9566" h="9539" extrusionOk="0">
                  <a:moveTo>
                    <a:pt x="7904" y="0"/>
                  </a:moveTo>
                  <a:lnTo>
                    <a:pt x="349" y="7556"/>
                  </a:lnTo>
                  <a:lnTo>
                    <a:pt x="215" y="7744"/>
                  </a:lnTo>
                  <a:lnTo>
                    <a:pt x="107" y="7931"/>
                  </a:lnTo>
                  <a:lnTo>
                    <a:pt x="27" y="8146"/>
                  </a:lnTo>
                  <a:lnTo>
                    <a:pt x="0" y="8387"/>
                  </a:lnTo>
                  <a:lnTo>
                    <a:pt x="27" y="8601"/>
                  </a:lnTo>
                  <a:lnTo>
                    <a:pt x="107" y="8815"/>
                  </a:lnTo>
                  <a:lnTo>
                    <a:pt x="215" y="9030"/>
                  </a:lnTo>
                  <a:lnTo>
                    <a:pt x="349" y="9191"/>
                  </a:lnTo>
                  <a:lnTo>
                    <a:pt x="536" y="9351"/>
                  </a:lnTo>
                  <a:lnTo>
                    <a:pt x="750" y="9458"/>
                  </a:lnTo>
                  <a:lnTo>
                    <a:pt x="965" y="9512"/>
                  </a:lnTo>
                  <a:lnTo>
                    <a:pt x="1179" y="9539"/>
                  </a:lnTo>
                  <a:lnTo>
                    <a:pt x="1393" y="9512"/>
                  </a:lnTo>
                  <a:lnTo>
                    <a:pt x="1608" y="9458"/>
                  </a:lnTo>
                  <a:lnTo>
                    <a:pt x="1822" y="9351"/>
                  </a:lnTo>
                  <a:lnTo>
                    <a:pt x="2010" y="9191"/>
                  </a:lnTo>
                  <a:lnTo>
                    <a:pt x="9565" y="1635"/>
                  </a:lnTo>
                  <a:lnTo>
                    <a:pt x="79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5034100" y="1284400"/>
              <a:ext cx="65000" cy="64325"/>
            </a:xfrm>
            <a:custGeom>
              <a:avLst/>
              <a:gdLst/>
              <a:ahLst/>
              <a:cxnLst/>
              <a:rect l="l" t="t" r="r" b="b"/>
              <a:pathLst>
                <a:path w="2600" h="2573" extrusionOk="0">
                  <a:moveTo>
                    <a:pt x="1099" y="0"/>
                  </a:moveTo>
                  <a:lnTo>
                    <a:pt x="965" y="27"/>
                  </a:lnTo>
                  <a:lnTo>
                    <a:pt x="831" y="107"/>
                  </a:lnTo>
                  <a:lnTo>
                    <a:pt x="1" y="938"/>
                  </a:lnTo>
                  <a:lnTo>
                    <a:pt x="1662" y="2572"/>
                  </a:lnTo>
                  <a:lnTo>
                    <a:pt x="2492" y="1742"/>
                  </a:lnTo>
                  <a:lnTo>
                    <a:pt x="2573" y="1635"/>
                  </a:lnTo>
                  <a:lnTo>
                    <a:pt x="2600" y="1474"/>
                  </a:lnTo>
                  <a:lnTo>
                    <a:pt x="2573" y="1340"/>
                  </a:lnTo>
                  <a:lnTo>
                    <a:pt x="2492" y="1206"/>
                  </a:lnTo>
                  <a:lnTo>
                    <a:pt x="1394" y="107"/>
                  </a:lnTo>
                  <a:lnTo>
                    <a:pt x="1260" y="27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4906175" y="1272350"/>
              <a:ext cx="108525" cy="76375"/>
            </a:xfrm>
            <a:custGeom>
              <a:avLst/>
              <a:gdLst/>
              <a:ahLst/>
              <a:cxnLst/>
              <a:rect l="l" t="t" r="r" b="b"/>
              <a:pathLst>
                <a:path w="4341" h="3055" extrusionOk="0">
                  <a:moveTo>
                    <a:pt x="777" y="0"/>
                  </a:moveTo>
                  <a:lnTo>
                    <a:pt x="643" y="27"/>
                  </a:lnTo>
                  <a:lnTo>
                    <a:pt x="509" y="80"/>
                  </a:lnTo>
                  <a:lnTo>
                    <a:pt x="375" y="161"/>
                  </a:lnTo>
                  <a:lnTo>
                    <a:pt x="268" y="268"/>
                  </a:lnTo>
                  <a:lnTo>
                    <a:pt x="161" y="375"/>
                  </a:lnTo>
                  <a:lnTo>
                    <a:pt x="81" y="509"/>
                  </a:lnTo>
                  <a:lnTo>
                    <a:pt x="27" y="643"/>
                  </a:lnTo>
                  <a:lnTo>
                    <a:pt x="0" y="804"/>
                  </a:lnTo>
                  <a:lnTo>
                    <a:pt x="0" y="965"/>
                  </a:lnTo>
                  <a:lnTo>
                    <a:pt x="27" y="1099"/>
                  </a:lnTo>
                  <a:lnTo>
                    <a:pt x="54" y="1232"/>
                  </a:lnTo>
                  <a:lnTo>
                    <a:pt x="134" y="1366"/>
                  </a:lnTo>
                  <a:lnTo>
                    <a:pt x="215" y="1500"/>
                  </a:lnTo>
                  <a:lnTo>
                    <a:pt x="322" y="1581"/>
                  </a:lnTo>
                  <a:lnTo>
                    <a:pt x="456" y="1688"/>
                  </a:lnTo>
                  <a:lnTo>
                    <a:pt x="965" y="1956"/>
                  </a:lnTo>
                  <a:lnTo>
                    <a:pt x="1474" y="2277"/>
                  </a:lnTo>
                  <a:lnTo>
                    <a:pt x="1956" y="2653"/>
                  </a:lnTo>
                  <a:lnTo>
                    <a:pt x="2465" y="3054"/>
                  </a:lnTo>
                  <a:lnTo>
                    <a:pt x="2519" y="2947"/>
                  </a:lnTo>
                  <a:lnTo>
                    <a:pt x="2572" y="2867"/>
                  </a:lnTo>
                  <a:lnTo>
                    <a:pt x="4287" y="1125"/>
                  </a:lnTo>
                  <a:lnTo>
                    <a:pt x="4341" y="1099"/>
                  </a:lnTo>
                  <a:lnTo>
                    <a:pt x="3805" y="804"/>
                  </a:lnTo>
                  <a:lnTo>
                    <a:pt x="3242" y="536"/>
                  </a:lnTo>
                  <a:lnTo>
                    <a:pt x="2679" y="322"/>
                  </a:lnTo>
                  <a:lnTo>
                    <a:pt x="2117" y="161"/>
                  </a:lnTo>
                  <a:lnTo>
                    <a:pt x="1527" y="54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5034775" y="1368800"/>
              <a:ext cx="75725" cy="108525"/>
            </a:xfrm>
            <a:custGeom>
              <a:avLst/>
              <a:gdLst/>
              <a:ahLst/>
              <a:cxnLst/>
              <a:rect l="l" t="t" r="r" b="b"/>
              <a:pathLst>
                <a:path w="3029" h="4341" extrusionOk="0">
                  <a:moveTo>
                    <a:pt x="1930" y="0"/>
                  </a:moveTo>
                  <a:lnTo>
                    <a:pt x="1903" y="27"/>
                  </a:lnTo>
                  <a:lnTo>
                    <a:pt x="188" y="1769"/>
                  </a:lnTo>
                  <a:lnTo>
                    <a:pt x="108" y="1822"/>
                  </a:lnTo>
                  <a:lnTo>
                    <a:pt x="0" y="1849"/>
                  </a:lnTo>
                  <a:lnTo>
                    <a:pt x="402" y="2358"/>
                  </a:lnTo>
                  <a:lnTo>
                    <a:pt x="751" y="2867"/>
                  </a:lnTo>
                  <a:lnTo>
                    <a:pt x="1072" y="3376"/>
                  </a:lnTo>
                  <a:lnTo>
                    <a:pt x="1367" y="3858"/>
                  </a:lnTo>
                  <a:lnTo>
                    <a:pt x="1421" y="3966"/>
                  </a:lnTo>
                  <a:lnTo>
                    <a:pt x="1501" y="4073"/>
                  </a:lnTo>
                  <a:lnTo>
                    <a:pt x="1688" y="4207"/>
                  </a:lnTo>
                  <a:lnTo>
                    <a:pt x="1903" y="4314"/>
                  </a:lnTo>
                  <a:lnTo>
                    <a:pt x="2144" y="4341"/>
                  </a:lnTo>
                  <a:lnTo>
                    <a:pt x="2278" y="4314"/>
                  </a:lnTo>
                  <a:lnTo>
                    <a:pt x="2385" y="4287"/>
                  </a:lnTo>
                  <a:lnTo>
                    <a:pt x="2546" y="4234"/>
                  </a:lnTo>
                  <a:lnTo>
                    <a:pt x="2680" y="4153"/>
                  </a:lnTo>
                  <a:lnTo>
                    <a:pt x="2787" y="4073"/>
                  </a:lnTo>
                  <a:lnTo>
                    <a:pt x="2894" y="3966"/>
                  </a:lnTo>
                  <a:lnTo>
                    <a:pt x="2948" y="3832"/>
                  </a:lnTo>
                  <a:lnTo>
                    <a:pt x="3001" y="3698"/>
                  </a:lnTo>
                  <a:lnTo>
                    <a:pt x="3028" y="3537"/>
                  </a:lnTo>
                  <a:lnTo>
                    <a:pt x="3028" y="3376"/>
                  </a:lnTo>
                  <a:lnTo>
                    <a:pt x="2975" y="2787"/>
                  </a:lnTo>
                  <a:lnTo>
                    <a:pt x="2867" y="2224"/>
                  </a:lnTo>
                  <a:lnTo>
                    <a:pt x="2707" y="1635"/>
                  </a:lnTo>
                  <a:lnTo>
                    <a:pt x="2492" y="1072"/>
                  </a:lnTo>
                  <a:lnTo>
                    <a:pt x="2251" y="536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4991225" y="1321225"/>
              <a:ext cx="70375" cy="71025"/>
            </a:xfrm>
            <a:custGeom>
              <a:avLst/>
              <a:gdLst/>
              <a:ahLst/>
              <a:cxnLst/>
              <a:rect l="l" t="t" r="r" b="b"/>
              <a:pathLst>
                <a:path w="2815" h="2841" extrusionOk="0">
                  <a:moveTo>
                    <a:pt x="1180" y="1"/>
                  </a:moveTo>
                  <a:lnTo>
                    <a:pt x="1" y="1180"/>
                  </a:lnTo>
                  <a:lnTo>
                    <a:pt x="1635" y="2841"/>
                  </a:lnTo>
                  <a:lnTo>
                    <a:pt x="2814" y="1662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ubtitle 12">
            <a:extLst>
              <a:ext uri="{FF2B5EF4-FFF2-40B4-BE49-F238E27FC236}">
                <a16:creationId xmlns:a16="http://schemas.microsoft.com/office/drawing/2014/main" id="{09923A57-E71E-8FE5-F154-25EB23999BD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873704" y="1825182"/>
            <a:ext cx="5396592" cy="822900"/>
          </a:xfrm>
        </p:spPr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proses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 </a:t>
            </a:r>
            <a:r>
              <a:rPr lang="en-US" dirty="0" err="1"/>
              <a:t>peserta</a:t>
            </a:r>
            <a:r>
              <a:rPr lang="en-US" dirty="0"/>
              <a:t> MSIB 2 di orbit academy di </a:t>
            </a:r>
            <a:r>
              <a:rPr lang="en-US" dirty="0" err="1"/>
              <a:t>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projek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kelulusan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5263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3" y="-155530"/>
            <a:ext cx="1624099" cy="21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rojek akhir MSIB</a:t>
            </a:r>
            <a:endParaRPr dirty="0"/>
          </a:p>
        </p:txBody>
      </p:sp>
      <p:grpSp>
        <p:nvGrpSpPr>
          <p:cNvPr id="562" name="Google Shape;562;p42"/>
          <p:cNvGrpSpPr/>
          <p:nvPr/>
        </p:nvGrpSpPr>
        <p:grpSpPr>
          <a:xfrm>
            <a:off x="1841950" y="1923349"/>
            <a:ext cx="257658" cy="457205"/>
            <a:chOff x="3338750" y="1272350"/>
            <a:chExt cx="184900" cy="330900"/>
          </a:xfrm>
        </p:grpSpPr>
        <p:sp>
          <p:nvSpPr>
            <p:cNvPr id="563" name="Google Shape;563;p42"/>
            <p:cNvSpPr/>
            <p:nvPr/>
          </p:nvSpPr>
          <p:spPr>
            <a:xfrm>
              <a:off x="3418475" y="1338650"/>
              <a:ext cx="34850" cy="16775"/>
            </a:xfrm>
            <a:custGeom>
              <a:avLst/>
              <a:gdLst/>
              <a:ahLst/>
              <a:cxnLst/>
              <a:rect l="l" t="t" r="r" b="b"/>
              <a:pathLst>
                <a:path w="1394" h="671" extrusionOk="0">
                  <a:moveTo>
                    <a:pt x="0" y="1"/>
                  </a:moveTo>
                  <a:lnTo>
                    <a:pt x="0" y="670"/>
                  </a:lnTo>
                  <a:lnTo>
                    <a:pt x="1045" y="670"/>
                  </a:lnTo>
                  <a:lnTo>
                    <a:pt x="1179" y="644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27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418475" y="1374825"/>
              <a:ext cx="34850" cy="16100"/>
            </a:xfrm>
            <a:custGeom>
              <a:avLst/>
              <a:gdLst/>
              <a:ahLst/>
              <a:cxnLst/>
              <a:rect l="l" t="t" r="r" b="b"/>
              <a:pathLst>
                <a:path w="139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045" y="643"/>
                  </a:lnTo>
                  <a:lnTo>
                    <a:pt x="1179" y="617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3338750" y="1272350"/>
              <a:ext cx="184900" cy="165450"/>
            </a:xfrm>
            <a:custGeom>
              <a:avLst/>
              <a:gdLst/>
              <a:ahLst/>
              <a:cxnLst/>
              <a:rect l="l" t="t" r="r" b="b"/>
              <a:pathLst>
                <a:path w="7396" h="6618" extrusionOk="0">
                  <a:moveTo>
                    <a:pt x="4395" y="1500"/>
                  </a:moveTo>
                  <a:lnTo>
                    <a:pt x="4556" y="1554"/>
                  </a:lnTo>
                  <a:lnTo>
                    <a:pt x="4663" y="1634"/>
                  </a:lnTo>
                  <a:lnTo>
                    <a:pt x="4743" y="1742"/>
                  </a:lnTo>
                  <a:lnTo>
                    <a:pt x="4770" y="1902"/>
                  </a:lnTo>
                  <a:lnTo>
                    <a:pt x="4770" y="2009"/>
                  </a:lnTo>
                  <a:lnTo>
                    <a:pt x="4904" y="2090"/>
                  </a:lnTo>
                  <a:lnTo>
                    <a:pt x="5011" y="2170"/>
                  </a:lnTo>
                  <a:lnTo>
                    <a:pt x="5118" y="2277"/>
                  </a:lnTo>
                  <a:lnTo>
                    <a:pt x="5199" y="2411"/>
                  </a:lnTo>
                  <a:lnTo>
                    <a:pt x="5252" y="2545"/>
                  </a:lnTo>
                  <a:lnTo>
                    <a:pt x="5306" y="2679"/>
                  </a:lnTo>
                  <a:lnTo>
                    <a:pt x="5333" y="2813"/>
                  </a:lnTo>
                  <a:lnTo>
                    <a:pt x="5360" y="2974"/>
                  </a:lnTo>
                  <a:lnTo>
                    <a:pt x="5333" y="3188"/>
                  </a:lnTo>
                  <a:lnTo>
                    <a:pt x="5279" y="3376"/>
                  </a:lnTo>
                  <a:lnTo>
                    <a:pt x="5199" y="3537"/>
                  </a:lnTo>
                  <a:lnTo>
                    <a:pt x="5092" y="3697"/>
                  </a:lnTo>
                  <a:lnTo>
                    <a:pt x="5199" y="3858"/>
                  </a:lnTo>
                  <a:lnTo>
                    <a:pt x="5279" y="4019"/>
                  </a:lnTo>
                  <a:lnTo>
                    <a:pt x="5333" y="4207"/>
                  </a:lnTo>
                  <a:lnTo>
                    <a:pt x="5360" y="4421"/>
                  </a:lnTo>
                  <a:lnTo>
                    <a:pt x="5333" y="4582"/>
                  </a:lnTo>
                  <a:lnTo>
                    <a:pt x="5306" y="4716"/>
                  </a:lnTo>
                  <a:lnTo>
                    <a:pt x="5252" y="4850"/>
                  </a:lnTo>
                  <a:lnTo>
                    <a:pt x="5199" y="4984"/>
                  </a:lnTo>
                  <a:lnTo>
                    <a:pt x="5118" y="5117"/>
                  </a:lnTo>
                  <a:lnTo>
                    <a:pt x="5011" y="5225"/>
                  </a:lnTo>
                  <a:lnTo>
                    <a:pt x="4904" y="5305"/>
                  </a:lnTo>
                  <a:lnTo>
                    <a:pt x="4770" y="5385"/>
                  </a:lnTo>
                  <a:lnTo>
                    <a:pt x="4770" y="5493"/>
                  </a:lnTo>
                  <a:lnTo>
                    <a:pt x="4743" y="5653"/>
                  </a:lnTo>
                  <a:lnTo>
                    <a:pt x="4663" y="5761"/>
                  </a:lnTo>
                  <a:lnTo>
                    <a:pt x="4556" y="5868"/>
                  </a:lnTo>
                  <a:lnTo>
                    <a:pt x="4395" y="5894"/>
                  </a:lnTo>
                  <a:lnTo>
                    <a:pt x="4261" y="5868"/>
                  </a:lnTo>
                  <a:lnTo>
                    <a:pt x="4127" y="5787"/>
                  </a:lnTo>
                  <a:lnTo>
                    <a:pt x="4047" y="5680"/>
                  </a:lnTo>
                  <a:lnTo>
                    <a:pt x="4020" y="5519"/>
                  </a:lnTo>
                  <a:lnTo>
                    <a:pt x="3377" y="5519"/>
                  </a:lnTo>
                  <a:lnTo>
                    <a:pt x="3350" y="5680"/>
                  </a:lnTo>
                  <a:lnTo>
                    <a:pt x="3270" y="5787"/>
                  </a:lnTo>
                  <a:lnTo>
                    <a:pt x="3136" y="5868"/>
                  </a:lnTo>
                  <a:lnTo>
                    <a:pt x="3002" y="5894"/>
                  </a:lnTo>
                  <a:lnTo>
                    <a:pt x="2841" y="5868"/>
                  </a:lnTo>
                  <a:lnTo>
                    <a:pt x="2734" y="5787"/>
                  </a:lnTo>
                  <a:lnTo>
                    <a:pt x="2653" y="5680"/>
                  </a:lnTo>
                  <a:lnTo>
                    <a:pt x="2600" y="5519"/>
                  </a:lnTo>
                  <a:lnTo>
                    <a:pt x="2439" y="5519"/>
                  </a:lnTo>
                  <a:lnTo>
                    <a:pt x="2305" y="5493"/>
                  </a:lnTo>
                  <a:lnTo>
                    <a:pt x="2171" y="5412"/>
                  </a:lnTo>
                  <a:lnTo>
                    <a:pt x="2091" y="5278"/>
                  </a:lnTo>
                  <a:lnTo>
                    <a:pt x="2064" y="5144"/>
                  </a:lnTo>
                  <a:lnTo>
                    <a:pt x="2091" y="4984"/>
                  </a:lnTo>
                  <a:lnTo>
                    <a:pt x="2171" y="4876"/>
                  </a:lnTo>
                  <a:lnTo>
                    <a:pt x="2278" y="4796"/>
                  </a:lnTo>
                  <a:lnTo>
                    <a:pt x="2412" y="4742"/>
                  </a:lnTo>
                  <a:lnTo>
                    <a:pt x="2412" y="2653"/>
                  </a:lnTo>
                  <a:lnTo>
                    <a:pt x="2278" y="2599"/>
                  </a:lnTo>
                  <a:lnTo>
                    <a:pt x="2171" y="2519"/>
                  </a:lnTo>
                  <a:lnTo>
                    <a:pt x="2091" y="2411"/>
                  </a:lnTo>
                  <a:lnTo>
                    <a:pt x="2064" y="2251"/>
                  </a:lnTo>
                  <a:lnTo>
                    <a:pt x="2091" y="2117"/>
                  </a:lnTo>
                  <a:lnTo>
                    <a:pt x="2171" y="1983"/>
                  </a:lnTo>
                  <a:lnTo>
                    <a:pt x="2305" y="1902"/>
                  </a:lnTo>
                  <a:lnTo>
                    <a:pt x="2439" y="1876"/>
                  </a:lnTo>
                  <a:lnTo>
                    <a:pt x="2600" y="1876"/>
                  </a:lnTo>
                  <a:lnTo>
                    <a:pt x="2653" y="1742"/>
                  </a:lnTo>
                  <a:lnTo>
                    <a:pt x="2734" y="1608"/>
                  </a:lnTo>
                  <a:lnTo>
                    <a:pt x="2841" y="1527"/>
                  </a:lnTo>
                  <a:lnTo>
                    <a:pt x="3002" y="1500"/>
                  </a:lnTo>
                  <a:lnTo>
                    <a:pt x="3136" y="1527"/>
                  </a:lnTo>
                  <a:lnTo>
                    <a:pt x="3270" y="1608"/>
                  </a:lnTo>
                  <a:lnTo>
                    <a:pt x="3350" y="1742"/>
                  </a:lnTo>
                  <a:lnTo>
                    <a:pt x="3377" y="1876"/>
                  </a:lnTo>
                  <a:lnTo>
                    <a:pt x="4020" y="1876"/>
                  </a:lnTo>
                  <a:lnTo>
                    <a:pt x="4047" y="1742"/>
                  </a:lnTo>
                  <a:lnTo>
                    <a:pt x="4127" y="1608"/>
                  </a:lnTo>
                  <a:lnTo>
                    <a:pt x="4261" y="1527"/>
                  </a:lnTo>
                  <a:lnTo>
                    <a:pt x="4395" y="1500"/>
                  </a:lnTo>
                  <a:close/>
                  <a:moveTo>
                    <a:pt x="3698" y="0"/>
                  </a:moveTo>
                  <a:lnTo>
                    <a:pt x="3323" y="27"/>
                  </a:lnTo>
                  <a:lnTo>
                    <a:pt x="2948" y="80"/>
                  </a:lnTo>
                  <a:lnTo>
                    <a:pt x="2600" y="161"/>
                  </a:lnTo>
                  <a:lnTo>
                    <a:pt x="2252" y="295"/>
                  </a:lnTo>
                  <a:lnTo>
                    <a:pt x="1930" y="455"/>
                  </a:lnTo>
                  <a:lnTo>
                    <a:pt x="1635" y="643"/>
                  </a:lnTo>
                  <a:lnTo>
                    <a:pt x="1341" y="857"/>
                  </a:lnTo>
                  <a:lnTo>
                    <a:pt x="1099" y="1072"/>
                  </a:lnTo>
                  <a:lnTo>
                    <a:pt x="858" y="1340"/>
                  </a:lnTo>
                  <a:lnTo>
                    <a:pt x="644" y="1634"/>
                  </a:lnTo>
                  <a:lnTo>
                    <a:pt x="456" y="1929"/>
                  </a:lnTo>
                  <a:lnTo>
                    <a:pt x="296" y="2251"/>
                  </a:lnTo>
                  <a:lnTo>
                    <a:pt x="162" y="2599"/>
                  </a:lnTo>
                  <a:lnTo>
                    <a:pt x="81" y="2947"/>
                  </a:lnTo>
                  <a:lnTo>
                    <a:pt x="28" y="3322"/>
                  </a:lnTo>
                  <a:lnTo>
                    <a:pt x="1" y="3697"/>
                  </a:lnTo>
                  <a:lnTo>
                    <a:pt x="28" y="4126"/>
                  </a:lnTo>
                  <a:lnTo>
                    <a:pt x="108" y="4555"/>
                  </a:lnTo>
                  <a:lnTo>
                    <a:pt x="215" y="4957"/>
                  </a:lnTo>
                  <a:lnTo>
                    <a:pt x="403" y="5359"/>
                  </a:lnTo>
                  <a:lnTo>
                    <a:pt x="590" y="5707"/>
                  </a:lnTo>
                  <a:lnTo>
                    <a:pt x="858" y="6055"/>
                  </a:lnTo>
                  <a:lnTo>
                    <a:pt x="1126" y="6350"/>
                  </a:lnTo>
                  <a:lnTo>
                    <a:pt x="1448" y="6618"/>
                  </a:lnTo>
                  <a:lnTo>
                    <a:pt x="5976" y="6618"/>
                  </a:lnTo>
                  <a:lnTo>
                    <a:pt x="6271" y="6350"/>
                  </a:lnTo>
                  <a:lnTo>
                    <a:pt x="6565" y="6055"/>
                  </a:lnTo>
                  <a:lnTo>
                    <a:pt x="6806" y="5707"/>
                  </a:lnTo>
                  <a:lnTo>
                    <a:pt x="7021" y="5359"/>
                  </a:lnTo>
                  <a:lnTo>
                    <a:pt x="7182" y="4957"/>
                  </a:lnTo>
                  <a:lnTo>
                    <a:pt x="7289" y="4555"/>
                  </a:lnTo>
                  <a:lnTo>
                    <a:pt x="7369" y="4126"/>
                  </a:lnTo>
                  <a:lnTo>
                    <a:pt x="7396" y="3697"/>
                  </a:lnTo>
                  <a:lnTo>
                    <a:pt x="7396" y="3322"/>
                  </a:lnTo>
                  <a:lnTo>
                    <a:pt x="7316" y="2947"/>
                  </a:lnTo>
                  <a:lnTo>
                    <a:pt x="7235" y="2599"/>
                  </a:lnTo>
                  <a:lnTo>
                    <a:pt x="7101" y="2251"/>
                  </a:lnTo>
                  <a:lnTo>
                    <a:pt x="6967" y="1929"/>
                  </a:lnTo>
                  <a:lnTo>
                    <a:pt x="6780" y="1634"/>
                  </a:lnTo>
                  <a:lnTo>
                    <a:pt x="6565" y="1340"/>
                  </a:lnTo>
                  <a:lnTo>
                    <a:pt x="6324" y="1072"/>
                  </a:lnTo>
                  <a:lnTo>
                    <a:pt x="6056" y="857"/>
                  </a:lnTo>
                  <a:lnTo>
                    <a:pt x="5762" y="643"/>
                  </a:lnTo>
                  <a:lnTo>
                    <a:pt x="5467" y="455"/>
                  </a:lnTo>
                  <a:lnTo>
                    <a:pt x="5145" y="295"/>
                  </a:lnTo>
                  <a:lnTo>
                    <a:pt x="4797" y="161"/>
                  </a:lnTo>
                  <a:lnTo>
                    <a:pt x="4449" y="80"/>
                  </a:lnTo>
                  <a:lnTo>
                    <a:pt x="4074" y="2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3347475" y="1457200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402" y="1"/>
                  </a:moveTo>
                  <a:lnTo>
                    <a:pt x="241" y="28"/>
                  </a:lnTo>
                  <a:lnTo>
                    <a:pt x="107" y="108"/>
                  </a:lnTo>
                  <a:lnTo>
                    <a:pt x="27" y="242"/>
                  </a:lnTo>
                  <a:lnTo>
                    <a:pt x="0" y="403"/>
                  </a:lnTo>
                  <a:lnTo>
                    <a:pt x="0" y="1421"/>
                  </a:lnTo>
                  <a:lnTo>
                    <a:pt x="6699" y="1421"/>
                  </a:lnTo>
                  <a:lnTo>
                    <a:pt x="6699" y="403"/>
                  </a:lnTo>
                  <a:lnTo>
                    <a:pt x="6672" y="242"/>
                  </a:lnTo>
                  <a:lnTo>
                    <a:pt x="6591" y="108"/>
                  </a:lnTo>
                  <a:lnTo>
                    <a:pt x="6457" y="28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3347475" y="1512125"/>
              <a:ext cx="167475" cy="36200"/>
            </a:xfrm>
            <a:custGeom>
              <a:avLst/>
              <a:gdLst/>
              <a:ahLst/>
              <a:cxnLst/>
              <a:rect l="l" t="t" r="r" b="b"/>
              <a:pathLst>
                <a:path w="6699" h="1448" extrusionOk="0">
                  <a:moveTo>
                    <a:pt x="0" y="1"/>
                  </a:moveTo>
                  <a:lnTo>
                    <a:pt x="0" y="1448"/>
                  </a:lnTo>
                  <a:lnTo>
                    <a:pt x="6699" y="1448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347475" y="1567725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0" y="1"/>
                  </a:moveTo>
                  <a:lnTo>
                    <a:pt x="0" y="1046"/>
                  </a:lnTo>
                  <a:lnTo>
                    <a:pt x="27" y="1180"/>
                  </a:lnTo>
                  <a:lnTo>
                    <a:pt x="107" y="1314"/>
                  </a:lnTo>
                  <a:lnTo>
                    <a:pt x="241" y="1394"/>
                  </a:lnTo>
                  <a:lnTo>
                    <a:pt x="402" y="1421"/>
                  </a:lnTo>
                  <a:lnTo>
                    <a:pt x="6323" y="1421"/>
                  </a:lnTo>
                  <a:lnTo>
                    <a:pt x="6457" y="1394"/>
                  </a:lnTo>
                  <a:lnTo>
                    <a:pt x="6591" y="1314"/>
                  </a:lnTo>
                  <a:lnTo>
                    <a:pt x="6672" y="1180"/>
                  </a:lnTo>
                  <a:lnTo>
                    <a:pt x="6699" y="1046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371080" y="1923349"/>
            <a:ext cx="401398" cy="457205"/>
            <a:chOff x="4044100" y="1272350"/>
            <a:chExt cx="288050" cy="330900"/>
          </a:xfrm>
        </p:grpSpPr>
        <p:sp>
          <p:nvSpPr>
            <p:cNvPr id="570" name="Google Shape;570;p42"/>
            <p:cNvSpPr/>
            <p:nvPr/>
          </p:nvSpPr>
          <p:spPr>
            <a:xfrm>
              <a:off x="4088975" y="1272350"/>
              <a:ext cx="195625" cy="103175"/>
            </a:xfrm>
            <a:custGeom>
              <a:avLst/>
              <a:gdLst/>
              <a:ahLst/>
              <a:cxnLst/>
              <a:rect l="l" t="t" r="r" b="b"/>
              <a:pathLst>
                <a:path w="7825" h="4127" extrusionOk="0">
                  <a:moveTo>
                    <a:pt x="402" y="0"/>
                  </a:moveTo>
                  <a:lnTo>
                    <a:pt x="242" y="27"/>
                  </a:lnTo>
                  <a:lnTo>
                    <a:pt x="108" y="107"/>
                  </a:lnTo>
                  <a:lnTo>
                    <a:pt x="27" y="241"/>
                  </a:lnTo>
                  <a:lnTo>
                    <a:pt x="0" y="375"/>
                  </a:lnTo>
                  <a:lnTo>
                    <a:pt x="0" y="616"/>
                  </a:lnTo>
                  <a:lnTo>
                    <a:pt x="0" y="831"/>
                  </a:lnTo>
                  <a:lnTo>
                    <a:pt x="54" y="1018"/>
                  </a:lnTo>
                  <a:lnTo>
                    <a:pt x="81" y="1206"/>
                  </a:lnTo>
                  <a:lnTo>
                    <a:pt x="161" y="1366"/>
                  </a:lnTo>
                  <a:lnTo>
                    <a:pt x="242" y="1554"/>
                  </a:lnTo>
                  <a:lnTo>
                    <a:pt x="349" y="1715"/>
                  </a:lnTo>
                  <a:lnTo>
                    <a:pt x="456" y="1849"/>
                  </a:lnTo>
                  <a:lnTo>
                    <a:pt x="563" y="2009"/>
                  </a:lnTo>
                  <a:lnTo>
                    <a:pt x="724" y="2117"/>
                  </a:lnTo>
                  <a:lnTo>
                    <a:pt x="858" y="2224"/>
                  </a:lnTo>
                  <a:lnTo>
                    <a:pt x="1019" y="2331"/>
                  </a:lnTo>
                  <a:lnTo>
                    <a:pt x="1179" y="2411"/>
                  </a:lnTo>
                  <a:lnTo>
                    <a:pt x="1367" y="2492"/>
                  </a:lnTo>
                  <a:lnTo>
                    <a:pt x="1554" y="2519"/>
                  </a:lnTo>
                  <a:lnTo>
                    <a:pt x="1742" y="2545"/>
                  </a:lnTo>
                  <a:lnTo>
                    <a:pt x="1956" y="2572"/>
                  </a:lnTo>
                  <a:lnTo>
                    <a:pt x="3591" y="2572"/>
                  </a:lnTo>
                  <a:lnTo>
                    <a:pt x="3591" y="4126"/>
                  </a:lnTo>
                  <a:lnTo>
                    <a:pt x="4368" y="4126"/>
                  </a:lnTo>
                  <a:lnTo>
                    <a:pt x="4368" y="2572"/>
                  </a:lnTo>
                  <a:lnTo>
                    <a:pt x="5895" y="2572"/>
                  </a:lnTo>
                  <a:lnTo>
                    <a:pt x="6082" y="2545"/>
                  </a:lnTo>
                  <a:lnTo>
                    <a:pt x="6270" y="2519"/>
                  </a:lnTo>
                  <a:lnTo>
                    <a:pt x="6458" y="2492"/>
                  </a:lnTo>
                  <a:lnTo>
                    <a:pt x="6645" y="2411"/>
                  </a:lnTo>
                  <a:lnTo>
                    <a:pt x="6806" y="2331"/>
                  </a:lnTo>
                  <a:lnTo>
                    <a:pt x="6967" y="2224"/>
                  </a:lnTo>
                  <a:lnTo>
                    <a:pt x="7127" y="2117"/>
                  </a:lnTo>
                  <a:lnTo>
                    <a:pt x="7261" y="2009"/>
                  </a:lnTo>
                  <a:lnTo>
                    <a:pt x="7395" y="1849"/>
                  </a:lnTo>
                  <a:lnTo>
                    <a:pt x="7503" y="1715"/>
                  </a:lnTo>
                  <a:lnTo>
                    <a:pt x="7610" y="1554"/>
                  </a:lnTo>
                  <a:lnTo>
                    <a:pt x="7690" y="1366"/>
                  </a:lnTo>
                  <a:lnTo>
                    <a:pt x="7744" y="1206"/>
                  </a:lnTo>
                  <a:lnTo>
                    <a:pt x="7797" y="1018"/>
                  </a:lnTo>
                  <a:lnTo>
                    <a:pt x="7824" y="831"/>
                  </a:lnTo>
                  <a:lnTo>
                    <a:pt x="7824" y="616"/>
                  </a:lnTo>
                  <a:lnTo>
                    <a:pt x="7824" y="375"/>
                  </a:lnTo>
                  <a:lnTo>
                    <a:pt x="7797" y="241"/>
                  </a:lnTo>
                  <a:lnTo>
                    <a:pt x="7717" y="107"/>
                  </a:lnTo>
                  <a:lnTo>
                    <a:pt x="7583" y="27"/>
                  </a:lnTo>
                  <a:lnTo>
                    <a:pt x="7449" y="0"/>
                  </a:lnTo>
                  <a:lnTo>
                    <a:pt x="5198" y="0"/>
                  </a:lnTo>
                  <a:lnTo>
                    <a:pt x="4984" y="54"/>
                  </a:lnTo>
                  <a:lnTo>
                    <a:pt x="4770" y="107"/>
                  </a:lnTo>
                  <a:lnTo>
                    <a:pt x="4582" y="188"/>
                  </a:lnTo>
                  <a:lnTo>
                    <a:pt x="4394" y="295"/>
                  </a:lnTo>
                  <a:lnTo>
                    <a:pt x="4207" y="429"/>
                  </a:lnTo>
                  <a:lnTo>
                    <a:pt x="4073" y="563"/>
                  </a:lnTo>
                  <a:lnTo>
                    <a:pt x="3912" y="697"/>
                  </a:lnTo>
                  <a:lnTo>
                    <a:pt x="3778" y="563"/>
                  </a:lnTo>
                  <a:lnTo>
                    <a:pt x="3617" y="429"/>
                  </a:lnTo>
                  <a:lnTo>
                    <a:pt x="3457" y="295"/>
                  </a:lnTo>
                  <a:lnTo>
                    <a:pt x="3269" y="188"/>
                  </a:lnTo>
                  <a:lnTo>
                    <a:pt x="3055" y="107"/>
                  </a:lnTo>
                  <a:lnTo>
                    <a:pt x="2867" y="54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4172025" y="1467250"/>
              <a:ext cx="42900" cy="22125"/>
            </a:xfrm>
            <a:custGeom>
              <a:avLst/>
              <a:gdLst/>
              <a:ahLst/>
              <a:cxnLst/>
              <a:rect l="l" t="t" r="r" b="b"/>
              <a:pathLst>
                <a:path w="1716" h="885" extrusionOk="0">
                  <a:moveTo>
                    <a:pt x="1" y="1"/>
                  </a:moveTo>
                  <a:lnTo>
                    <a:pt x="1" y="885"/>
                  </a:lnTo>
                  <a:lnTo>
                    <a:pt x="1367" y="885"/>
                  </a:lnTo>
                  <a:lnTo>
                    <a:pt x="1448" y="858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716" y="456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54"/>
                  </a:lnTo>
                  <a:lnTo>
                    <a:pt x="1367" y="28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4172025" y="1508775"/>
              <a:ext cx="42900" cy="21475"/>
            </a:xfrm>
            <a:custGeom>
              <a:avLst/>
              <a:gdLst/>
              <a:ahLst/>
              <a:cxnLst/>
              <a:rect l="l" t="t" r="r" b="b"/>
              <a:pathLst>
                <a:path w="1716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367" y="858"/>
                  </a:lnTo>
                  <a:lnTo>
                    <a:pt x="1448" y="832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71"/>
                  </a:lnTo>
                  <a:lnTo>
                    <a:pt x="1662" y="590"/>
                  </a:lnTo>
                  <a:lnTo>
                    <a:pt x="1689" y="510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9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28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4044100" y="1394925"/>
              <a:ext cx="288050" cy="208325"/>
            </a:xfrm>
            <a:custGeom>
              <a:avLst/>
              <a:gdLst/>
              <a:ahLst/>
              <a:cxnLst/>
              <a:rect l="l" t="t" r="r" b="b"/>
              <a:pathLst>
                <a:path w="11522" h="8333" extrusionOk="0">
                  <a:moveTo>
                    <a:pt x="6565" y="1715"/>
                  </a:moveTo>
                  <a:lnTo>
                    <a:pt x="6725" y="1742"/>
                  </a:lnTo>
                  <a:lnTo>
                    <a:pt x="6833" y="1822"/>
                  </a:lnTo>
                  <a:lnTo>
                    <a:pt x="6913" y="1956"/>
                  </a:lnTo>
                  <a:lnTo>
                    <a:pt x="6940" y="2117"/>
                  </a:lnTo>
                  <a:lnTo>
                    <a:pt x="6940" y="2278"/>
                  </a:lnTo>
                  <a:lnTo>
                    <a:pt x="7100" y="2358"/>
                  </a:lnTo>
                  <a:lnTo>
                    <a:pt x="7208" y="2465"/>
                  </a:lnTo>
                  <a:lnTo>
                    <a:pt x="7315" y="2572"/>
                  </a:lnTo>
                  <a:lnTo>
                    <a:pt x="7422" y="2706"/>
                  </a:lnTo>
                  <a:lnTo>
                    <a:pt x="7502" y="2840"/>
                  </a:lnTo>
                  <a:lnTo>
                    <a:pt x="7556" y="3001"/>
                  </a:lnTo>
                  <a:lnTo>
                    <a:pt x="7583" y="3162"/>
                  </a:lnTo>
                  <a:lnTo>
                    <a:pt x="7610" y="3323"/>
                  </a:lnTo>
                  <a:lnTo>
                    <a:pt x="7610" y="3349"/>
                  </a:lnTo>
                  <a:lnTo>
                    <a:pt x="7583" y="3564"/>
                  </a:lnTo>
                  <a:lnTo>
                    <a:pt x="7502" y="3778"/>
                  </a:lnTo>
                  <a:lnTo>
                    <a:pt x="7422" y="3992"/>
                  </a:lnTo>
                  <a:lnTo>
                    <a:pt x="7288" y="4153"/>
                  </a:lnTo>
                  <a:lnTo>
                    <a:pt x="7422" y="4341"/>
                  </a:lnTo>
                  <a:lnTo>
                    <a:pt x="7502" y="4528"/>
                  </a:lnTo>
                  <a:lnTo>
                    <a:pt x="7583" y="4743"/>
                  </a:lnTo>
                  <a:lnTo>
                    <a:pt x="7610" y="4984"/>
                  </a:lnTo>
                  <a:lnTo>
                    <a:pt x="7583" y="5171"/>
                  </a:lnTo>
                  <a:lnTo>
                    <a:pt x="7556" y="5332"/>
                  </a:lnTo>
                  <a:lnTo>
                    <a:pt x="7502" y="5466"/>
                  </a:lnTo>
                  <a:lnTo>
                    <a:pt x="7422" y="5627"/>
                  </a:lnTo>
                  <a:lnTo>
                    <a:pt x="7315" y="5761"/>
                  </a:lnTo>
                  <a:lnTo>
                    <a:pt x="7208" y="5868"/>
                  </a:lnTo>
                  <a:lnTo>
                    <a:pt x="7100" y="5975"/>
                  </a:lnTo>
                  <a:lnTo>
                    <a:pt x="6940" y="6055"/>
                  </a:lnTo>
                  <a:lnTo>
                    <a:pt x="6940" y="6216"/>
                  </a:lnTo>
                  <a:lnTo>
                    <a:pt x="6913" y="6377"/>
                  </a:lnTo>
                  <a:lnTo>
                    <a:pt x="6833" y="6484"/>
                  </a:lnTo>
                  <a:lnTo>
                    <a:pt x="6725" y="6564"/>
                  </a:lnTo>
                  <a:lnTo>
                    <a:pt x="6565" y="6618"/>
                  </a:lnTo>
                  <a:lnTo>
                    <a:pt x="6404" y="6564"/>
                  </a:lnTo>
                  <a:lnTo>
                    <a:pt x="6297" y="6484"/>
                  </a:lnTo>
                  <a:lnTo>
                    <a:pt x="6216" y="6377"/>
                  </a:lnTo>
                  <a:lnTo>
                    <a:pt x="6163" y="6216"/>
                  </a:lnTo>
                  <a:lnTo>
                    <a:pt x="6163" y="6189"/>
                  </a:lnTo>
                  <a:lnTo>
                    <a:pt x="5332" y="6189"/>
                  </a:lnTo>
                  <a:lnTo>
                    <a:pt x="5332" y="6216"/>
                  </a:lnTo>
                  <a:lnTo>
                    <a:pt x="5305" y="6377"/>
                  </a:lnTo>
                  <a:lnTo>
                    <a:pt x="5225" y="6484"/>
                  </a:lnTo>
                  <a:lnTo>
                    <a:pt x="5118" y="6564"/>
                  </a:lnTo>
                  <a:lnTo>
                    <a:pt x="4957" y="6618"/>
                  </a:lnTo>
                  <a:lnTo>
                    <a:pt x="4796" y="6564"/>
                  </a:lnTo>
                  <a:lnTo>
                    <a:pt x="4689" y="6484"/>
                  </a:lnTo>
                  <a:lnTo>
                    <a:pt x="4609" y="6377"/>
                  </a:lnTo>
                  <a:lnTo>
                    <a:pt x="4582" y="6216"/>
                  </a:lnTo>
                  <a:lnTo>
                    <a:pt x="4582" y="6189"/>
                  </a:lnTo>
                  <a:lnTo>
                    <a:pt x="4341" y="6189"/>
                  </a:lnTo>
                  <a:lnTo>
                    <a:pt x="4180" y="6163"/>
                  </a:lnTo>
                  <a:lnTo>
                    <a:pt x="4046" y="6082"/>
                  </a:lnTo>
                  <a:lnTo>
                    <a:pt x="3966" y="5948"/>
                  </a:lnTo>
                  <a:lnTo>
                    <a:pt x="3939" y="5814"/>
                  </a:lnTo>
                  <a:lnTo>
                    <a:pt x="3966" y="5654"/>
                  </a:lnTo>
                  <a:lnTo>
                    <a:pt x="4046" y="5546"/>
                  </a:lnTo>
                  <a:lnTo>
                    <a:pt x="4180" y="5439"/>
                  </a:lnTo>
                  <a:lnTo>
                    <a:pt x="4341" y="5412"/>
                  </a:lnTo>
                  <a:lnTo>
                    <a:pt x="4341" y="2894"/>
                  </a:lnTo>
                  <a:lnTo>
                    <a:pt x="4180" y="2867"/>
                  </a:lnTo>
                  <a:lnTo>
                    <a:pt x="4046" y="2787"/>
                  </a:lnTo>
                  <a:lnTo>
                    <a:pt x="3966" y="2679"/>
                  </a:lnTo>
                  <a:lnTo>
                    <a:pt x="3939" y="2519"/>
                  </a:lnTo>
                  <a:lnTo>
                    <a:pt x="3966" y="2358"/>
                  </a:lnTo>
                  <a:lnTo>
                    <a:pt x="4046" y="2251"/>
                  </a:lnTo>
                  <a:lnTo>
                    <a:pt x="4180" y="2170"/>
                  </a:lnTo>
                  <a:lnTo>
                    <a:pt x="4341" y="2117"/>
                  </a:lnTo>
                  <a:lnTo>
                    <a:pt x="4582" y="2117"/>
                  </a:lnTo>
                  <a:lnTo>
                    <a:pt x="4609" y="1956"/>
                  </a:lnTo>
                  <a:lnTo>
                    <a:pt x="4689" y="1822"/>
                  </a:lnTo>
                  <a:lnTo>
                    <a:pt x="4796" y="1742"/>
                  </a:lnTo>
                  <a:lnTo>
                    <a:pt x="4957" y="1715"/>
                  </a:lnTo>
                  <a:lnTo>
                    <a:pt x="5118" y="1742"/>
                  </a:lnTo>
                  <a:lnTo>
                    <a:pt x="5225" y="1822"/>
                  </a:lnTo>
                  <a:lnTo>
                    <a:pt x="5305" y="1956"/>
                  </a:lnTo>
                  <a:lnTo>
                    <a:pt x="5332" y="2117"/>
                  </a:lnTo>
                  <a:lnTo>
                    <a:pt x="6163" y="2117"/>
                  </a:lnTo>
                  <a:lnTo>
                    <a:pt x="6216" y="1956"/>
                  </a:lnTo>
                  <a:lnTo>
                    <a:pt x="6297" y="1822"/>
                  </a:lnTo>
                  <a:lnTo>
                    <a:pt x="6404" y="1742"/>
                  </a:lnTo>
                  <a:lnTo>
                    <a:pt x="6565" y="1715"/>
                  </a:lnTo>
                  <a:close/>
                  <a:moveTo>
                    <a:pt x="402" y="0"/>
                  </a:moveTo>
                  <a:lnTo>
                    <a:pt x="241" y="27"/>
                  </a:lnTo>
                  <a:lnTo>
                    <a:pt x="107" y="107"/>
                  </a:lnTo>
                  <a:lnTo>
                    <a:pt x="27" y="214"/>
                  </a:lnTo>
                  <a:lnTo>
                    <a:pt x="0" y="375"/>
                  </a:lnTo>
                  <a:lnTo>
                    <a:pt x="27" y="536"/>
                  </a:lnTo>
                  <a:lnTo>
                    <a:pt x="107" y="643"/>
                  </a:lnTo>
                  <a:lnTo>
                    <a:pt x="241" y="724"/>
                  </a:lnTo>
                  <a:lnTo>
                    <a:pt x="402" y="750"/>
                  </a:lnTo>
                  <a:lnTo>
                    <a:pt x="938" y="750"/>
                  </a:lnTo>
                  <a:lnTo>
                    <a:pt x="1501" y="7020"/>
                  </a:lnTo>
                  <a:lnTo>
                    <a:pt x="1554" y="7288"/>
                  </a:lnTo>
                  <a:lnTo>
                    <a:pt x="1661" y="7529"/>
                  </a:lnTo>
                  <a:lnTo>
                    <a:pt x="1795" y="7770"/>
                  </a:lnTo>
                  <a:lnTo>
                    <a:pt x="1983" y="7958"/>
                  </a:lnTo>
                  <a:lnTo>
                    <a:pt x="2197" y="8118"/>
                  </a:lnTo>
                  <a:lnTo>
                    <a:pt x="2412" y="8226"/>
                  </a:lnTo>
                  <a:lnTo>
                    <a:pt x="2680" y="8306"/>
                  </a:lnTo>
                  <a:lnTo>
                    <a:pt x="2974" y="8333"/>
                  </a:lnTo>
                  <a:lnTo>
                    <a:pt x="8574" y="8333"/>
                  </a:lnTo>
                  <a:lnTo>
                    <a:pt x="8842" y="8306"/>
                  </a:lnTo>
                  <a:lnTo>
                    <a:pt x="9110" y="8226"/>
                  </a:lnTo>
                  <a:lnTo>
                    <a:pt x="9351" y="8118"/>
                  </a:lnTo>
                  <a:lnTo>
                    <a:pt x="9565" y="7958"/>
                  </a:lnTo>
                  <a:lnTo>
                    <a:pt x="9753" y="7770"/>
                  </a:lnTo>
                  <a:lnTo>
                    <a:pt x="9887" y="7529"/>
                  </a:lnTo>
                  <a:lnTo>
                    <a:pt x="9994" y="7288"/>
                  </a:lnTo>
                  <a:lnTo>
                    <a:pt x="10021" y="7020"/>
                  </a:lnTo>
                  <a:lnTo>
                    <a:pt x="10610" y="750"/>
                  </a:lnTo>
                  <a:lnTo>
                    <a:pt x="11146" y="750"/>
                  </a:lnTo>
                  <a:lnTo>
                    <a:pt x="11307" y="724"/>
                  </a:lnTo>
                  <a:lnTo>
                    <a:pt x="11414" y="643"/>
                  </a:lnTo>
                  <a:lnTo>
                    <a:pt x="11495" y="536"/>
                  </a:lnTo>
                  <a:lnTo>
                    <a:pt x="11521" y="375"/>
                  </a:lnTo>
                  <a:lnTo>
                    <a:pt x="11495" y="214"/>
                  </a:lnTo>
                  <a:lnTo>
                    <a:pt x="11414" y="107"/>
                  </a:lnTo>
                  <a:lnTo>
                    <a:pt x="11307" y="2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2"/>
          <p:cNvGrpSpPr/>
          <p:nvPr/>
        </p:nvGrpSpPr>
        <p:grpSpPr>
          <a:xfrm>
            <a:off x="6942649" y="1923349"/>
            <a:ext cx="461144" cy="457205"/>
            <a:chOff x="4779575" y="1272350"/>
            <a:chExt cx="330925" cy="330900"/>
          </a:xfrm>
        </p:grpSpPr>
        <p:sp>
          <p:nvSpPr>
            <p:cNvPr id="575" name="Google Shape;575;p42"/>
            <p:cNvSpPr/>
            <p:nvPr/>
          </p:nvSpPr>
          <p:spPr>
            <a:xfrm>
              <a:off x="4779575" y="1364775"/>
              <a:ext cx="239150" cy="238475"/>
            </a:xfrm>
            <a:custGeom>
              <a:avLst/>
              <a:gdLst/>
              <a:ahLst/>
              <a:cxnLst/>
              <a:rect l="l" t="t" r="r" b="b"/>
              <a:pathLst>
                <a:path w="9566" h="9539" extrusionOk="0">
                  <a:moveTo>
                    <a:pt x="7904" y="0"/>
                  </a:moveTo>
                  <a:lnTo>
                    <a:pt x="349" y="7556"/>
                  </a:lnTo>
                  <a:lnTo>
                    <a:pt x="215" y="7744"/>
                  </a:lnTo>
                  <a:lnTo>
                    <a:pt x="107" y="7931"/>
                  </a:lnTo>
                  <a:lnTo>
                    <a:pt x="27" y="8146"/>
                  </a:lnTo>
                  <a:lnTo>
                    <a:pt x="0" y="8387"/>
                  </a:lnTo>
                  <a:lnTo>
                    <a:pt x="27" y="8601"/>
                  </a:lnTo>
                  <a:lnTo>
                    <a:pt x="107" y="8815"/>
                  </a:lnTo>
                  <a:lnTo>
                    <a:pt x="215" y="9030"/>
                  </a:lnTo>
                  <a:lnTo>
                    <a:pt x="349" y="9191"/>
                  </a:lnTo>
                  <a:lnTo>
                    <a:pt x="536" y="9351"/>
                  </a:lnTo>
                  <a:lnTo>
                    <a:pt x="750" y="9458"/>
                  </a:lnTo>
                  <a:lnTo>
                    <a:pt x="965" y="9512"/>
                  </a:lnTo>
                  <a:lnTo>
                    <a:pt x="1179" y="9539"/>
                  </a:lnTo>
                  <a:lnTo>
                    <a:pt x="1393" y="9512"/>
                  </a:lnTo>
                  <a:lnTo>
                    <a:pt x="1608" y="9458"/>
                  </a:lnTo>
                  <a:lnTo>
                    <a:pt x="1822" y="9351"/>
                  </a:lnTo>
                  <a:lnTo>
                    <a:pt x="2010" y="9191"/>
                  </a:lnTo>
                  <a:lnTo>
                    <a:pt x="9565" y="1635"/>
                  </a:lnTo>
                  <a:lnTo>
                    <a:pt x="79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5034100" y="1284400"/>
              <a:ext cx="65000" cy="64325"/>
            </a:xfrm>
            <a:custGeom>
              <a:avLst/>
              <a:gdLst/>
              <a:ahLst/>
              <a:cxnLst/>
              <a:rect l="l" t="t" r="r" b="b"/>
              <a:pathLst>
                <a:path w="2600" h="2573" extrusionOk="0">
                  <a:moveTo>
                    <a:pt x="1099" y="0"/>
                  </a:moveTo>
                  <a:lnTo>
                    <a:pt x="965" y="27"/>
                  </a:lnTo>
                  <a:lnTo>
                    <a:pt x="831" y="107"/>
                  </a:lnTo>
                  <a:lnTo>
                    <a:pt x="1" y="938"/>
                  </a:lnTo>
                  <a:lnTo>
                    <a:pt x="1662" y="2572"/>
                  </a:lnTo>
                  <a:lnTo>
                    <a:pt x="2492" y="1742"/>
                  </a:lnTo>
                  <a:lnTo>
                    <a:pt x="2573" y="1635"/>
                  </a:lnTo>
                  <a:lnTo>
                    <a:pt x="2600" y="1474"/>
                  </a:lnTo>
                  <a:lnTo>
                    <a:pt x="2573" y="1340"/>
                  </a:lnTo>
                  <a:lnTo>
                    <a:pt x="2492" y="1206"/>
                  </a:lnTo>
                  <a:lnTo>
                    <a:pt x="1394" y="107"/>
                  </a:lnTo>
                  <a:lnTo>
                    <a:pt x="1260" y="27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4906175" y="1272350"/>
              <a:ext cx="108525" cy="76375"/>
            </a:xfrm>
            <a:custGeom>
              <a:avLst/>
              <a:gdLst/>
              <a:ahLst/>
              <a:cxnLst/>
              <a:rect l="l" t="t" r="r" b="b"/>
              <a:pathLst>
                <a:path w="4341" h="3055" extrusionOk="0">
                  <a:moveTo>
                    <a:pt x="777" y="0"/>
                  </a:moveTo>
                  <a:lnTo>
                    <a:pt x="643" y="27"/>
                  </a:lnTo>
                  <a:lnTo>
                    <a:pt x="509" y="80"/>
                  </a:lnTo>
                  <a:lnTo>
                    <a:pt x="375" y="161"/>
                  </a:lnTo>
                  <a:lnTo>
                    <a:pt x="268" y="268"/>
                  </a:lnTo>
                  <a:lnTo>
                    <a:pt x="161" y="375"/>
                  </a:lnTo>
                  <a:lnTo>
                    <a:pt x="81" y="509"/>
                  </a:lnTo>
                  <a:lnTo>
                    <a:pt x="27" y="643"/>
                  </a:lnTo>
                  <a:lnTo>
                    <a:pt x="0" y="804"/>
                  </a:lnTo>
                  <a:lnTo>
                    <a:pt x="0" y="965"/>
                  </a:lnTo>
                  <a:lnTo>
                    <a:pt x="27" y="1099"/>
                  </a:lnTo>
                  <a:lnTo>
                    <a:pt x="54" y="1232"/>
                  </a:lnTo>
                  <a:lnTo>
                    <a:pt x="134" y="1366"/>
                  </a:lnTo>
                  <a:lnTo>
                    <a:pt x="215" y="1500"/>
                  </a:lnTo>
                  <a:lnTo>
                    <a:pt x="322" y="1581"/>
                  </a:lnTo>
                  <a:lnTo>
                    <a:pt x="456" y="1688"/>
                  </a:lnTo>
                  <a:lnTo>
                    <a:pt x="965" y="1956"/>
                  </a:lnTo>
                  <a:lnTo>
                    <a:pt x="1474" y="2277"/>
                  </a:lnTo>
                  <a:lnTo>
                    <a:pt x="1956" y="2653"/>
                  </a:lnTo>
                  <a:lnTo>
                    <a:pt x="2465" y="3054"/>
                  </a:lnTo>
                  <a:lnTo>
                    <a:pt x="2519" y="2947"/>
                  </a:lnTo>
                  <a:lnTo>
                    <a:pt x="2572" y="2867"/>
                  </a:lnTo>
                  <a:lnTo>
                    <a:pt x="4287" y="1125"/>
                  </a:lnTo>
                  <a:lnTo>
                    <a:pt x="4341" y="1099"/>
                  </a:lnTo>
                  <a:lnTo>
                    <a:pt x="3805" y="804"/>
                  </a:lnTo>
                  <a:lnTo>
                    <a:pt x="3242" y="536"/>
                  </a:lnTo>
                  <a:lnTo>
                    <a:pt x="2679" y="322"/>
                  </a:lnTo>
                  <a:lnTo>
                    <a:pt x="2117" y="161"/>
                  </a:lnTo>
                  <a:lnTo>
                    <a:pt x="1527" y="54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5034775" y="1368800"/>
              <a:ext cx="75725" cy="108525"/>
            </a:xfrm>
            <a:custGeom>
              <a:avLst/>
              <a:gdLst/>
              <a:ahLst/>
              <a:cxnLst/>
              <a:rect l="l" t="t" r="r" b="b"/>
              <a:pathLst>
                <a:path w="3029" h="4341" extrusionOk="0">
                  <a:moveTo>
                    <a:pt x="1930" y="0"/>
                  </a:moveTo>
                  <a:lnTo>
                    <a:pt x="1903" y="27"/>
                  </a:lnTo>
                  <a:lnTo>
                    <a:pt x="188" y="1769"/>
                  </a:lnTo>
                  <a:lnTo>
                    <a:pt x="108" y="1822"/>
                  </a:lnTo>
                  <a:lnTo>
                    <a:pt x="0" y="1849"/>
                  </a:lnTo>
                  <a:lnTo>
                    <a:pt x="402" y="2358"/>
                  </a:lnTo>
                  <a:lnTo>
                    <a:pt x="751" y="2867"/>
                  </a:lnTo>
                  <a:lnTo>
                    <a:pt x="1072" y="3376"/>
                  </a:lnTo>
                  <a:lnTo>
                    <a:pt x="1367" y="3858"/>
                  </a:lnTo>
                  <a:lnTo>
                    <a:pt x="1421" y="3966"/>
                  </a:lnTo>
                  <a:lnTo>
                    <a:pt x="1501" y="4073"/>
                  </a:lnTo>
                  <a:lnTo>
                    <a:pt x="1688" y="4207"/>
                  </a:lnTo>
                  <a:lnTo>
                    <a:pt x="1903" y="4314"/>
                  </a:lnTo>
                  <a:lnTo>
                    <a:pt x="2144" y="4341"/>
                  </a:lnTo>
                  <a:lnTo>
                    <a:pt x="2278" y="4314"/>
                  </a:lnTo>
                  <a:lnTo>
                    <a:pt x="2385" y="4287"/>
                  </a:lnTo>
                  <a:lnTo>
                    <a:pt x="2546" y="4234"/>
                  </a:lnTo>
                  <a:lnTo>
                    <a:pt x="2680" y="4153"/>
                  </a:lnTo>
                  <a:lnTo>
                    <a:pt x="2787" y="4073"/>
                  </a:lnTo>
                  <a:lnTo>
                    <a:pt x="2894" y="3966"/>
                  </a:lnTo>
                  <a:lnTo>
                    <a:pt x="2948" y="3832"/>
                  </a:lnTo>
                  <a:lnTo>
                    <a:pt x="3001" y="3698"/>
                  </a:lnTo>
                  <a:lnTo>
                    <a:pt x="3028" y="3537"/>
                  </a:lnTo>
                  <a:lnTo>
                    <a:pt x="3028" y="3376"/>
                  </a:lnTo>
                  <a:lnTo>
                    <a:pt x="2975" y="2787"/>
                  </a:lnTo>
                  <a:lnTo>
                    <a:pt x="2867" y="2224"/>
                  </a:lnTo>
                  <a:lnTo>
                    <a:pt x="2707" y="1635"/>
                  </a:lnTo>
                  <a:lnTo>
                    <a:pt x="2492" y="1072"/>
                  </a:lnTo>
                  <a:lnTo>
                    <a:pt x="2251" y="536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4991225" y="1321225"/>
              <a:ext cx="70375" cy="71025"/>
            </a:xfrm>
            <a:custGeom>
              <a:avLst/>
              <a:gdLst/>
              <a:ahLst/>
              <a:cxnLst/>
              <a:rect l="l" t="t" r="r" b="b"/>
              <a:pathLst>
                <a:path w="2815" h="2841" extrusionOk="0">
                  <a:moveTo>
                    <a:pt x="1180" y="1"/>
                  </a:moveTo>
                  <a:lnTo>
                    <a:pt x="1" y="1180"/>
                  </a:lnTo>
                  <a:lnTo>
                    <a:pt x="1635" y="2841"/>
                  </a:lnTo>
                  <a:lnTo>
                    <a:pt x="2814" y="1662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ubtitle 12">
            <a:extLst>
              <a:ext uri="{FF2B5EF4-FFF2-40B4-BE49-F238E27FC236}">
                <a16:creationId xmlns:a16="http://schemas.microsoft.com/office/drawing/2014/main" id="{09923A57-E71E-8FE5-F154-25EB23999BD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06056" y="1825181"/>
            <a:ext cx="8080744" cy="2310883"/>
          </a:xfrm>
        </p:spPr>
        <p:txBody>
          <a:bodyPr/>
          <a:lstStyle/>
          <a:p>
            <a:pPr algn="just"/>
            <a:r>
              <a:rPr lang="en-US" sz="2400" dirty="0"/>
              <a:t>	</a:t>
            </a:r>
            <a:r>
              <a:rPr lang="en-US" sz="3200" dirty="0" err="1">
                <a:solidFill>
                  <a:schemeClr val="tx1"/>
                </a:solidFill>
              </a:rPr>
              <a:t>Penerapan</a:t>
            </a:r>
            <a:r>
              <a:rPr lang="en-US" sz="3200" dirty="0">
                <a:solidFill>
                  <a:schemeClr val="tx1"/>
                </a:solidFill>
              </a:rPr>
              <a:t> Data Mining </a:t>
            </a:r>
            <a:r>
              <a:rPr lang="en-US" sz="3200" dirty="0" err="1">
                <a:solidFill>
                  <a:schemeClr val="tx1"/>
                </a:solidFill>
              </a:rPr>
              <a:t>Untuk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Menentukan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Penerima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Bantuan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Sosial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Dengan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Metode</a:t>
            </a:r>
            <a:r>
              <a:rPr lang="en-US" sz="3200" dirty="0">
                <a:solidFill>
                  <a:schemeClr val="tx1"/>
                </a:solidFill>
              </a:rPr>
              <a:t> Naive Bayes Classifier </a:t>
            </a:r>
            <a:r>
              <a:rPr lang="en-US" sz="3200" dirty="0" err="1">
                <a:solidFill>
                  <a:schemeClr val="tx1"/>
                </a:solidFill>
              </a:rPr>
              <a:t>Studi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kasus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desa</a:t>
            </a:r>
            <a:r>
              <a:rPr lang="en-US" sz="3200" dirty="0">
                <a:solidFill>
                  <a:schemeClr val="tx1"/>
                </a:solidFill>
              </a:rPr>
              <a:t>  </a:t>
            </a:r>
            <a:r>
              <a:rPr lang="en-US" sz="3200" dirty="0" err="1">
                <a:solidFill>
                  <a:schemeClr val="tx1"/>
                </a:solidFill>
              </a:rPr>
              <a:t>Kasokandel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9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28335" y="204788"/>
            <a:ext cx="388733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5"/>
              </a:lnSpc>
              <a:spcBef>
                <a:spcPct val="0"/>
              </a:spcBef>
            </a:pPr>
            <a:r>
              <a:rPr lang="en-US" sz="4013" dirty="0" err="1">
                <a:solidFill>
                  <a:schemeClr val="tx1"/>
                </a:solidFill>
                <a:latin typeface="Aileron Heavy"/>
              </a:rPr>
              <a:t>Latar</a:t>
            </a:r>
            <a:r>
              <a:rPr lang="en-US" sz="4013" dirty="0">
                <a:solidFill>
                  <a:schemeClr val="tx1"/>
                </a:solidFill>
                <a:latin typeface="Aileron Heavy"/>
              </a:rPr>
              <a:t> </a:t>
            </a:r>
            <a:r>
              <a:rPr lang="en-US" sz="4013" dirty="0" err="1">
                <a:solidFill>
                  <a:schemeClr val="tx1"/>
                </a:solidFill>
                <a:latin typeface="Aileron Heavy"/>
              </a:rPr>
              <a:t>Belakang</a:t>
            </a:r>
            <a:endParaRPr lang="en-US" sz="4013" dirty="0">
              <a:solidFill>
                <a:schemeClr val="tx1"/>
              </a:solidFill>
              <a:latin typeface="Aileron Heavy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204" y="1507884"/>
            <a:ext cx="7953592" cy="3102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9872" lvl="1" algn="just">
              <a:lnSpc>
                <a:spcPts val="3499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desa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Kasokandel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pendataan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menentukan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masyarakat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layak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menerima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bantuan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manual yang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dimana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cara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tentunya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memerlukan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proses dan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waktu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cukup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lama.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mempercepat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pengambilan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keputusan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menentukan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penerima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bantuan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sosial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agar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akurat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diperlukan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menganalisis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mengklasifikasikan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masyarakat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539743" lvl="1" indent="-269872" algn="just">
              <a:lnSpc>
                <a:spcPts val="3499"/>
              </a:lnSpc>
              <a:buFont typeface="Arial"/>
              <a:buChar char="•"/>
            </a:pPr>
            <a:endParaRPr lang="en-US" sz="2500" dirty="0">
              <a:solidFill>
                <a:srgbClr val="EFEFEF"/>
              </a:solidFill>
              <a:latin typeface="Aileron Regular"/>
            </a:endParaRPr>
          </a:p>
        </p:txBody>
      </p:sp>
      <p:pic>
        <p:nvPicPr>
          <p:cNvPr id="4" name="Google Shape;551;p42">
            <a:extLst>
              <a:ext uri="{FF2B5EF4-FFF2-40B4-BE49-F238E27FC236}">
                <a16:creationId xmlns:a16="http://schemas.microsoft.com/office/drawing/2014/main" id="{2969CCB1-3E67-41A4-0244-F82937E7862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853" y="-155530"/>
            <a:ext cx="1624099" cy="2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24761" y="204788"/>
            <a:ext cx="509447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5"/>
              </a:lnSpc>
              <a:spcBef>
                <a:spcPct val="0"/>
              </a:spcBef>
            </a:pPr>
            <a:r>
              <a:rPr lang="en-US" sz="4013">
                <a:solidFill>
                  <a:schemeClr val="tx1"/>
                </a:solidFill>
                <a:latin typeface="Aileron Heavy"/>
              </a:rPr>
              <a:t>Identifikasi Masalah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4350" y="1360617"/>
            <a:ext cx="8115300" cy="32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Aileron Regular"/>
              </a:rPr>
              <a:t>1.    </a:t>
            </a:r>
            <a:r>
              <a:rPr lang="en-US" sz="2000" dirty="0" err="1">
                <a:solidFill>
                  <a:schemeClr val="tx1"/>
                </a:solidFill>
                <a:latin typeface="Aileron Regular"/>
              </a:rPr>
              <a:t>Pendataan</a:t>
            </a:r>
            <a:r>
              <a:rPr lang="en-US" sz="2000" dirty="0">
                <a:solidFill>
                  <a:schemeClr val="tx1"/>
                </a:solidFill>
                <a:latin typeface="Aileron Regula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ileron Regular"/>
              </a:rPr>
              <a:t>masyarakat</a:t>
            </a:r>
            <a:r>
              <a:rPr lang="en-US" sz="2000" dirty="0">
                <a:solidFill>
                  <a:schemeClr val="tx1"/>
                </a:solidFill>
                <a:latin typeface="Aileron Regula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ileron Regular"/>
              </a:rPr>
              <a:t>penerima</a:t>
            </a:r>
            <a:r>
              <a:rPr lang="en-US" sz="2000" dirty="0">
                <a:solidFill>
                  <a:schemeClr val="tx1"/>
                </a:solidFill>
                <a:latin typeface="Aileron Regula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ileron Regular"/>
              </a:rPr>
              <a:t>bantuan</a:t>
            </a:r>
            <a:r>
              <a:rPr lang="en-US" sz="2000" dirty="0">
                <a:solidFill>
                  <a:schemeClr val="tx1"/>
                </a:solidFill>
                <a:latin typeface="Aileron Regula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ileron Regular"/>
              </a:rPr>
              <a:t>sosial</a:t>
            </a:r>
            <a:r>
              <a:rPr lang="en-US" sz="2000" dirty="0">
                <a:solidFill>
                  <a:schemeClr val="tx1"/>
                </a:solidFill>
                <a:latin typeface="Aileron Regula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ileron Regular"/>
              </a:rPr>
              <a:t>masih</a:t>
            </a:r>
            <a:r>
              <a:rPr lang="en-US" sz="2000" dirty="0">
                <a:solidFill>
                  <a:schemeClr val="tx1"/>
                </a:solidFill>
                <a:latin typeface="Aileron Regula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ileron Regular"/>
              </a:rPr>
              <a:t>dilakukan</a:t>
            </a:r>
            <a:r>
              <a:rPr lang="en-US" sz="2000" dirty="0">
                <a:solidFill>
                  <a:schemeClr val="tx1"/>
                </a:solidFill>
                <a:latin typeface="Aileron Regula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ileron Regular"/>
              </a:rPr>
              <a:t>secara</a:t>
            </a:r>
            <a:r>
              <a:rPr lang="en-US" sz="2000" dirty="0">
                <a:solidFill>
                  <a:schemeClr val="tx1"/>
                </a:solidFill>
                <a:latin typeface="Aileron Regular"/>
              </a:rPr>
              <a:t> manual, </a:t>
            </a:r>
            <a:r>
              <a:rPr lang="en-US" sz="2000" dirty="0" err="1">
                <a:solidFill>
                  <a:schemeClr val="tx1"/>
                </a:solidFill>
                <a:latin typeface="Aileron Regular"/>
              </a:rPr>
              <a:t>sehingga</a:t>
            </a:r>
            <a:r>
              <a:rPr lang="en-US" sz="2000" dirty="0">
                <a:solidFill>
                  <a:schemeClr val="tx1"/>
                </a:solidFill>
                <a:latin typeface="Aileron Regula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ileron Regular"/>
              </a:rPr>
              <a:t>memerlukan</a:t>
            </a:r>
            <a:r>
              <a:rPr lang="en-US" sz="2000" dirty="0">
                <a:solidFill>
                  <a:schemeClr val="tx1"/>
                </a:solidFill>
                <a:latin typeface="Aileron Regula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ileron Regular"/>
              </a:rPr>
              <a:t>waktu</a:t>
            </a:r>
            <a:r>
              <a:rPr lang="en-US" sz="2000" dirty="0">
                <a:solidFill>
                  <a:schemeClr val="tx1"/>
                </a:solidFill>
                <a:latin typeface="Aileron Regular"/>
              </a:rPr>
              <a:t> yang lama.</a:t>
            </a:r>
          </a:p>
          <a:p>
            <a:pPr algn="just">
              <a:lnSpc>
                <a:spcPts val="2800"/>
              </a:lnSpc>
            </a:pPr>
            <a:endParaRPr lang="en-US" sz="2000" dirty="0">
              <a:solidFill>
                <a:schemeClr val="tx1"/>
              </a:solidFill>
              <a:latin typeface="Aileron Regular"/>
            </a:endParaRPr>
          </a:p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Arimo"/>
              </a:rPr>
              <a:t>2.   Belum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adanya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membantu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pemerintah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daerah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penentuan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masyarakat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layak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mendapat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bantuan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sosial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.</a:t>
            </a:r>
          </a:p>
          <a:p>
            <a:pPr algn="just">
              <a:lnSpc>
                <a:spcPts val="2800"/>
              </a:lnSpc>
            </a:pPr>
            <a:endParaRPr lang="en-US" sz="2000" dirty="0">
              <a:solidFill>
                <a:schemeClr val="tx1"/>
              </a:solidFill>
              <a:latin typeface="Arimo"/>
            </a:endParaRPr>
          </a:p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Arimo"/>
              </a:rPr>
              <a:t>3.  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Bagaimana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menerapkan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Naïve Bayes Classifier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penentuan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penerima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bantuan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mo"/>
              </a:rPr>
              <a:t>sosial</a:t>
            </a:r>
            <a:r>
              <a:rPr lang="en-US" sz="2000" dirty="0">
                <a:solidFill>
                  <a:schemeClr val="tx1"/>
                </a:solidFill>
                <a:latin typeface="Arimo"/>
              </a:rPr>
              <a:t>?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latin typeface="Arimo"/>
            </a:endParaRPr>
          </a:p>
        </p:txBody>
      </p:sp>
      <p:pic>
        <p:nvPicPr>
          <p:cNvPr id="4" name="Google Shape;551;p42">
            <a:extLst>
              <a:ext uri="{FF2B5EF4-FFF2-40B4-BE49-F238E27FC236}">
                <a16:creationId xmlns:a16="http://schemas.microsoft.com/office/drawing/2014/main" id="{2B71C1EA-32C3-979B-E449-8B084DF769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853" y="-155530"/>
            <a:ext cx="1624099" cy="2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60534" y="204788"/>
            <a:ext cx="1822932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5"/>
              </a:lnSpc>
              <a:spcBef>
                <a:spcPct val="0"/>
              </a:spcBef>
            </a:pPr>
            <a:r>
              <a:rPr lang="en-US" sz="4013">
                <a:solidFill>
                  <a:schemeClr val="tx1"/>
                </a:solidFill>
                <a:latin typeface="Aileron Heavy"/>
              </a:rPr>
              <a:t>Tujuan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4350" y="1341794"/>
            <a:ext cx="8115300" cy="284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chemeClr val="tx1"/>
                </a:solidFill>
                <a:latin typeface="Aileron Regular"/>
              </a:rPr>
              <a:t>1.   Menghasilkan aplikasi yang menerapkan metode </a:t>
            </a:r>
            <a:r>
              <a:rPr lang="en-US" sz="2000">
                <a:solidFill>
                  <a:schemeClr val="tx1"/>
                </a:solidFill>
                <a:latin typeface="Aileron Regular Italics"/>
              </a:rPr>
              <a:t>Naïve Bayes Classifier</a:t>
            </a:r>
            <a:r>
              <a:rPr lang="en-US" sz="2000">
                <a:solidFill>
                  <a:schemeClr val="tx1"/>
                </a:solidFill>
                <a:latin typeface="Aileron Regular"/>
              </a:rPr>
              <a:t> dalam menentukan penerima bantuan sosial.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chemeClr val="tx1"/>
              </a:solidFill>
              <a:latin typeface="Aileron Regular"/>
            </a:endParaR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chemeClr val="tx1"/>
                </a:solidFill>
                <a:latin typeface="Arimo"/>
              </a:rPr>
              <a:t>2.   Membantu pemerintah daerah dalam menentukan penerima bantuan sosial yang termasuk diprogram DTKS.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chemeClr val="tx1"/>
              </a:solidFill>
              <a:latin typeface="Arimo"/>
            </a:endParaRPr>
          </a:p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Arimo"/>
              </a:rPr>
              <a:t>3.   Menghasilkan laporan data masyarakat yang layak mendapat bantuan sosial.</a:t>
            </a:r>
          </a:p>
        </p:txBody>
      </p:sp>
      <p:pic>
        <p:nvPicPr>
          <p:cNvPr id="4" name="Google Shape;551;p42">
            <a:extLst>
              <a:ext uri="{FF2B5EF4-FFF2-40B4-BE49-F238E27FC236}">
                <a16:creationId xmlns:a16="http://schemas.microsoft.com/office/drawing/2014/main" id="{BDD82347-7104-C6DD-7942-8556B0AFB3F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853" y="-155530"/>
            <a:ext cx="1624099" cy="2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5300" y="204788"/>
            <a:ext cx="8153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15"/>
              </a:lnSpc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latin typeface="Aileron Heavy"/>
              </a:rPr>
              <a:t>Proses </a:t>
            </a:r>
            <a:r>
              <a:rPr lang="en-US" sz="4400" dirty="0" err="1">
                <a:solidFill>
                  <a:schemeClr val="tx1"/>
                </a:solidFill>
                <a:latin typeface="Aileron Heavy"/>
              </a:rPr>
              <a:t>pengumpulan</a:t>
            </a:r>
            <a:r>
              <a:rPr lang="en-US" sz="4400" dirty="0">
                <a:solidFill>
                  <a:schemeClr val="tx1"/>
                </a:solidFill>
                <a:latin typeface="Aileron Heavy"/>
              </a:rPr>
              <a:t> data</a:t>
            </a:r>
          </a:p>
          <a:p>
            <a:pPr algn="ctr">
              <a:lnSpc>
                <a:spcPts val="4815"/>
              </a:lnSpc>
              <a:spcBef>
                <a:spcPct val="0"/>
              </a:spcBef>
            </a:pPr>
            <a:endParaRPr lang="en-US" sz="4013" dirty="0">
              <a:solidFill>
                <a:schemeClr val="tx1"/>
              </a:solidFill>
              <a:latin typeface="Aileron Heavy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204" y="1227137"/>
            <a:ext cx="7953592" cy="3089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9872" lvl="1" algn="just">
              <a:lnSpc>
                <a:spcPts val="3499"/>
              </a:lnSpc>
            </a:pPr>
            <a:r>
              <a:rPr lang="en-US" sz="2000" dirty="0" err="1">
                <a:latin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Projek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Pengumpulan</a:t>
            </a:r>
            <a:r>
              <a:rPr lang="en-US" sz="2000" dirty="0">
                <a:latin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</a:rPr>
              <a:t>Didapat</a:t>
            </a:r>
            <a:r>
              <a:rPr lang="en-US" sz="2000" dirty="0">
                <a:latin typeface="Times New Roman" panose="02020603050405020304" pitchFamily="18" charset="0"/>
              </a:rPr>
              <a:t> Dari </a:t>
            </a:r>
            <a:r>
              <a:rPr lang="en-AU" sz="2000" dirty="0">
                <a:latin typeface="Times New Roman" panose="02020603050405020304" pitchFamily="18" charset="0"/>
              </a:rPr>
              <a:t>Data Training </a:t>
            </a:r>
            <a:r>
              <a:rPr lang="en-AU" sz="2000" dirty="0" err="1">
                <a:latin typeface="Times New Roman" panose="02020603050405020304" pitchFamily="18" charset="0"/>
              </a:rPr>
              <a:t>Yaitu</a:t>
            </a:r>
            <a:r>
              <a:rPr lang="en-AU" sz="2000" dirty="0">
                <a:latin typeface="Times New Roman" panose="02020603050405020304" pitchFamily="18" charset="0"/>
              </a:rPr>
              <a:t> Data </a:t>
            </a:r>
            <a:r>
              <a:rPr lang="en-AU" sz="2000" dirty="0" err="1">
                <a:latin typeface="Times New Roman" panose="02020603050405020304" pitchFamily="18" charset="0"/>
              </a:rPr>
              <a:t>Data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Terpadu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Kesejahteraan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Sosial</a:t>
            </a:r>
            <a:r>
              <a:rPr lang="en-AU" sz="2000" dirty="0">
                <a:latin typeface="Times New Roman" panose="02020603050405020304" pitchFamily="18" charset="0"/>
              </a:rPr>
              <a:t> (DTKS) </a:t>
            </a:r>
            <a:r>
              <a:rPr lang="en-AU" sz="2000" dirty="0" err="1">
                <a:latin typeface="Times New Roman" panose="02020603050405020304" pitchFamily="18" charset="0"/>
              </a:rPr>
              <a:t>Penerima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Bantuan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Sosial</a:t>
            </a:r>
            <a:r>
              <a:rPr lang="en-AU" sz="2000" dirty="0">
                <a:latin typeface="Times New Roman" panose="02020603050405020304" pitchFamily="18" charset="0"/>
              </a:rPr>
              <a:t> Pada </a:t>
            </a:r>
            <a:r>
              <a:rPr lang="en-AU" sz="2000" dirty="0" err="1">
                <a:latin typeface="Times New Roman" panose="02020603050405020304" pitchFamily="18" charset="0"/>
              </a:rPr>
              <a:t>Tahun</a:t>
            </a:r>
            <a:r>
              <a:rPr lang="en-AU" sz="2000" dirty="0">
                <a:latin typeface="Times New Roman" panose="02020603050405020304" pitchFamily="18" charset="0"/>
              </a:rPr>
              <a:t> 2021 </a:t>
            </a:r>
            <a:r>
              <a:rPr lang="en-AU" sz="2000" dirty="0" err="1">
                <a:latin typeface="Times New Roman" panose="02020603050405020304" pitchFamily="18" charset="0"/>
              </a:rPr>
              <a:t>Sebanyak</a:t>
            </a:r>
            <a:r>
              <a:rPr lang="en-AU" sz="2000" dirty="0">
                <a:latin typeface="Times New Roman" panose="02020603050405020304" pitchFamily="18" charset="0"/>
              </a:rPr>
              <a:t> 110 Orang </a:t>
            </a:r>
            <a:r>
              <a:rPr lang="en-AU" sz="2000" dirty="0" err="1">
                <a:latin typeface="Times New Roman" panose="02020603050405020304" pitchFamily="18" charset="0"/>
              </a:rPr>
              <a:t>Berdasarkan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Kriteria</a:t>
            </a:r>
            <a:r>
              <a:rPr lang="en-AU" sz="2000" dirty="0">
                <a:latin typeface="Times New Roman" panose="02020603050405020304" pitchFamily="18" charset="0"/>
              </a:rPr>
              <a:t> Dari DTKS </a:t>
            </a:r>
            <a:r>
              <a:rPr lang="en-AU" sz="2000" dirty="0" err="1">
                <a:latin typeface="Times New Roman" panose="02020603050405020304" pitchFamily="18" charset="0"/>
              </a:rPr>
              <a:t>Sendiri</a:t>
            </a:r>
            <a:r>
              <a:rPr lang="en-AU" sz="2000" dirty="0">
                <a:latin typeface="Times New Roman" panose="02020603050405020304" pitchFamily="18" charset="0"/>
              </a:rPr>
              <a:t>, Dan 10 Data Testing</a:t>
            </a:r>
            <a:r>
              <a:rPr lang="en-US" sz="2000" dirty="0">
                <a:latin typeface="Times New Roman" panose="02020603050405020304" pitchFamily="18" charset="0"/>
              </a:rPr>
              <a:t>. Data Yang </a:t>
            </a:r>
            <a:r>
              <a:rPr lang="en-US" sz="2000" dirty="0" err="1">
                <a:latin typeface="Times New Roman" panose="02020603050405020304" pitchFamily="18" charset="0"/>
              </a:rPr>
              <a:t>Diambil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Merupakan</a:t>
            </a:r>
            <a:r>
              <a:rPr lang="en-US" sz="2000" dirty="0">
                <a:latin typeface="Times New Roman" panose="02020603050405020304" pitchFamily="18" charset="0"/>
              </a:rPr>
              <a:t> Data </a:t>
            </a:r>
            <a:r>
              <a:rPr lang="en-AU" sz="2000" dirty="0">
                <a:latin typeface="Times New Roman" panose="02020603050405020304" pitchFamily="18" charset="0"/>
              </a:rPr>
              <a:t>Dari </a:t>
            </a:r>
            <a:r>
              <a:rPr lang="en-AU" sz="2000" dirty="0" err="1">
                <a:latin typeface="Times New Roman" panose="02020603050405020304" pitchFamily="18" charset="0"/>
              </a:rPr>
              <a:t>Kriteria</a:t>
            </a:r>
            <a:r>
              <a:rPr lang="en-AU" sz="2000" dirty="0">
                <a:latin typeface="Times New Roman" panose="02020603050405020304" pitchFamily="18" charset="0"/>
              </a:rPr>
              <a:t> DTKS Di </a:t>
            </a:r>
            <a:r>
              <a:rPr lang="en-AU" sz="2000" dirty="0" err="1">
                <a:latin typeface="Times New Roman" panose="02020603050405020304" pitchFamily="18" charset="0"/>
              </a:rPr>
              <a:t>Antaranya</a:t>
            </a:r>
            <a:r>
              <a:rPr lang="en-AU" sz="2000" dirty="0">
                <a:latin typeface="Times New Roman" panose="02020603050405020304" pitchFamily="18" charset="0"/>
              </a:rPr>
              <a:t> Nama, </a:t>
            </a:r>
            <a:r>
              <a:rPr lang="en-AU" sz="2000" dirty="0" err="1">
                <a:latin typeface="Times New Roman" panose="02020603050405020304" pitchFamily="18" charset="0"/>
              </a:rPr>
              <a:t>Tanggungan</a:t>
            </a:r>
            <a:r>
              <a:rPr lang="en-AU" sz="2000" dirty="0">
                <a:latin typeface="Times New Roman" panose="02020603050405020304" pitchFamily="18" charset="0"/>
              </a:rPr>
              <a:t>, </a:t>
            </a:r>
            <a:r>
              <a:rPr lang="en-AU" sz="2000" dirty="0" err="1">
                <a:latin typeface="Times New Roman" panose="02020603050405020304" pitchFamily="18" charset="0"/>
              </a:rPr>
              <a:t>Pekerjaan</a:t>
            </a:r>
            <a:r>
              <a:rPr lang="en-AU" sz="2000" dirty="0">
                <a:latin typeface="Times New Roman" panose="02020603050405020304" pitchFamily="18" charset="0"/>
              </a:rPr>
              <a:t>, </a:t>
            </a:r>
            <a:r>
              <a:rPr lang="en-AU" sz="2000" dirty="0" err="1">
                <a:latin typeface="Times New Roman" panose="02020603050405020304" pitchFamily="18" charset="0"/>
              </a:rPr>
              <a:t>Penghasilan</a:t>
            </a:r>
            <a:r>
              <a:rPr lang="en-AU" sz="2000" dirty="0">
                <a:latin typeface="Times New Roman" panose="02020603050405020304" pitchFamily="18" charset="0"/>
              </a:rPr>
              <a:t>, </a:t>
            </a:r>
            <a:r>
              <a:rPr lang="en-AU" sz="2000" dirty="0" err="1">
                <a:latin typeface="Times New Roman" panose="02020603050405020304" pitchFamily="18" charset="0"/>
              </a:rPr>
              <a:t>Jenis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Lantai</a:t>
            </a:r>
            <a:r>
              <a:rPr lang="en-AU" sz="2000" dirty="0">
                <a:latin typeface="Times New Roman" panose="02020603050405020304" pitchFamily="18" charset="0"/>
              </a:rPr>
              <a:t>, </a:t>
            </a:r>
            <a:r>
              <a:rPr lang="en-AU" sz="2000" dirty="0" err="1">
                <a:latin typeface="Times New Roman" panose="02020603050405020304" pitchFamily="18" charset="0"/>
              </a:rPr>
              <a:t>Jenis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Dinding</a:t>
            </a:r>
            <a:r>
              <a:rPr lang="en-AU" sz="2000" dirty="0">
                <a:latin typeface="Times New Roman" panose="02020603050405020304" pitchFamily="18" charset="0"/>
              </a:rPr>
              <a:t>, </a:t>
            </a:r>
            <a:r>
              <a:rPr lang="en-AU" sz="2000" dirty="0" err="1">
                <a:latin typeface="Times New Roman" panose="02020603050405020304" pitchFamily="18" charset="0"/>
              </a:rPr>
              <a:t>Sumber</a:t>
            </a:r>
            <a:r>
              <a:rPr lang="en-AU" sz="2000" dirty="0">
                <a:latin typeface="Times New Roman" panose="02020603050405020304" pitchFamily="18" charset="0"/>
              </a:rPr>
              <a:t> Listrik, </a:t>
            </a:r>
            <a:r>
              <a:rPr lang="en-AU" sz="2000" dirty="0" err="1">
                <a:latin typeface="Times New Roman" panose="02020603050405020304" pitchFamily="18" charset="0"/>
              </a:rPr>
              <a:t>Sumber</a:t>
            </a:r>
            <a:r>
              <a:rPr lang="en-AU" sz="2000" dirty="0">
                <a:latin typeface="Times New Roman" panose="02020603050405020304" pitchFamily="18" charset="0"/>
              </a:rPr>
              <a:t> Air, </a:t>
            </a:r>
            <a:r>
              <a:rPr lang="en-AU" sz="2000" dirty="0" err="1">
                <a:latin typeface="Times New Roman" panose="02020603050405020304" pitchFamily="18" charset="0"/>
              </a:rPr>
              <a:t>Sk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Mck</a:t>
            </a:r>
            <a:r>
              <a:rPr lang="en-AU" sz="2000" dirty="0">
                <a:latin typeface="Times New Roman" panose="02020603050405020304" pitchFamily="18" charset="0"/>
              </a:rPr>
              <a:t>, </a:t>
            </a:r>
            <a:r>
              <a:rPr lang="en-AU" sz="2000" dirty="0" err="1">
                <a:latin typeface="Times New Roman" panose="02020603050405020304" pitchFamily="18" charset="0"/>
              </a:rPr>
              <a:t>Sk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Rumah</a:t>
            </a:r>
            <a:r>
              <a:rPr lang="en-AU" sz="2000" dirty="0">
                <a:latin typeface="Times New Roman" panose="02020603050405020304" pitchFamily="18" charset="0"/>
              </a:rPr>
              <a:t>, Dan Status </a:t>
            </a:r>
            <a:r>
              <a:rPr lang="en-AU" sz="2000" dirty="0" err="1">
                <a:latin typeface="Times New Roman" panose="02020603050405020304" pitchFamily="18" charset="0"/>
              </a:rPr>
              <a:t>Tempat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Tinggal</a:t>
            </a:r>
            <a:r>
              <a:rPr lang="en-US" sz="2000" dirty="0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4" name="Google Shape;551;p42">
            <a:extLst>
              <a:ext uri="{FF2B5EF4-FFF2-40B4-BE49-F238E27FC236}">
                <a16:creationId xmlns:a16="http://schemas.microsoft.com/office/drawing/2014/main" id="{69C1EA29-1B67-F44C-57F6-8DB79EB22B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6846" y="136099"/>
            <a:ext cx="1624099" cy="2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48513" y="209550"/>
            <a:ext cx="6846975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7"/>
              </a:lnSpc>
            </a:pPr>
            <a:r>
              <a:rPr lang="en-US" sz="2400" dirty="0">
                <a:solidFill>
                  <a:schemeClr val="tx1"/>
                </a:solidFill>
                <a:latin typeface="Aileron Heavy"/>
              </a:rPr>
              <a:t>Proses training (</a:t>
            </a:r>
            <a:r>
              <a:rPr lang="en-US" sz="2400" dirty="0" err="1">
                <a:solidFill>
                  <a:schemeClr val="tx1"/>
                </a:solidFill>
                <a:latin typeface="Aileron Heavy"/>
              </a:rPr>
              <a:t>algoritma</a:t>
            </a:r>
            <a:r>
              <a:rPr lang="en-US" sz="2400" dirty="0">
                <a:solidFill>
                  <a:schemeClr val="tx1"/>
                </a:solidFill>
                <a:latin typeface="Aileron Heavy"/>
              </a:rPr>
              <a:t>)</a:t>
            </a:r>
            <a:endParaRPr lang="en-US" sz="2339" dirty="0">
              <a:solidFill>
                <a:schemeClr val="tx1"/>
              </a:solidFill>
              <a:latin typeface="Aileron Heavy Itali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C401B-49EA-4BF6-ABB6-1A700BC4EC1C}"/>
              </a:ext>
            </a:extLst>
          </p:cNvPr>
          <p:cNvSpPr txBox="1"/>
          <p:nvPr/>
        </p:nvSpPr>
        <p:spPr>
          <a:xfrm>
            <a:off x="971550" y="819150"/>
            <a:ext cx="7200900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28600" algn="just">
              <a:lnSpc>
                <a:spcPct val="150000"/>
              </a:lnSpc>
              <a:spcAft>
                <a:spcPts val="400"/>
              </a:spcAft>
            </a:pPr>
            <a:r>
              <a:rPr lang="en-AU" sz="2000" dirty="0">
                <a:latin typeface="Times New Roman" panose="02020603050405020304" pitchFamily="18" charset="0"/>
              </a:rPr>
              <a:t>Dari </a:t>
            </a:r>
            <a:r>
              <a:rPr lang="en-AU" sz="2000" dirty="0" err="1">
                <a:latin typeface="Times New Roman" panose="02020603050405020304" pitchFamily="18" charset="0"/>
              </a:rPr>
              <a:t>hasil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traning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didapatkan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jumlah</a:t>
            </a:r>
            <a:r>
              <a:rPr lang="en-AU" sz="2000" dirty="0">
                <a:latin typeface="Times New Roman" panose="02020603050405020304" pitchFamily="18" charset="0"/>
              </a:rPr>
              <a:t> True Positive (TP) 65, True Negative (TN) 22, False Positive (FP) 1, False Negative (FN) 0, </a:t>
            </a:r>
            <a:r>
              <a:rPr lang="en-AU" sz="2000" dirty="0" err="1">
                <a:latin typeface="Times New Roman" panose="02020603050405020304" pitchFamily="18" charset="0"/>
              </a:rPr>
              <a:t>serta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menghasilkan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nilai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akurasi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sebanyak</a:t>
            </a:r>
            <a:r>
              <a:rPr lang="en-AU" sz="2000" dirty="0">
                <a:latin typeface="Times New Roman" panose="02020603050405020304" pitchFamily="18" charset="0"/>
              </a:rPr>
              <a:t> 90%. </a:t>
            </a:r>
            <a:r>
              <a:rPr lang="en-AU" sz="2000" dirty="0" err="1">
                <a:latin typeface="Times New Roman" panose="02020603050405020304" pitchFamily="18" charset="0"/>
              </a:rPr>
              <a:t>Berdasarkan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hasil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evaluasi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tersebut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metode</a:t>
            </a:r>
            <a:r>
              <a:rPr lang="en-AU" sz="2000" dirty="0">
                <a:latin typeface="Times New Roman" panose="02020603050405020304" pitchFamily="18" charset="0"/>
              </a:rPr>
              <a:t> Naive Bayes yang </a:t>
            </a:r>
            <a:r>
              <a:rPr lang="en-AU" sz="2000" dirty="0" err="1">
                <a:latin typeface="Times New Roman" panose="02020603050405020304" pitchFamily="18" charset="0"/>
              </a:rPr>
              <a:t>digunakan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dalam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menentukan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penerima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bantuan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sosial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memiliki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nilai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akurasi</a:t>
            </a:r>
            <a:r>
              <a:rPr lang="en-AU" sz="2000" dirty="0">
                <a:latin typeface="Times New Roman" panose="02020603050405020304" pitchFamily="18" charset="0"/>
              </a:rPr>
              <a:t> yang </a:t>
            </a:r>
            <a:r>
              <a:rPr lang="en-AU" sz="2000" dirty="0" err="1">
                <a:latin typeface="Times New Roman" panose="02020603050405020304" pitchFamily="18" charset="0"/>
              </a:rPr>
              <a:t>baik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sehingga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metode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ini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tepat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untuk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digunakan</a:t>
            </a:r>
            <a:r>
              <a:rPr lang="en-AU" sz="2000" dirty="0">
                <a:latin typeface="Times New Roman" panose="02020603050405020304" pitchFamily="18" charset="0"/>
              </a:rPr>
              <a:t>. </a:t>
            </a:r>
            <a:br>
              <a:rPr lang="en-AU" sz="2000" dirty="0">
                <a:latin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2" name="Google Shape;551;p42">
            <a:extLst>
              <a:ext uri="{FF2B5EF4-FFF2-40B4-BE49-F238E27FC236}">
                <a16:creationId xmlns:a16="http://schemas.microsoft.com/office/drawing/2014/main" id="{0C6520F5-B164-E5AD-ADE9-443A1EA581C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853" y="-155530"/>
            <a:ext cx="1624099" cy="21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551;p42">
            <a:extLst>
              <a:ext uri="{FF2B5EF4-FFF2-40B4-BE49-F238E27FC236}">
                <a16:creationId xmlns:a16="http://schemas.microsoft.com/office/drawing/2014/main" id="{DBA5E74B-80FE-A14D-688D-7FABE3382EA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9901" y="-402686"/>
            <a:ext cx="1624099" cy="2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48513" y="209550"/>
            <a:ext cx="6846975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7"/>
              </a:lnSpc>
            </a:pPr>
            <a:r>
              <a:rPr lang="en-US" sz="2400" dirty="0">
                <a:solidFill>
                  <a:schemeClr val="tx1"/>
                </a:solidFill>
                <a:latin typeface="Aileron Heavy"/>
              </a:rPr>
              <a:t>Proses training (</a:t>
            </a:r>
            <a:r>
              <a:rPr lang="en-US" sz="2400" dirty="0" err="1">
                <a:solidFill>
                  <a:schemeClr val="tx1"/>
                </a:solidFill>
                <a:latin typeface="Aileron Heavy"/>
              </a:rPr>
              <a:t>algoritma</a:t>
            </a:r>
            <a:r>
              <a:rPr lang="en-US" sz="2400" dirty="0">
                <a:solidFill>
                  <a:schemeClr val="tx1"/>
                </a:solidFill>
                <a:latin typeface="Aileron Heavy"/>
              </a:rPr>
              <a:t>)</a:t>
            </a:r>
            <a:endParaRPr lang="en-US" sz="2339" dirty="0">
              <a:solidFill>
                <a:schemeClr val="tx1"/>
              </a:solidFill>
              <a:latin typeface="Aileron Heavy Itali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C401B-49EA-4BF6-ABB6-1A700BC4EC1C}"/>
              </a:ext>
            </a:extLst>
          </p:cNvPr>
          <p:cNvSpPr txBox="1"/>
          <p:nvPr/>
        </p:nvSpPr>
        <p:spPr>
          <a:xfrm>
            <a:off x="971550" y="819150"/>
            <a:ext cx="7200900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28600" algn="ctr">
              <a:lnSpc>
                <a:spcPct val="150000"/>
              </a:lnSpc>
              <a:spcAft>
                <a:spcPts val="400"/>
              </a:spcAft>
            </a:pPr>
            <a:r>
              <a:rPr lang="en-AU" sz="2000" dirty="0">
                <a:latin typeface="Times New Roman" panose="02020603050405020304" pitchFamily="18" charset="0"/>
              </a:rPr>
              <a:t>Gambar </a:t>
            </a:r>
            <a:r>
              <a:rPr lang="en-AU" sz="2000" dirty="0" err="1">
                <a:latin typeface="Times New Roman" panose="02020603050405020304" pitchFamily="18" charset="0"/>
              </a:rPr>
              <a:t>hasil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presos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</a:rPr>
              <a:t>traning</a:t>
            </a:r>
            <a:r>
              <a:rPr lang="en-AU" sz="2000" dirty="0">
                <a:latin typeface="Times New Roman" panose="02020603050405020304" pitchFamily="18" charset="0"/>
              </a:rPr>
              <a:t> </a:t>
            </a:r>
            <a:br>
              <a:rPr lang="en-AU" sz="2000" dirty="0">
                <a:latin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22761-FD6E-4A90-B3A2-5D0C7193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78" b="8334"/>
          <a:stretch/>
        </p:blipFill>
        <p:spPr>
          <a:xfrm>
            <a:off x="1319213" y="1733343"/>
            <a:ext cx="6505575" cy="2362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" name="Google Shape;551;p42">
            <a:extLst>
              <a:ext uri="{FF2B5EF4-FFF2-40B4-BE49-F238E27FC236}">
                <a16:creationId xmlns:a16="http://schemas.microsoft.com/office/drawing/2014/main" id="{D2C45B9A-80AB-5939-1209-3AE4105623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3" y="-155530"/>
            <a:ext cx="1624099" cy="21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51;p42">
            <a:extLst>
              <a:ext uri="{FF2B5EF4-FFF2-40B4-BE49-F238E27FC236}">
                <a16:creationId xmlns:a16="http://schemas.microsoft.com/office/drawing/2014/main" id="{5FC45538-FB2C-D108-042E-0A932F8DDB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270" y="-370256"/>
            <a:ext cx="1624099" cy="2182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378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48513" y="209550"/>
            <a:ext cx="684697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7"/>
              </a:lnSpc>
            </a:pPr>
            <a:r>
              <a:rPr lang="en-US" sz="3600" dirty="0">
                <a:solidFill>
                  <a:schemeClr val="tx1"/>
                </a:solidFill>
                <a:latin typeface="Aileron Heavy"/>
              </a:rPr>
              <a:t>Hasil </a:t>
            </a:r>
            <a:r>
              <a:rPr lang="en-US" sz="3600" dirty="0" err="1">
                <a:solidFill>
                  <a:schemeClr val="tx1"/>
                </a:solidFill>
                <a:latin typeface="Aileron Heavy"/>
              </a:rPr>
              <a:t>akhir</a:t>
            </a:r>
            <a:endParaRPr lang="en-US" sz="3600" dirty="0">
              <a:solidFill>
                <a:schemeClr val="tx1"/>
              </a:solidFill>
              <a:latin typeface="Aileron Heavy"/>
            </a:endParaRPr>
          </a:p>
          <a:p>
            <a:pPr algn="ctr">
              <a:lnSpc>
                <a:spcPts val="2807"/>
              </a:lnSpc>
            </a:pPr>
            <a:endParaRPr lang="en-US" sz="3200" dirty="0">
              <a:solidFill>
                <a:schemeClr val="tx1"/>
              </a:solidFill>
              <a:latin typeface="Aileron Heavy Itali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C401B-49EA-4BF6-ABB6-1A700BC4EC1C}"/>
              </a:ext>
            </a:extLst>
          </p:cNvPr>
          <p:cNvSpPr txBox="1"/>
          <p:nvPr/>
        </p:nvSpPr>
        <p:spPr>
          <a:xfrm>
            <a:off x="114300" y="3522978"/>
            <a:ext cx="8953500" cy="1473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28600" algn="just">
              <a:lnSpc>
                <a:spcPct val="150000"/>
              </a:lnSpc>
              <a:spcAft>
                <a:spcPts val="400"/>
              </a:spcAft>
            </a:pPr>
            <a:r>
              <a:rPr lang="en-US" sz="2000" dirty="0">
                <a:latin typeface="Times New Roman" panose="02020603050405020304" pitchFamily="18" charset="0"/>
              </a:rPr>
              <a:t>Dari 10 Data Testing </a:t>
            </a:r>
            <a:r>
              <a:rPr lang="en-US" sz="2000" dirty="0" err="1">
                <a:latin typeface="Times New Roman" panose="02020603050405020304" pitchFamily="18" charset="0"/>
              </a:rPr>
              <a:t>Terdapat</a:t>
            </a:r>
            <a:r>
              <a:rPr lang="en-US" sz="2000" dirty="0">
                <a:latin typeface="Times New Roman" panose="02020603050405020304" pitchFamily="18" charset="0"/>
              </a:rPr>
              <a:t> 5 Orang Yang </a:t>
            </a:r>
            <a:r>
              <a:rPr lang="en-US" sz="2000" dirty="0" err="1">
                <a:latin typeface="Times New Roman" panose="02020603050405020304" pitchFamily="18" charset="0"/>
              </a:rPr>
              <a:t>Layak</a:t>
            </a:r>
            <a:r>
              <a:rPr lang="en-US" sz="2000" dirty="0">
                <a:latin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</a:rPr>
              <a:t>Menerima</a:t>
            </a:r>
            <a:r>
              <a:rPr lang="en-US" sz="2000" dirty="0">
                <a:latin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</a:rPr>
              <a:t>bantuan</a:t>
            </a:r>
            <a:r>
              <a:rPr lang="en-US" sz="2000" dirty="0">
                <a:latin typeface="Times New Roman" panose="02020603050405020304" pitchFamily="18" charset="0"/>
              </a:rPr>
              <a:t> Dan 5 Orang </a:t>
            </a:r>
            <a:r>
              <a:rPr lang="en-US" sz="2000" dirty="0" err="1">
                <a:latin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</a:rPr>
              <a:t>Layak</a:t>
            </a:r>
            <a:r>
              <a:rPr lang="en-US" sz="2000" dirty="0">
                <a:latin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</a:rPr>
              <a:t>Menerima</a:t>
            </a:r>
            <a:r>
              <a:rPr lang="en-US" sz="2000" dirty="0">
                <a:latin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</a:rPr>
              <a:t>Bantuan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pPr marL="228600" indent="228600" algn="ctr">
              <a:lnSpc>
                <a:spcPct val="150000"/>
              </a:lnSpc>
              <a:spcAft>
                <a:spcPts val="400"/>
              </a:spcAft>
            </a:pPr>
            <a:endParaRPr 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E4562-6E0C-4937-8D4F-4942A77C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17" b="8334"/>
          <a:stretch/>
        </p:blipFill>
        <p:spPr>
          <a:xfrm>
            <a:off x="1219200" y="857250"/>
            <a:ext cx="6505575" cy="2514600"/>
          </a:xfrm>
          <a:prstGeom prst="rect">
            <a:avLst/>
          </a:prstGeom>
        </p:spPr>
      </p:pic>
      <p:pic>
        <p:nvPicPr>
          <p:cNvPr id="2" name="Google Shape;551;p42">
            <a:extLst>
              <a:ext uri="{FF2B5EF4-FFF2-40B4-BE49-F238E27FC236}">
                <a16:creationId xmlns:a16="http://schemas.microsoft.com/office/drawing/2014/main" id="{44894458-58F4-ECC7-E4D7-C216CFEA9D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-163343"/>
            <a:ext cx="1624099" cy="21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551;p42">
            <a:extLst>
              <a:ext uri="{FF2B5EF4-FFF2-40B4-BE49-F238E27FC236}">
                <a16:creationId xmlns:a16="http://schemas.microsoft.com/office/drawing/2014/main" id="{8DA6D02F-16B8-66B7-B7D5-C245D0ECDB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4775" y="-557637"/>
            <a:ext cx="1624099" cy="2182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7"/>
          <p:cNvSpPr/>
          <p:nvPr/>
        </p:nvSpPr>
        <p:spPr>
          <a:xfrm>
            <a:off x="2307265" y="2865500"/>
            <a:ext cx="5284381" cy="100942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7"/>
          <p:cNvSpPr txBox="1">
            <a:spLocks noGrp="1"/>
          </p:cNvSpPr>
          <p:nvPr>
            <p:ph type="title"/>
          </p:nvPr>
        </p:nvSpPr>
        <p:spPr>
          <a:xfrm>
            <a:off x="855900" y="1729300"/>
            <a:ext cx="74322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program</a:t>
            </a:r>
            <a:endParaRPr dirty="0"/>
          </a:p>
        </p:txBody>
      </p:sp>
      <p:sp>
        <p:nvSpPr>
          <p:cNvPr id="731" name="Google Shape;731;p47"/>
          <p:cNvSpPr txBox="1">
            <a:spLocks noGrp="1"/>
          </p:cNvSpPr>
          <p:nvPr>
            <p:ph type="subTitle" idx="1"/>
          </p:nvPr>
        </p:nvSpPr>
        <p:spPr>
          <a:xfrm>
            <a:off x="2424222" y="2956261"/>
            <a:ext cx="5050465" cy="625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Link demo program: https://drive.google.com/file/d/1NBslRB-4bCgg_hVkEcXiAa4yTfHMKWzp/view?usp=sharing</a:t>
            </a:r>
            <a:endParaRPr dirty="0"/>
          </a:p>
        </p:txBody>
      </p:sp>
      <p:pic>
        <p:nvPicPr>
          <p:cNvPr id="732" name="Google Shape;7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08824" y="3025275"/>
            <a:ext cx="1651033" cy="1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77339" y="-102600"/>
            <a:ext cx="3388226" cy="26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775" y="3874920"/>
            <a:ext cx="2186305" cy="9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>
            <a:spLocks noGrp="1"/>
          </p:cNvSpPr>
          <p:nvPr>
            <p:ph type="title"/>
          </p:nvPr>
        </p:nvSpPr>
        <p:spPr>
          <a:xfrm>
            <a:off x="844506" y="131774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Minggu ke-2</a:t>
            </a:r>
            <a:endParaRPr lang="en-US" dirty="0"/>
          </a:p>
        </p:txBody>
      </p:sp>
      <p:sp>
        <p:nvSpPr>
          <p:cNvPr id="412" name="Google Shape;412;p35"/>
          <p:cNvSpPr txBox="1">
            <a:spLocks noGrp="1"/>
          </p:cNvSpPr>
          <p:nvPr>
            <p:ph type="body" idx="1"/>
          </p:nvPr>
        </p:nvSpPr>
        <p:spPr>
          <a:xfrm>
            <a:off x="716814" y="892183"/>
            <a:ext cx="7704000" cy="4010401"/>
          </a:xfrm>
          <a:prstGeom prst="rect">
            <a:avLst/>
          </a:prstGeom>
          <a:solidFill>
            <a:schemeClr val="tx1">
              <a:lumMod val="50000"/>
              <a:lumOff val="50000"/>
              <a:alpha val="29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0" algn="just">
              <a:lnSpc>
                <a:spcPct val="2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minggu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saya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antaranya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Control flow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dan Flowchart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lanjutan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hon data Type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function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Basis </a:t>
            </a:r>
          </a:p>
          <a:p>
            <a:pPr indent="0" algn="just">
              <a:lnSpc>
                <a:spcPct val="200000"/>
              </a:lnSpc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413" name="Google Shape;4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420814" y="3837151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87" y="257013"/>
            <a:ext cx="771525" cy="1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529C-7AE3-400B-DAA6-36907B42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00" y="19363"/>
            <a:ext cx="7432200" cy="611400"/>
          </a:xfrm>
        </p:spPr>
        <p:txBody>
          <a:bodyPr/>
          <a:lstStyle/>
          <a:p>
            <a:r>
              <a:rPr lang="en-US" sz="4400" dirty="0" err="1"/>
              <a:t>Masukan</a:t>
            </a:r>
            <a:r>
              <a:rPr lang="en-US" sz="4400" dirty="0"/>
              <a:t> dan </a:t>
            </a:r>
            <a:r>
              <a:rPr lang="en-US" sz="4400" dirty="0" err="1"/>
              <a:t>kesan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831FA-B863-CE52-B3A2-A3C9088913DD}"/>
              </a:ext>
            </a:extLst>
          </p:cNvPr>
          <p:cNvSpPr txBox="1"/>
          <p:nvPr/>
        </p:nvSpPr>
        <p:spPr>
          <a:xfrm>
            <a:off x="1552353" y="1504296"/>
            <a:ext cx="65071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Yang paling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saya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rasakan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adalah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kesabaran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mentor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dalam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membimbing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saya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untuk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mau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belajar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Lato" panose="020B0604020202020204" pitchFamily="34" charset="0"/>
              </a:rPr>
              <a:t>tentang</a:t>
            </a:r>
            <a:r>
              <a:rPr lang="en-US" dirty="0">
                <a:solidFill>
                  <a:srgbClr val="333333"/>
                </a:solidFill>
                <a:latin typeface="Lato" panose="020B0604020202020204" pitchFamily="34" charset="0"/>
              </a:rPr>
              <a:t> IA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karena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saya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ibaratnya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masuk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program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ini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mulai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dari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basic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banget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Kemudian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materi-materi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diberikan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itu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adalah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materi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sering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banyak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digunakan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oleh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aplikasi-aplikasi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udah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gede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sehingga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orientasi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ke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standar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industri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Selain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itu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teman-teman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saya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yang juga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sabar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dan supportive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sekali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dalam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membantu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saya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menyelesaikan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kesulitan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tugas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.</a:t>
            </a:r>
          </a:p>
          <a:p>
            <a:r>
              <a:rPr lang="en-US" dirty="0" err="1">
                <a:solidFill>
                  <a:srgbClr val="333333"/>
                </a:solidFill>
                <a:latin typeface="Lato" panose="020B0604020202020204" pitchFamily="34" charset="0"/>
              </a:rPr>
              <a:t>Terimaksih</a:t>
            </a:r>
            <a:r>
              <a:rPr lang="en-US" dirty="0">
                <a:solidFill>
                  <a:srgbClr val="333333"/>
                </a:solidFill>
                <a:latin typeface="Lato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Lato" panose="020B0604020202020204" pitchFamily="34" charset="0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Lato" panose="020B0604020202020204" pitchFamily="34" charset="0"/>
              </a:rPr>
              <a:t> coach Habib yang </a:t>
            </a:r>
            <a:r>
              <a:rPr lang="en-US" dirty="0" err="1">
                <a:solidFill>
                  <a:srgbClr val="333333"/>
                </a:solidFill>
                <a:latin typeface="Lato" panose="020B0604020202020204" pitchFamily="34" charset="0"/>
              </a:rPr>
              <a:t>selalu</a:t>
            </a:r>
            <a:r>
              <a:rPr lang="en-US" dirty="0">
                <a:solidFill>
                  <a:srgbClr val="333333"/>
                </a:solidFill>
                <a:latin typeface="Lato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Lato" panose="020B0604020202020204" pitchFamily="34" charset="0"/>
              </a:rPr>
              <a:t>asik</a:t>
            </a:r>
            <a:r>
              <a:rPr lang="en-US" dirty="0">
                <a:solidFill>
                  <a:srgbClr val="333333"/>
                </a:solidFill>
                <a:latin typeface="Lato" panose="020B0604020202020204" pitchFamily="34" charset="0"/>
              </a:rPr>
              <a:t> di </a:t>
            </a:r>
            <a:r>
              <a:rPr lang="en-US" dirty="0" err="1">
                <a:solidFill>
                  <a:srgbClr val="333333"/>
                </a:solidFill>
                <a:latin typeface="Lato" panose="020B0604020202020204" pitchFamily="34" charset="0"/>
              </a:rPr>
              <a:t>tanyan</a:t>
            </a:r>
            <a:r>
              <a:rPr lang="en-US" dirty="0">
                <a:solidFill>
                  <a:srgbClr val="333333"/>
                </a:solidFill>
                <a:latin typeface="Lato" panose="020B0604020202020204" pitchFamily="34" charset="0"/>
              </a:rPr>
              <a:t> dan </a:t>
            </a:r>
            <a:r>
              <a:rPr lang="en-US" dirty="0" err="1">
                <a:solidFill>
                  <a:srgbClr val="333333"/>
                </a:solidFill>
                <a:latin typeface="Lato" panose="020B0604020202020204" pitchFamily="34" charset="0"/>
              </a:rPr>
              <a:t>waktu</a:t>
            </a:r>
            <a:r>
              <a:rPr lang="en-US" dirty="0">
                <a:solidFill>
                  <a:srgbClr val="333333"/>
                </a:solidFill>
                <a:latin typeface="Lato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Lato" panose="020B0604020202020204" pitchFamily="34" charset="0"/>
              </a:rPr>
              <a:t>menjelaskan</a:t>
            </a:r>
            <a:r>
              <a:rPr lang="en-US" dirty="0">
                <a:solidFill>
                  <a:srgbClr val="333333"/>
                </a:solidFill>
                <a:latin typeface="Lato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Lato" panose="020B0604020202020204" pitchFamily="34" charset="0"/>
              </a:rPr>
              <a:t>pelajaranya</a:t>
            </a:r>
            <a:r>
              <a:rPr lang="en-US" dirty="0">
                <a:solidFill>
                  <a:srgbClr val="333333"/>
                </a:solidFill>
                <a:latin typeface="Lato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9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8"/>
          <p:cNvSpPr txBox="1">
            <a:spLocks noGrp="1"/>
          </p:cNvSpPr>
          <p:nvPr>
            <p:ph type="title"/>
          </p:nvPr>
        </p:nvSpPr>
        <p:spPr>
          <a:xfrm>
            <a:off x="789425" y="3167450"/>
            <a:ext cx="4489500" cy="1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TERIMAKASIH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11;p35">
            <a:extLst>
              <a:ext uri="{FF2B5EF4-FFF2-40B4-BE49-F238E27FC236}">
                <a16:creationId xmlns:a16="http://schemas.microsoft.com/office/drawing/2014/main" id="{CE3A525E-4AB3-DADE-741D-723C5B5DF2A4}"/>
              </a:ext>
            </a:extLst>
          </p:cNvPr>
          <p:cNvSpPr txBox="1">
            <a:spLocks/>
          </p:cNvSpPr>
          <p:nvPr/>
        </p:nvSpPr>
        <p:spPr>
          <a:xfrm>
            <a:off x="901989" y="95881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 ExtraBold"/>
              <a:buNone/>
              <a:defRPr sz="65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400" dirty="0"/>
              <a:t>Minggu ke-3</a:t>
            </a:r>
            <a:endParaRPr lang="en-US" sz="2400" dirty="0"/>
          </a:p>
        </p:txBody>
      </p:sp>
      <p:sp>
        <p:nvSpPr>
          <p:cNvPr id="12" name="Google Shape;412;p35">
            <a:extLst>
              <a:ext uri="{FF2B5EF4-FFF2-40B4-BE49-F238E27FC236}">
                <a16:creationId xmlns:a16="http://schemas.microsoft.com/office/drawing/2014/main" id="{B4804503-4F65-9094-3153-BB2722BA27E8}"/>
              </a:ext>
            </a:extLst>
          </p:cNvPr>
          <p:cNvSpPr txBox="1">
            <a:spLocks/>
          </p:cNvSpPr>
          <p:nvPr/>
        </p:nvSpPr>
        <p:spPr>
          <a:xfrm>
            <a:off x="901989" y="1306349"/>
            <a:ext cx="8041424" cy="4010401"/>
          </a:xfrm>
          <a:prstGeom prst="rect">
            <a:avLst/>
          </a:prstGeom>
          <a:solidFill>
            <a:schemeClr val="tx1">
              <a:lumMod val="50000"/>
              <a:lumOff val="50000"/>
              <a:alpha val="29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algn="l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minggu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saya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antaranya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OOPS dan common packages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Basic mathematic for AI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Basic Statistics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Derp Learning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AI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projek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cycle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2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Google Shape;413;p35">
            <a:extLst>
              <a:ext uri="{FF2B5EF4-FFF2-40B4-BE49-F238E27FC236}">
                <a16:creationId xmlns:a16="http://schemas.microsoft.com/office/drawing/2014/main" id="{AE1E8486-E485-4716-E7DF-57392A899E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420814" y="3837151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14;p35">
            <a:extLst>
              <a:ext uri="{FF2B5EF4-FFF2-40B4-BE49-F238E27FC236}">
                <a16:creationId xmlns:a16="http://schemas.microsoft.com/office/drawing/2014/main" id="{BF965D89-9FF2-FFBA-BF90-F30134B7ED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87" y="257013"/>
            <a:ext cx="771525" cy="1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5" y="2328575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50" y="285160"/>
            <a:ext cx="2028725" cy="190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3438" y="215126"/>
            <a:ext cx="771525" cy="1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9"/>
          <p:cNvSpPr/>
          <p:nvPr/>
        </p:nvSpPr>
        <p:spPr>
          <a:xfrm>
            <a:off x="3432548" y="1701600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9"/>
          <p:cNvSpPr/>
          <p:nvPr/>
        </p:nvSpPr>
        <p:spPr>
          <a:xfrm>
            <a:off x="2027214" y="201561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9"/>
          <p:cNvSpPr/>
          <p:nvPr/>
        </p:nvSpPr>
        <p:spPr>
          <a:xfrm>
            <a:off x="2027214" y="201561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CDE3190C-0175-531F-1CAC-4D2591F3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550" y="106270"/>
            <a:ext cx="3024900" cy="457200"/>
          </a:xfrm>
        </p:spPr>
        <p:txBody>
          <a:bodyPr/>
          <a:lstStyle/>
          <a:p>
            <a:pPr algn="ctr"/>
            <a:r>
              <a:rPr lang="en-US" dirty="0" err="1"/>
              <a:t>Minggu</a:t>
            </a:r>
            <a:r>
              <a:rPr lang="en-US" dirty="0"/>
              <a:t> ke-4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F95B11-C643-2DF7-2EF0-729939F0F630}"/>
              </a:ext>
            </a:extLst>
          </p:cNvPr>
          <p:cNvSpPr txBox="1"/>
          <p:nvPr/>
        </p:nvSpPr>
        <p:spPr>
          <a:xfrm>
            <a:off x="2642559" y="563470"/>
            <a:ext cx="7161015" cy="4922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manipulation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Exploratory data analytics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 regression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Artificial neural network basic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visualisasi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 Tree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>
            <a:spLocks noGrp="1"/>
          </p:cNvSpPr>
          <p:nvPr>
            <p:ph type="title"/>
          </p:nvPr>
        </p:nvSpPr>
        <p:spPr>
          <a:xfrm>
            <a:off x="718066" y="21424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Minggu</a:t>
            </a:r>
            <a:r>
              <a:rPr lang="en-US" dirty="0"/>
              <a:t> ke-5</a:t>
            </a:r>
            <a:endParaRPr dirty="0"/>
          </a:p>
        </p:txBody>
      </p:sp>
      <p:sp>
        <p:nvSpPr>
          <p:cNvPr id="488" name="Google Shape;488;p41"/>
          <p:cNvSpPr txBox="1"/>
          <p:nvPr/>
        </p:nvSpPr>
        <p:spPr>
          <a:xfrm>
            <a:off x="782135" y="3370531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19" name="Google Shape;519;p41"/>
          <p:cNvGrpSpPr/>
          <p:nvPr/>
        </p:nvGrpSpPr>
        <p:grpSpPr>
          <a:xfrm>
            <a:off x="1449438" y="2291574"/>
            <a:ext cx="457594" cy="457205"/>
            <a:chOff x="238125" y="1272350"/>
            <a:chExt cx="330250" cy="330900"/>
          </a:xfrm>
        </p:grpSpPr>
        <p:sp>
          <p:nvSpPr>
            <p:cNvPr id="520" name="Google Shape;520;p41"/>
            <p:cNvSpPr/>
            <p:nvPr/>
          </p:nvSpPr>
          <p:spPr>
            <a:xfrm>
              <a:off x="238125" y="1281725"/>
              <a:ext cx="109875" cy="146700"/>
            </a:xfrm>
            <a:custGeom>
              <a:avLst/>
              <a:gdLst/>
              <a:ahLst/>
              <a:cxnLst/>
              <a:rect l="l" t="t" r="r" b="b"/>
              <a:pathLst>
                <a:path w="4395" h="5868" extrusionOk="0">
                  <a:moveTo>
                    <a:pt x="4394" y="0"/>
                  </a:moveTo>
                  <a:lnTo>
                    <a:pt x="3939" y="188"/>
                  </a:lnTo>
                  <a:lnTo>
                    <a:pt x="3510" y="402"/>
                  </a:lnTo>
                  <a:lnTo>
                    <a:pt x="3081" y="643"/>
                  </a:lnTo>
                  <a:lnTo>
                    <a:pt x="2679" y="911"/>
                  </a:lnTo>
                  <a:lnTo>
                    <a:pt x="2304" y="1206"/>
                  </a:lnTo>
                  <a:lnTo>
                    <a:pt x="1956" y="1527"/>
                  </a:lnTo>
                  <a:lnTo>
                    <a:pt x="1634" y="1876"/>
                  </a:lnTo>
                  <a:lnTo>
                    <a:pt x="1340" y="2251"/>
                  </a:lnTo>
                  <a:lnTo>
                    <a:pt x="1045" y="2653"/>
                  </a:lnTo>
                  <a:lnTo>
                    <a:pt x="804" y="3055"/>
                  </a:lnTo>
                  <a:lnTo>
                    <a:pt x="589" y="3483"/>
                  </a:lnTo>
                  <a:lnTo>
                    <a:pt x="402" y="3939"/>
                  </a:lnTo>
                  <a:lnTo>
                    <a:pt x="241" y="4394"/>
                  </a:lnTo>
                  <a:lnTo>
                    <a:pt x="134" y="4876"/>
                  </a:lnTo>
                  <a:lnTo>
                    <a:pt x="54" y="5359"/>
                  </a:lnTo>
                  <a:lnTo>
                    <a:pt x="0" y="5868"/>
                  </a:lnTo>
                  <a:lnTo>
                    <a:pt x="2519" y="5868"/>
                  </a:lnTo>
                  <a:lnTo>
                    <a:pt x="2545" y="5198"/>
                  </a:lnTo>
                  <a:lnTo>
                    <a:pt x="2626" y="4528"/>
                  </a:lnTo>
                  <a:lnTo>
                    <a:pt x="2733" y="3912"/>
                  </a:lnTo>
                  <a:lnTo>
                    <a:pt x="2840" y="3296"/>
                  </a:lnTo>
                  <a:lnTo>
                    <a:pt x="3001" y="2706"/>
                  </a:lnTo>
                  <a:lnTo>
                    <a:pt x="3188" y="2144"/>
                  </a:lnTo>
                  <a:lnTo>
                    <a:pt x="3403" y="1608"/>
                  </a:lnTo>
                  <a:lnTo>
                    <a:pt x="3644" y="1099"/>
                  </a:lnTo>
                  <a:lnTo>
                    <a:pt x="3805" y="804"/>
                  </a:lnTo>
                  <a:lnTo>
                    <a:pt x="3992" y="509"/>
                  </a:lnTo>
                  <a:lnTo>
                    <a:pt x="4180" y="241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238125" y="1447825"/>
              <a:ext cx="109875" cy="146050"/>
            </a:xfrm>
            <a:custGeom>
              <a:avLst/>
              <a:gdLst/>
              <a:ahLst/>
              <a:cxnLst/>
              <a:rect l="l" t="t" r="r" b="b"/>
              <a:pathLst>
                <a:path w="4395" h="5842" extrusionOk="0">
                  <a:moveTo>
                    <a:pt x="0" y="1"/>
                  </a:moveTo>
                  <a:lnTo>
                    <a:pt x="54" y="483"/>
                  </a:lnTo>
                  <a:lnTo>
                    <a:pt x="134" y="992"/>
                  </a:lnTo>
                  <a:lnTo>
                    <a:pt x="241" y="1448"/>
                  </a:lnTo>
                  <a:lnTo>
                    <a:pt x="402" y="1930"/>
                  </a:lnTo>
                  <a:lnTo>
                    <a:pt x="589" y="2359"/>
                  </a:lnTo>
                  <a:lnTo>
                    <a:pt x="804" y="2787"/>
                  </a:lnTo>
                  <a:lnTo>
                    <a:pt x="1045" y="3216"/>
                  </a:lnTo>
                  <a:lnTo>
                    <a:pt x="1340" y="3591"/>
                  </a:lnTo>
                  <a:lnTo>
                    <a:pt x="1634" y="3966"/>
                  </a:lnTo>
                  <a:lnTo>
                    <a:pt x="1956" y="4315"/>
                  </a:lnTo>
                  <a:lnTo>
                    <a:pt x="2304" y="4636"/>
                  </a:lnTo>
                  <a:lnTo>
                    <a:pt x="2679" y="4931"/>
                  </a:lnTo>
                  <a:lnTo>
                    <a:pt x="3081" y="5199"/>
                  </a:lnTo>
                  <a:lnTo>
                    <a:pt x="3510" y="5440"/>
                  </a:lnTo>
                  <a:lnTo>
                    <a:pt x="3939" y="5654"/>
                  </a:lnTo>
                  <a:lnTo>
                    <a:pt x="4394" y="5842"/>
                  </a:lnTo>
                  <a:lnTo>
                    <a:pt x="4394" y="5842"/>
                  </a:lnTo>
                  <a:lnTo>
                    <a:pt x="4180" y="5601"/>
                  </a:lnTo>
                  <a:lnTo>
                    <a:pt x="3992" y="5333"/>
                  </a:lnTo>
                  <a:lnTo>
                    <a:pt x="3805" y="5038"/>
                  </a:lnTo>
                  <a:lnTo>
                    <a:pt x="3644" y="4743"/>
                  </a:lnTo>
                  <a:lnTo>
                    <a:pt x="3403" y="4234"/>
                  </a:lnTo>
                  <a:lnTo>
                    <a:pt x="3188" y="3698"/>
                  </a:lnTo>
                  <a:lnTo>
                    <a:pt x="3001" y="3136"/>
                  </a:lnTo>
                  <a:lnTo>
                    <a:pt x="2840" y="2546"/>
                  </a:lnTo>
                  <a:lnTo>
                    <a:pt x="2733" y="1930"/>
                  </a:lnTo>
                  <a:lnTo>
                    <a:pt x="2626" y="1314"/>
                  </a:lnTo>
                  <a:lnTo>
                    <a:pt x="2545" y="644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459150" y="1447825"/>
              <a:ext cx="109225" cy="146050"/>
            </a:xfrm>
            <a:custGeom>
              <a:avLst/>
              <a:gdLst/>
              <a:ahLst/>
              <a:cxnLst/>
              <a:rect l="l" t="t" r="r" b="b"/>
              <a:pathLst>
                <a:path w="4369" h="5842" extrusionOk="0">
                  <a:moveTo>
                    <a:pt x="1850" y="1"/>
                  </a:moveTo>
                  <a:lnTo>
                    <a:pt x="1823" y="644"/>
                  </a:lnTo>
                  <a:lnTo>
                    <a:pt x="1742" y="1314"/>
                  </a:lnTo>
                  <a:lnTo>
                    <a:pt x="1662" y="1930"/>
                  </a:lnTo>
                  <a:lnTo>
                    <a:pt x="1528" y="2546"/>
                  </a:lnTo>
                  <a:lnTo>
                    <a:pt x="1367" y="3136"/>
                  </a:lnTo>
                  <a:lnTo>
                    <a:pt x="1180" y="3698"/>
                  </a:lnTo>
                  <a:lnTo>
                    <a:pt x="965" y="4234"/>
                  </a:lnTo>
                  <a:lnTo>
                    <a:pt x="724" y="4743"/>
                  </a:lnTo>
                  <a:lnTo>
                    <a:pt x="563" y="5038"/>
                  </a:lnTo>
                  <a:lnTo>
                    <a:pt x="376" y="5333"/>
                  </a:lnTo>
                  <a:lnTo>
                    <a:pt x="188" y="5601"/>
                  </a:lnTo>
                  <a:lnTo>
                    <a:pt x="1" y="5842"/>
                  </a:lnTo>
                  <a:lnTo>
                    <a:pt x="429" y="5654"/>
                  </a:lnTo>
                  <a:lnTo>
                    <a:pt x="885" y="5440"/>
                  </a:lnTo>
                  <a:lnTo>
                    <a:pt x="1287" y="5199"/>
                  </a:lnTo>
                  <a:lnTo>
                    <a:pt x="1689" y="4931"/>
                  </a:lnTo>
                  <a:lnTo>
                    <a:pt x="2064" y="4636"/>
                  </a:lnTo>
                  <a:lnTo>
                    <a:pt x="2412" y="4315"/>
                  </a:lnTo>
                  <a:lnTo>
                    <a:pt x="2734" y="3966"/>
                  </a:lnTo>
                  <a:lnTo>
                    <a:pt x="3028" y="3591"/>
                  </a:lnTo>
                  <a:lnTo>
                    <a:pt x="3323" y="3216"/>
                  </a:lnTo>
                  <a:lnTo>
                    <a:pt x="3564" y="2787"/>
                  </a:lnTo>
                  <a:lnTo>
                    <a:pt x="3779" y="2359"/>
                  </a:lnTo>
                  <a:lnTo>
                    <a:pt x="3966" y="1930"/>
                  </a:lnTo>
                  <a:lnTo>
                    <a:pt x="4127" y="1448"/>
                  </a:lnTo>
                  <a:lnTo>
                    <a:pt x="4234" y="992"/>
                  </a:lnTo>
                  <a:lnTo>
                    <a:pt x="4314" y="483"/>
                  </a:lnTo>
                  <a:lnTo>
                    <a:pt x="4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59150" y="1281725"/>
              <a:ext cx="109225" cy="146700"/>
            </a:xfrm>
            <a:custGeom>
              <a:avLst/>
              <a:gdLst/>
              <a:ahLst/>
              <a:cxnLst/>
              <a:rect l="l" t="t" r="r" b="b"/>
              <a:pathLst>
                <a:path w="4369" h="5868" extrusionOk="0">
                  <a:moveTo>
                    <a:pt x="1" y="0"/>
                  </a:moveTo>
                  <a:lnTo>
                    <a:pt x="188" y="241"/>
                  </a:lnTo>
                  <a:lnTo>
                    <a:pt x="376" y="509"/>
                  </a:lnTo>
                  <a:lnTo>
                    <a:pt x="563" y="804"/>
                  </a:lnTo>
                  <a:lnTo>
                    <a:pt x="724" y="1099"/>
                  </a:lnTo>
                  <a:lnTo>
                    <a:pt x="965" y="1608"/>
                  </a:lnTo>
                  <a:lnTo>
                    <a:pt x="1180" y="2144"/>
                  </a:lnTo>
                  <a:lnTo>
                    <a:pt x="1367" y="2706"/>
                  </a:lnTo>
                  <a:lnTo>
                    <a:pt x="1528" y="3296"/>
                  </a:lnTo>
                  <a:lnTo>
                    <a:pt x="1662" y="3912"/>
                  </a:lnTo>
                  <a:lnTo>
                    <a:pt x="1742" y="4528"/>
                  </a:lnTo>
                  <a:lnTo>
                    <a:pt x="1823" y="5198"/>
                  </a:lnTo>
                  <a:lnTo>
                    <a:pt x="1850" y="5868"/>
                  </a:lnTo>
                  <a:lnTo>
                    <a:pt x="4368" y="5868"/>
                  </a:lnTo>
                  <a:lnTo>
                    <a:pt x="4314" y="5359"/>
                  </a:lnTo>
                  <a:lnTo>
                    <a:pt x="4234" y="4876"/>
                  </a:lnTo>
                  <a:lnTo>
                    <a:pt x="4127" y="4394"/>
                  </a:lnTo>
                  <a:lnTo>
                    <a:pt x="3966" y="3939"/>
                  </a:lnTo>
                  <a:lnTo>
                    <a:pt x="3779" y="3483"/>
                  </a:lnTo>
                  <a:lnTo>
                    <a:pt x="3564" y="3055"/>
                  </a:lnTo>
                  <a:lnTo>
                    <a:pt x="3323" y="2653"/>
                  </a:lnTo>
                  <a:lnTo>
                    <a:pt x="3028" y="2251"/>
                  </a:lnTo>
                  <a:lnTo>
                    <a:pt x="2734" y="1876"/>
                  </a:lnTo>
                  <a:lnTo>
                    <a:pt x="2412" y="1527"/>
                  </a:lnTo>
                  <a:lnTo>
                    <a:pt x="2064" y="1206"/>
                  </a:lnTo>
                  <a:lnTo>
                    <a:pt x="1689" y="911"/>
                  </a:lnTo>
                  <a:lnTo>
                    <a:pt x="1287" y="643"/>
                  </a:lnTo>
                  <a:lnTo>
                    <a:pt x="885" y="402"/>
                  </a:lnTo>
                  <a:lnTo>
                    <a:pt x="429" y="1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327875" y="1507450"/>
              <a:ext cx="150725" cy="95800"/>
            </a:xfrm>
            <a:custGeom>
              <a:avLst/>
              <a:gdLst/>
              <a:ahLst/>
              <a:cxnLst/>
              <a:rect l="l" t="t" r="r" b="b"/>
              <a:pathLst>
                <a:path w="6029" h="3832" extrusionOk="0">
                  <a:moveTo>
                    <a:pt x="0" y="0"/>
                  </a:moveTo>
                  <a:lnTo>
                    <a:pt x="161" y="536"/>
                  </a:lnTo>
                  <a:lnTo>
                    <a:pt x="322" y="1045"/>
                  </a:lnTo>
                  <a:lnTo>
                    <a:pt x="509" y="1528"/>
                  </a:lnTo>
                  <a:lnTo>
                    <a:pt x="751" y="1983"/>
                  </a:lnTo>
                  <a:lnTo>
                    <a:pt x="992" y="2412"/>
                  </a:lnTo>
                  <a:lnTo>
                    <a:pt x="1233" y="2787"/>
                  </a:lnTo>
                  <a:lnTo>
                    <a:pt x="1528" y="3108"/>
                  </a:lnTo>
                  <a:lnTo>
                    <a:pt x="1795" y="3350"/>
                  </a:lnTo>
                  <a:lnTo>
                    <a:pt x="2090" y="3564"/>
                  </a:lnTo>
                  <a:lnTo>
                    <a:pt x="2385" y="3725"/>
                  </a:lnTo>
                  <a:lnTo>
                    <a:pt x="2706" y="3805"/>
                  </a:lnTo>
                  <a:lnTo>
                    <a:pt x="3028" y="3832"/>
                  </a:lnTo>
                  <a:lnTo>
                    <a:pt x="3323" y="3805"/>
                  </a:lnTo>
                  <a:lnTo>
                    <a:pt x="3644" y="3725"/>
                  </a:lnTo>
                  <a:lnTo>
                    <a:pt x="3939" y="3564"/>
                  </a:lnTo>
                  <a:lnTo>
                    <a:pt x="4234" y="3350"/>
                  </a:lnTo>
                  <a:lnTo>
                    <a:pt x="4528" y="3108"/>
                  </a:lnTo>
                  <a:lnTo>
                    <a:pt x="4796" y="2787"/>
                  </a:lnTo>
                  <a:lnTo>
                    <a:pt x="5037" y="2412"/>
                  </a:lnTo>
                  <a:lnTo>
                    <a:pt x="5305" y="1983"/>
                  </a:lnTo>
                  <a:lnTo>
                    <a:pt x="5520" y="1528"/>
                  </a:lnTo>
                  <a:lnTo>
                    <a:pt x="5707" y="1045"/>
                  </a:lnTo>
                  <a:lnTo>
                    <a:pt x="5868" y="536"/>
                  </a:lnTo>
                  <a:lnTo>
                    <a:pt x="6029" y="0"/>
                  </a:lnTo>
                  <a:lnTo>
                    <a:pt x="5734" y="268"/>
                  </a:lnTo>
                  <a:lnTo>
                    <a:pt x="5413" y="536"/>
                  </a:lnTo>
                  <a:lnTo>
                    <a:pt x="5064" y="751"/>
                  </a:lnTo>
                  <a:lnTo>
                    <a:pt x="4689" y="938"/>
                  </a:lnTo>
                  <a:lnTo>
                    <a:pt x="4287" y="1099"/>
                  </a:lnTo>
                  <a:lnTo>
                    <a:pt x="3885" y="1206"/>
                  </a:lnTo>
                  <a:lnTo>
                    <a:pt x="3457" y="1286"/>
                  </a:lnTo>
                  <a:lnTo>
                    <a:pt x="3028" y="1313"/>
                  </a:lnTo>
                  <a:lnTo>
                    <a:pt x="2572" y="1286"/>
                  </a:lnTo>
                  <a:lnTo>
                    <a:pt x="2144" y="1206"/>
                  </a:lnTo>
                  <a:lnTo>
                    <a:pt x="1742" y="1099"/>
                  </a:lnTo>
                  <a:lnTo>
                    <a:pt x="1340" y="938"/>
                  </a:lnTo>
                  <a:lnTo>
                    <a:pt x="992" y="751"/>
                  </a:lnTo>
                  <a:lnTo>
                    <a:pt x="643" y="536"/>
                  </a:lnTo>
                  <a:lnTo>
                    <a:pt x="295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327875" y="1272350"/>
              <a:ext cx="150725" cy="96475"/>
            </a:xfrm>
            <a:custGeom>
              <a:avLst/>
              <a:gdLst/>
              <a:ahLst/>
              <a:cxnLst/>
              <a:rect l="l" t="t" r="r" b="b"/>
              <a:pathLst>
                <a:path w="6029" h="3859" extrusionOk="0">
                  <a:moveTo>
                    <a:pt x="3028" y="0"/>
                  </a:moveTo>
                  <a:lnTo>
                    <a:pt x="2706" y="27"/>
                  </a:lnTo>
                  <a:lnTo>
                    <a:pt x="2385" y="134"/>
                  </a:lnTo>
                  <a:lnTo>
                    <a:pt x="2090" y="268"/>
                  </a:lnTo>
                  <a:lnTo>
                    <a:pt x="1795" y="482"/>
                  </a:lnTo>
                  <a:lnTo>
                    <a:pt x="1528" y="750"/>
                  </a:lnTo>
                  <a:lnTo>
                    <a:pt x="1233" y="1045"/>
                  </a:lnTo>
                  <a:lnTo>
                    <a:pt x="992" y="1420"/>
                  </a:lnTo>
                  <a:lnTo>
                    <a:pt x="751" y="1849"/>
                  </a:lnTo>
                  <a:lnTo>
                    <a:pt x="509" y="2304"/>
                  </a:lnTo>
                  <a:lnTo>
                    <a:pt x="322" y="2786"/>
                  </a:lnTo>
                  <a:lnTo>
                    <a:pt x="161" y="3296"/>
                  </a:lnTo>
                  <a:lnTo>
                    <a:pt x="0" y="3858"/>
                  </a:lnTo>
                  <a:lnTo>
                    <a:pt x="0" y="3858"/>
                  </a:lnTo>
                  <a:lnTo>
                    <a:pt x="295" y="3563"/>
                  </a:lnTo>
                  <a:lnTo>
                    <a:pt x="643" y="3296"/>
                  </a:lnTo>
                  <a:lnTo>
                    <a:pt x="992" y="3081"/>
                  </a:lnTo>
                  <a:lnTo>
                    <a:pt x="1340" y="2894"/>
                  </a:lnTo>
                  <a:lnTo>
                    <a:pt x="1742" y="2733"/>
                  </a:lnTo>
                  <a:lnTo>
                    <a:pt x="2144" y="2626"/>
                  </a:lnTo>
                  <a:lnTo>
                    <a:pt x="2572" y="2545"/>
                  </a:lnTo>
                  <a:lnTo>
                    <a:pt x="3028" y="2519"/>
                  </a:lnTo>
                  <a:lnTo>
                    <a:pt x="3457" y="2545"/>
                  </a:lnTo>
                  <a:lnTo>
                    <a:pt x="3885" y="2626"/>
                  </a:lnTo>
                  <a:lnTo>
                    <a:pt x="4287" y="2733"/>
                  </a:lnTo>
                  <a:lnTo>
                    <a:pt x="4689" y="2894"/>
                  </a:lnTo>
                  <a:lnTo>
                    <a:pt x="5064" y="3081"/>
                  </a:lnTo>
                  <a:lnTo>
                    <a:pt x="5413" y="3296"/>
                  </a:lnTo>
                  <a:lnTo>
                    <a:pt x="5734" y="3563"/>
                  </a:lnTo>
                  <a:lnTo>
                    <a:pt x="6029" y="3858"/>
                  </a:lnTo>
                  <a:lnTo>
                    <a:pt x="5868" y="3296"/>
                  </a:lnTo>
                  <a:lnTo>
                    <a:pt x="5707" y="2786"/>
                  </a:lnTo>
                  <a:lnTo>
                    <a:pt x="5520" y="2304"/>
                  </a:lnTo>
                  <a:lnTo>
                    <a:pt x="5305" y="1849"/>
                  </a:lnTo>
                  <a:lnTo>
                    <a:pt x="5037" y="1420"/>
                  </a:lnTo>
                  <a:lnTo>
                    <a:pt x="4796" y="1045"/>
                  </a:lnTo>
                  <a:lnTo>
                    <a:pt x="4528" y="750"/>
                  </a:lnTo>
                  <a:lnTo>
                    <a:pt x="4234" y="482"/>
                  </a:lnTo>
                  <a:lnTo>
                    <a:pt x="3939" y="268"/>
                  </a:lnTo>
                  <a:lnTo>
                    <a:pt x="3644" y="134"/>
                  </a:lnTo>
                  <a:lnTo>
                    <a:pt x="3323" y="2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390825" y="14478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046" y="644"/>
                  </a:lnTo>
                  <a:lnTo>
                    <a:pt x="1153" y="617"/>
                  </a:lnTo>
                  <a:lnTo>
                    <a:pt x="1260" y="537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60" y="81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390825" y="1411650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1"/>
                  </a:moveTo>
                  <a:lnTo>
                    <a:pt x="1" y="671"/>
                  </a:lnTo>
                  <a:lnTo>
                    <a:pt x="1046" y="671"/>
                  </a:lnTo>
                  <a:lnTo>
                    <a:pt x="1153" y="644"/>
                  </a:lnTo>
                  <a:lnTo>
                    <a:pt x="1260" y="564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215"/>
                  </a:lnTo>
                  <a:lnTo>
                    <a:pt x="1260" y="108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320500" y="1354725"/>
              <a:ext cx="165475" cy="166150"/>
            </a:xfrm>
            <a:custGeom>
              <a:avLst/>
              <a:gdLst/>
              <a:ahLst/>
              <a:cxnLst/>
              <a:rect l="l" t="t" r="r" b="b"/>
              <a:pathLst>
                <a:path w="6619" h="6646" extrusionOk="0">
                  <a:moveTo>
                    <a:pt x="3993" y="1153"/>
                  </a:moveTo>
                  <a:lnTo>
                    <a:pt x="4154" y="1179"/>
                  </a:lnTo>
                  <a:lnTo>
                    <a:pt x="4287" y="1260"/>
                  </a:lnTo>
                  <a:lnTo>
                    <a:pt x="4368" y="1394"/>
                  </a:lnTo>
                  <a:lnTo>
                    <a:pt x="4395" y="1528"/>
                  </a:lnTo>
                  <a:lnTo>
                    <a:pt x="4395" y="1635"/>
                  </a:lnTo>
                  <a:lnTo>
                    <a:pt x="4502" y="1715"/>
                  </a:lnTo>
                  <a:lnTo>
                    <a:pt x="4609" y="1822"/>
                  </a:lnTo>
                  <a:lnTo>
                    <a:pt x="4716" y="1930"/>
                  </a:lnTo>
                  <a:lnTo>
                    <a:pt x="4797" y="2037"/>
                  </a:lnTo>
                  <a:lnTo>
                    <a:pt x="4850" y="2171"/>
                  </a:lnTo>
                  <a:lnTo>
                    <a:pt x="4904" y="2305"/>
                  </a:lnTo>
                  <a:lnTo>
                    <a:pt x="4931" y="2466"/>
                  </a:lnTo>
                  <a:lnTo>
                    <a:pt x="4957" y="2599"/>
                  </a:lnTo>
                  <a:lnTo>
                    <a:pt x="4931" y="2814"/>
                  </a:lnTo>
                  <a:lnTo>
                    <a:pt x="4877" y="3001"/>
                  </a:lnTo>
                  <a:lnTo>
                    <a:pt x="4797" y="3162"/>
                  </a:lnTo>
                  <a:lnTo>
                    <a:pt x="4689" y="3323"/>
                  </a:lnTo>
                  <a:lnTo>
                    <a:pt x="4797" y="3484"/>
                  </a:lnTo>
                  <a:lnTo>
                    <a:pt x="4877" y="3644"/>
                  </a:lnTo>
                  <a:lnTo>
                    <a:pt x="4931" y="3832"/>
                  </a:lnTo>
                  <a:lnTo>
                    <a:pt x="4957" y="4046"/>
                  </a:lnTo>
                  <a:lnTo>
                    <a:pt x="4931" y="4180"/>
                  </a:lnTo>
                  <a:lnTo>
                    <a:pt x="4904" y="4341"/>
                  </a:lnTo>
                  <a:lnTo>
                    <a:pt x="4850" y="4475"/>
                  </a:lnTo>
                  <a:lnTo>
                    <a:pt x="4797" y="4609"/>
                  </a:lnTo>
                  <a:lnTo>
                    <a:pt x="4716" y="4716"/>
                  </a:lnTo>
                  <a:lnTo>
                    <a:pt x="4609" y="4823"/>
                  </a:lnTo>
                  <a:lnTo>
                    <a:pt x="4502" y="4931"/>
                  </a:lnTo>
                  <a:lnTo>
                    <a:pt x="4395" y="5011"/>
                  </a:lnTo>
                  <a:lnTo>
                    <a:pt x="4395" y="5118"/>
                  </a:lnTo>
                  <a:lnTo>
                    <a:pt x="4368" y="5252"/>
                  </a:lnTo>
                  <a:lnTo>
                    <a:pt x="4287" y="5386"/>
                  </a:lnTo>
                  <a:lnTo>
                    <a:pt x="4154" y="5466"/>
                  </a:lnTo>
                  <a:lnTo>
                    <a:pt x="3993" y="5493"/>
                  </a:lnTo>
                  <a:lnTo>
                    <a:pt x="3859" y="5466"/>
                  </a:lnTo>
                  <a:lnTo>
                    <a:pt x="3725" y="5386"/>
                  </a:lnTo>
                  <a:lnTo>
                    <a:pt x="3644" y="5279"/>
                  </a:lnTo>
                  <a:lnTo>
                    <a:pt x="3618" y="5145"/>
                  </a:lnTo>
                  <a:lnTo>
                    <a:pt x="3001" y="5145"/>
                  </a:lnTo>
                  <a:lnTo>
                    <a:pt x="2948" y="5279"/>
                  </a:lnTo>
                  <a:lnTo>
                    <a:pt x="2867" y="5386"/>
                  </a:lnTo>
                  <a:lnTo>
                    <a:pt x="2760" y="5466"/>
                  </a:lnTo>
                  <a:lnTo>
                    <a:pt x="2600" y="5493"/>
                  </a:lnTo>
                  <a:lnTo>
                    <a:pt x="2466" y="5466"/>
                  </a:lnTo>
                  <a:lnTo>
                    <a:pt x="2332" y="5386"/>
                  </a:lnTo>
                  <a:lnTo>
                    <a:pt x="2251" y="5279"/>
                  </a:lnTo>
                  <a:lnTo>
                    <a:pt x="2224" y="5145"/>
                  </a:lnTo>
                  <a:lnTo>
                    <a:pt x="2064" y="5145"/>
                  </a:lnTo>
                  <a:lnTo>
                    <a:pt x="1903" y="5118"/>
                  </a:lnTo>
                  <a:lnTo>
                    <a:pt x="1796" y="5038"/>
                  </a:lnTo>
                  <a:lnTo>
                    <a:pt x="1715" y="4904"/>
                  </a:lnTo>
                  <a:lnTo>
                    <a:pt x="1662" y="4743"/>
                  </a:lnTo>
                  <a:lnTo>
                    <a:pt x="1689" y="4609"/>
                  </a:lnTo>
                  <a:lnTo>
                    <a:pt x="1769" y="4502"/>
                  </a:lnTo>
                  <a:lnTo>
                    <a:pt x="1876" y="4395"/>
                  </a:lnTo>
                  <a:lnTo>
                    <a:pt x="2037" y="4368"/>
                  </a:lnTo>
                  <a:lnTo>
                    <a:pt x="2037" y="2278"/>
                  </a:lnTo>
                  <a:lnTo>
                    <a:pt x="1876" y="2251"/>
                  </a:lnTo>
                  <a:lnTo>
                    <a:pt x="1769" y="2144"/>
                  </a:lnTo>
                  <a:lnTo>
                    <a:pt x="1689" y="2037"/>
                  </a:lnTo>
                  <a:lnTo>
                    <a:pt x="1662" y="1903"/>
                  </a:lnTo>
                  <a:lnTo>
                    <a:pt x="1715" y="1742"/>
                  </a:lnTo>
                  <a:lnTo>
                    <a:pt x="1796" y="1608"/>
                  </a:lnTo>
                  <a:lnTo>
                    <a:pt x="1903" y="1528"/>
                  </a:lnTo>
                  <a:lnTo>
                    <a:pt x="2064" y="1501"/>
                  </a:lnTo>
                  <a:lnTo>
                    <a:pt x="2224" y="1501"/>
                  </a:lnTo>
                  <a:lnTo>
                    <a:pt x="2251" y="1367"/>
                  </a:lnTo>
                  <a:lnTo>
                    <a:pt x="2332" y="1260"/>
                  </a:lnTo>
                  <a:lnTo>
                    <a:pt x="2466" y="1179"/>
                  </a:lnTo>
                  <a:lnTo>
                    <a:pt x="2600" y="1153"/>
                  </a:lnTo>
                  <a:lnTo>
                    <a:pt x="2760" y="1179"/>
                  </a:lnTo>
                  <a:lnTo>
                    <a:pt x="2867" y="1260"/>
                  </a:lnTo>
                  <a:lnTo>
                    <a:pt x="2948" y="1367"/>
                  </a:lnTo>
                  <a:lnTo>
                    <a:pt x="3001" y="1501"/>
                  </a:lnTo>
                  <a:lnTo>
                    <a:pt x="3618" y="1501"/>
                  </a:lnTo>
                  <a:lnTo>
                    <a:pt x="3644" y="1367"/>
                  </a:lnTo>
                  <a:lnTo>
                    <a:pt x="3725" y="1260"/>
                  </a:lnTo>
                  <a:lnTo>
                    <a:pt x="3859" y="1179"/>
                  </a:lnTo>
                  <a:lnTo>
                    <a:pt x="3993" y="1153"/>
                  </a:lnTo>
                  <a:close/>
                  <a:moveTo>
                    <a:pt x="3323" y="1"/>
                  </a:moveTo>
                  <a:lnTo>
                    <a:pt x="2975" y="27"/>
                  </a:lnTo>
                  <a:lnTo>
                    <a:pt x="2653" y="81"/>
                  </a:lnTo>
                  <a:lnTo>
                    <a:pt x="2332" y="161"/>
                  </a:lnTo>
                  <a:lnTo>
                    <a:pt x="2010" y="268"/>
                  </a:lnTo>
                  <a:lnTo>
                    <a:pt x="1742" y="402"/>
                  </a:lnTo>
                  <a:lnTo>
                    <a:pt x="1447" y="590"/>
                  </a:lnTo>
                  <a:lnTo>
                    <a:pt x="1206" y="778"/>
                  </a:lnTo>
                  <a:lnTo>
                    <a:pt x="965" y="992"/>
                  </a:lnTo>
                  <a:lnTo>
                    <a:pt x="751" y="1206"/>
                  </a:lnTo>
                  <a:lnTo>
                    <a:pt x="563" y="1474"/>
                  </a:lnTo>
                  <a:lnTo>
                    <a:pt x="402" y="1742"/>
                  </a:lnTo>
                  <a:lnTo>
                    <a:pt x="269" y="2037"/>
                  </a:lnTo>
                  <a:lnTo>
                    <a:pt x="135" y="2332"/>
                  </a:lnTo>
                  <a:lnTo>
                    <a:pt x="54" y="2653"/>
                  </a:lnTo>
                  <a:lnTo>
                    <a:pt x="27" y="2975"/>
                  </a:lnTo>
                  <a:lnTo>
                    <a:pt x="1" y="3323"/>
                  </a:lnTo>
                  <a:lnTo>
                    <a:pt x="27" y="3671"/>
                  </a:lnTo>
                  <a:lnTo>
                    <a:pt x="54" y="3993"/>
                  </a:lnTo>
                  <a:lnTo>
                    <a:pt x="135" y="4314"/>
                  </a:lnTo>
                  <a:lnTo>
                    <a:pt x="269" y="4609"/>
                  </a:lnTo>
                  <a:lnTo>
                    <a:pt x="402" y="4904"/>
                  </a:lnTo>
                  <a:lnTo>
                    <a:pt x="563" y="5172"/>
                  </a:lnTo>
                  <a:lnTo>
                    <a:pt x="751" y="5440"/>
                  </a:lnTo>
                  <a:lnTo>
                    <a:pt x="965" y="5681"/>
                  </a:lnTo>
                  <a:lnTo>
                    <a:pt x="1206" y="5895"/>
                  </a:lnTo>
                  <a:lnTo>
                    <a:pt x="1447" y="6083"/>
                  </a:lnTo>
                  <a:lnTo>
                    <a:pt x="1742" y="6243"/>
                  </a:lnTo>
                  <a:lnTo>
                    <a:pt x="2010" y="6377"/>
                  </a:lnTo>
                  <a:lnTo>
                    <a:pt x="2332" y="6485"/>
                  </a:lnTo>
                  <a:lnTo>
                    <a:pt x="2653" y="6565"/>
                  </a:lnTo>
                  <a:lnTo>
                    <a:pt x="2975" y="6618"/>
                  </a:lnTo>
                  <a:lnTo>
                    <a:pt x="3323" y="6645"/>
                  </a:lnTo>
                  <a:lnTo>
                    <a:pt x="3644" y="6618"/>
                  </a:lnTo>
                  <a:lnTo>
                    <a:pt x="3966" y="6565"/>
                  </a:lnTo>
                  <a:lnTo>
                    <a:pt x="4287" y="6485"/>
                  </a:lnTo>
                  <a:lnTo>
                    <a:pt x="4609" y="6377"/>
                  </a:lnTo>
                  <a:lnTo>
                    <a:pt x="4904" y="6243"/>
                  </a:lnTo>
                  <a:lnTo>
                    <a:pt x="5172" y="6083"/>
                  </a:lnTo>
                  <a:lnTo>
                    <a:pt x="5413" y="5895"/>
                  </a:lnTo>
                  <a:lnTo>
                    <a:pt x="5654" y="5681"/>
                  </a:lnTo>
                  <a:lnTo>
                    <a:pt x="5868" y="5440"/>
                  </a:lnTo>
                  <a:lnTo>
                    <a:pt x="6056" y="5172"/>
                  </a:lnTo>
                  <a:lnTo>
                    <a:pt x="6217" y="4904"/>
                  </a:lnTo>
                  <a:lnTo>
                    <a:pt x="6377" y="4609"/>
                  </a:lnTo>
                  <a:lnTo>
                    <a:pt x="6485" y="4314"/>
                  </a:lnTo>
                  <a:lnTo>
                    <a:pt x="6565" y="3993"/>
                  </a:lnTo>
                  <a:lnTo>
                    <a:pt x="6619" y="3671"/>
                  </a:lnTo>
                  <a:lnTo>
                    <a:pt x="6619" y="3323"/>
                  </a:lnTo>
                  <a:lnTo>
                    <a:pt x="6619" y="2975"/>
                  </a:lnTo>
                  <a:lnTo>
                    <a:pt x="6565" y="2653"/>
                  </a:lnTo>
                  <a:lnTo>
                    <a:pt x="6485" y="2332"/>
                  </a:lnTo>
                  <a:lnTo>
                    <a:pt x="6377" y="2037"/>
                  </a:lnTo>
                  <a:lnTo>
                    <a:pt x="6217" y="1742"/>
                  </a:lnTo>
                  <a:lnTo>
                    <a:pt x="6056" y="1474"/>
                  </a:lnTo>
                  <a:lnTo>
                    <a:pt x="5868" y="1206"/>
                  </a:lnTo>
                  <a:lnTo>
                    <a:pt x="5654" y="992"/>
                  </a:lnTo>
                  <a:lnTo>
                    <a:pt x="5413" y="778"/>
                  </a:lnTo>
                  <a:lnTo>
                    <a:pt x="5172" y="590"/>
                  </a:lnTo>
                  <a:lnTo>
                    <a:pt x="4904" y="402"/>
                  </a:lnTo>
                  <a:lnTo>
                    <a:pt x="4609" y="268"/>
                  </a:lnTo>
                  <a:lnTo>
                    <a:pt x="4287" y="161"/>
                  </a:lnTo>
                  <a:lnTo>
                    <a:pt x="3966" y="81"/>
                  </a:lnTo>
                  <a:lnTo>
                    <a:pt x="3644" y="27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1"/>
          <p:cNvGrpSpPr/>
          <p:nvPr/>
        </p:nvGrpSpPr>
        <p:grpSpPr>
          <a:xfrm>
            <a:off x="5399041" y="2291574"/>
            <a:ext cx="278471" cy="457205"/>
            <a:chOff x="1816900" y="1272350"/>
            <a:chExt cx="200975" cy="330900"/>
          </a:xfrm>
        </p:grpSpPr>
        <p:sp>
          <p:nvSpPr>
            <p:cNvPr id="535" name="Google Shape;535;p41"/>
            <p:cNvSpPr/>
            <p:nvPr/>
          </p:nvSpPr>
          <p:spPr>
            <a:xfrm>
              <a:off x="1901300" y="1366775"/>
              <a:ext cx="42225" cy="22150"/>
            </a:xfrm>
            <a:custGeom>
              <a:avLst/>
              <a:gdLst/>
              <a:ahLst/>
              <a:cxnLst/>
              <a:rect l="l" t="t" r="r" b="b"/>
              <a:pathLst>
                <a:path w="1689" h="886" extrusionOk="0">
                  <a:moveTo>
                    <a:pt x="1" y="1"/>
                  </a:moveTo>
                  <a:lnTo>
                    <a:pt x="1" y="885"/>
                  </a:lnTo>
                  <a:lnTo>
                    <a:pt x="1340" y="885"/>
                  </a:lnTo>
                  <a:lnTo>
                    <a:pt x="1421" y="858"/>
                  </a:lnTo>
                  <a:lnTo>
                    <a:pt x="1501" y="805"/>
                  </a:lnTo>
                  <a:lnTo>
                    <a:pt x="1581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689" y="456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1" y="135"/>
                  </a:lnTo>
                  <a:lnTo>
                    <a:pt x="1501" y="81"/>
                  </a:lnTo>
                  <a:lnTo>
                    <a:pt x="1421" y="54"/>
                  </a:lnTo>
                  <a:lnTo>
                    <a:pt x="1340" y="28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901300" y="1408325"/>
              <a:ext cx="42225" cy="22125"/>
            </a:xfrm>
            <a:custGeom>
              <a:avLst/>
              <a:gdLst/>
              <a:ahLst/>
              <a:cxnLst/>
              <a:rect l="l" t="t" r="r" b="b"/>
              <a:pathLst>
                <a:path w="1689" h="885" extrusionOk="0">
                  <a:moveTo>
                    <a:pt x="1" y="0"/>
                  </a:moveTo>
                  <a:lnTo>
                    <a:pt x="1" y="884"/>
                  </a:lnTo>
                  <a:lnTo>
                    <a:pt x="1260" y="884"/>
                  </a:lnTo>
                  <a:lnTo>
                    <a:pt x="1340" y="857"/>
                  </a:lnTo>
                  <a:lnTo>
                    <a:pt x="1421" y="831"/>
                  </a:lnTo>
                  <a:lnTo>
                    <a:pt x="1501" y="804"/>
                  </a:lnTo>
                  <a:lnTo>
                    <a:pt x="1581" y="750"/>
                  </a:lnTo>
                  <a:lnTo>
                    <a:pt x="1635" y="670"/>
                  </a:lnTo>
                  <a:lnTo>
                    <a:pt x="1662" y="616"/>
                  </a:lnTo>
                  <a:lnTo>
                    <a:pt x="1689" y="536"/>
                  </a:lnTo>
                  <a:lnTo>
                    <a:pt x="1689" y="429"/>
                  </a:lnTo>
                  <a:lnTo>
                    <a:pt x="1689" y="348"/>
                  </a:lnTo>
                  <a:lnTo>
                    <a:pt x="1662" y="268"/>
                  </a:lnTo>
                  <a:lnTo>
                    <a:pt x="1635" y="188"/>
                  </a:lnTo>
                  <a:lnTo>
                    <a:pt x="1581" y="134"/>
                  </a:lnTo>
                  <a:lnTo>
                    <a:pt x="1501" y="80"/>
                  </a:lnTo>
                  <a:lnTo>
                    <a:pt x="1421" y="27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1816900" y="1272350"/>
              <a:ext cx="200975" cy="233775"/>
            </a:xfrm>
            <a:custGeom>
              <a:avLst/>
              <a:gdLst/>
              <a:ahLst/>
              <a:cxnLst/>
              <a:rect l="l" t="t" r="r" b="b"/>
              <a:pathLst>
                <a:path w="8039" h="9351" extrusionOk="0">
                  <a:moveTo>
                    <a:pt x="4823" y="2599"/>
                  </a:moveTo>
                  <a:lnTo>
                    <a:pt x="4957" y="2626"/>
                  </a:lnTo>
                  <a:lnTo>
                    <a:pt x="5091" y="2706"/>
                  </a:lnTo>
                  <a:lnTo>
                    <a:pt x="5172" y="2840"/>
                  </a:lnTo>
                  <a:lnTo>
                    <a:pt x="5199" y="2974"/>
                  </a:lnTo>
                  <a:lnTo>
                    <a:pt x="5199" y="3135"/>
                  </a:lnTo>
                  <a:lnTo>
                    <a:pt x="5333" y="3242"/>
                  </a:lnTo>
                  <a:lnTo>
                    <a:pt x="5467" y="3322"/>
                  </a:lnTo>
                  <a:lnTo>
                    <a:pt x="5574" y="3456"/>
                  </a:lnTo>
                  <a:lnTo>
                    <a:pt x="5681" y="3590"/>
                  </a:lnTo>
                  <a:lnTo>
                    <a:pt x="5734" y="3724"/>
                  </a:lnTo>
                  <a:lnTo>
                    <a:pt x="5815" y="3885"/>
                  </a:lnTo>
                  <a:lnTo>
                    <a:pt x="5842" y="4046"/>
                  </a:lnTo>
                  <a:lnTo>
                    <a:pt x="5842" y="4233"/>
                  </a:lnTo>
                  <a:lnTo>
                    <a:pt x="5842" y="4448"/>
                  </a:lnTo>
                  <a:lnTo>
                    <a:pt x="5761" y="4662"/>
                  </a:lnTo>
                  <a:lnTo>
                    <a:pt x="5654" y="4876"/>
                  </a:lnTo>
                  <a:lnTo>
                    <a:pt x="5520" y="5037"/>
                  </a:lnTo>
                  <a:lnTo>
                    <a:pt x="5654" y="5225"/>
                  </a:lnTo>
                  <a:lnTo>
                    <a:pt x="5761" y="5412"/>
                  </a:lnTo>
                  <a:lnTo>
                    <a:pt x="5842" y="5653"/>
                  </a:lnTo>
                  <a:lnTo>
                    <a:pt x="5842" y="5868"/>
                  </a:lnTo>
                  <a:lnTo>
                    <a:pt x="5842" y="6055"/>
                  </a:lnTo>
                  <a:lnTo>
                    <a:pt x="5815" y="6216"/>
                  </a:lnTo>
                  <a:lnTo>
                    <a:pt x="5734" y="6377"/>
                  </a:lnTo>
                  <a:lnTo>
                    <a:pt x="5681" y="6511"/>
                  </a:lnTo>
                  <a:lnTo>
                    <a:pt x="5574" y="6645"/>
                  </a:lnTo>
                  <a:lnTo>
                    <a:pt x="5467" y="6752"/>
                  </a:lnTo>
                  <a:lnTo>
                    <a:pt x="5333" y="6859"/>
                  </a:lnTo>
                  <a:lnTo>
                    <a:pt x="5199" y="6939"/>
                  </a:lnTo>
                  <a:lnTo>
                    <a:pt x="5199" y="7127"/>
                  </a:lnTo>
                  <a:lnTo>
                    <a:pt x="5172" y="7261"/>
                  </a:lnTo>
                  <a:lnTo>
                    <a:pt x="5091" y="7395"/>
                  </a:lnTo>
                  <a:lnTo>
                    <a:pt x="4957" y="7475"/>
                  </a:lnTo>
                  <a:lnTo>
                    <a:pt x="4823" y="7502"/>
                  </a:lnTo>
                  <a:lnTo>
                    <a:pt x="4663" y="7475"/>
                  </a:lnTo>
                  <a:lnTo>
                    <a:pt x="4529" y="7395"/>
                  </a:lnTo>
                  <a:lnTo>
                    <a:pt x="4448" y="7261"/>
                  </a:lnTo>
                  <a:lnTo>
                    <a:pt x="4422" y="7127"/>
                  </a:lnTo>
                  <a:lnTo>
                    <a:pt x="4422" y="7100"/>
                  </a:lnTo>
                  <a:lnTo>
                    <a:pt x="3591" y="7100"/>
                  </a:lnTo>
                  <a:lnTo>
                    <a:pt x="3591" y="7127"/>
                  </a:lnTo>
                  <a:lnTo>
                    <a:pt x="3564" y="7261"/>
                  </a:lnTo>
                  <a:lnTo>
                    <a:pt x="3484" y="7395"/>
                  </a:lnTo>
                  <a:lnTo>
                    <a:pt x="3350" y="7475"/>
                  </a:lnTo>
                  <a:lnTo>
                    <a:pt x="3189" y="7502"/>
                  </a:lnTo>
                  <a:lnTo>
                    <a:pt x="3055" y="7475"/>
                  </a:lnTo>
                  <a:lnTo>
                    <a:pt x="2921" y="7395"/>
                  </a:lnTo>
                  <a:lnTo>
                    <a:pt x="2841" y="7261"/>
                  </a:lnTo>
                  <a:lnTo>
                    <a:pt x="2814" y="7127"/>
                  </a:lnTo>
                  <a:lnTo>
                    <a:pt x="2814" y="7100"/>
                  </a:lnTo>
                  <a:lnTo>
                    <a:pt x="2573" y="7100"/>
                  </a:lnTo>
                  <a:lnTo>
                    <a:pt x="2412" y="7073"/>
                  </a:lnTo>
                  <a:lnTo>
                    <a:pt x="2305" y="6966"/>
                  </a:lnTo>
                  <a:lnTo>
                    <a:pt x="2225" y="6859"/>
                  </a:lnTo>
                  <a:lnTo>
                    <a:pt x="2171" y="6698"/>
                  </a:lnTo>
                  <a:lnTo>
                    <a:pt x="2225" y="6564"/>
                  </a:lnTo>
                  <a:lnTo>
                    <a:pt x="2305" y="6430"/>
                  </a:lnTo>
                  <a:lnTo>
                    <a:pt x="2412" y="6350"/>
                  </a:lnTo>
                  <a:lnTo>
                    <a:pt x="2573" y="6323"/>
                  </a:lnTo>
                  <a:lnTo>
                    <a:pt x="2600" y="6323"/>
                  </a:lnTo>
                  <a:lnTo>
                    <a:pt x="2600" y="3778"/>
                  </a:lnTo>
                  <a:lnTo>
                    <a:pt x="2573" y="3778"/>
                  </a:lnTo>
                  <a:lnTo>
                    <a:pt x="2412" y="3751"/>
                  </a:lnTo>
                  <a:lnTo>
                    <a:pt x="2305" y="3671"/>
                  </a:lnTo>
                  <a:lnTo>
                    <a:pt x="2225" y="3537"/>
                  </a:lnTo>
                  <a:lnTo>
                    <a:pt x="2171" y="3403"/>
                  </a:lnTo>
                  <a:lnTo>
                    <a:pt x="2225" y="3242"/>
                  </a:lnTo>
                  <a:lnTo>
                    <a:pt x="2305" y="3135"/>
                  </a:lnTo>
                  <a:lnTo>
                    <a:pt x="2412" y="3028"/>
                  </a:lnTo>
                  <a:lnTo>
                    <a:pt x="2573" y="3001"/>
                  </a:lnTo>
                  <a:lnTo>
                    <a:pt x="2814" y="3001"/>
                  </a:lnTo>
                  <a:lnTo>
                    <a:pt x="2814" y="2974"/>
                  </a:lnTo>
                  <a:lnTo>
                    <a:pt x="2841" y="2840"/>
                  </a:lnTo>
                  <a:lnTo>
                    <a:pt x="2921" y="2706"/>
                  </a:lnTo>
                  <a:lnTo>
                    <a:pt x="3055" y="2626"/>
                  </a:lnTo>
                  <a:lnTo>
                    <a:pt x="3189" y="2599"/>
                  </a:lnTo>
                  <a:lnTo>
                    <a:pt x="3350" y="2626"/>
                  </a:lnTo>
                  <a:lnTo>
                    <a:pt x="3484" y="2706"/>
                  </a:lnTo>
                  <a:lnTo>
                    <a:pt x="3564" y="2840"/>
                  </a:lnTo>
                  <a:lnTo>
                    <a:pt x="3591" y="2974"/>
                  </a:lnTo>
                  <a:lnTo>
                    <a:pt x="3591" y="3001"/>
                  </a:lnTo>
                  <a:lnTo>
                    <a:pt x="4422" y="3001"/>
                  </a:lnTo>
                  <a:lnTo>
                    <a:pt x="4422" y="2974"/>
                  </a:lnTo>
                  <a:lnTo>
                    <a:pt x="4448" y="2840"/>
                  </a:lnTo>
                  <a:lnTo>
                    <a:pt x="4529" y="2706"/>
                  </a:lnTo>
                  <a:lnTo>
                    <a:pt x="4663" y="2626"/>
                  </a:lnTo>
                  <a:lnTo>
                    <a:pt x="4823" y="2599"/>
                  </a:lnTo>
                  <a:close/>
                  <a:moveTo>
                    <a:pt x="1153" y="0"/>
                  </a:moveTo>
                  <a:lnTo>
                    <a:pt x="938" y="27"/>
                  </a:lnTo>
                  <a:lnTo>
                    <a:pt x="697" y="80"/>
                  </a:lnTo>
                  <a:lnTo>
                    <a:pt x="510" y="188"/>
                  </a:lnTo>
                  <a:lnTo>
                    <a:pt x="349" y="348"/>
                  </a:lnTo>
                  <a:lnTo>
                    <a:pt x="188" y="509"/>
                  </a:lnTo>
                  <a:lnTo>
                    <a:pt x="81" y="723"/>
                  </a:lnTo>
                  <a:lnTo>
                    <a:pt x="27" y="938"/>
                  </a:lnTo>
                  <a:lnTo>
                    <a:pt x="1" y="1179"/>
                  </a:lnTo>
                  <a:lnTo>
                    <a:pt x="1" y="9351"/>
                  </a:lnTo>
                  <a:lnTo>
                    <a:pt x="8039" y="9351"/>
                  </a:lnTo>
                  <a:lnTo>
                    <a:pt x="8039" y="1179"/>
                  </a:lnTo>
                  <a:lnTo>
                    <a:pt x="8012" y="938"/>
                  </a:lnTo>
                  <a:lnTo>
                    <a:pt x="7958" y="723"/>
                  </a:lnTo>
                  <a:lnTo>
                    <a:pt x="7851" y="509"/>
                  </a:lnTo>
                  <a:lnTo>
                    <a:pt x="7690" y="348"/>
                  </a:lnTo>
                  <a:lnTo>
                    <a:pt x="7530" y="188"/>
                  </a:lnTo>
                  <a:lnTo>
                    <a:pt x="7315" y="80"/>
                  </a:lnTo>
                  <a:lnTo>
                    <a:pt x="7101" y="27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1816900" y="1525525"/>
              <a:ext cx="200975" cy="77725"/>
            </a:xfrm>
            <a:custGeom>
              <a:avLst/>
              <a:gdLst/>
              <a:ahLst/>
              <a:cxnLst/>
              <a:rect l="l" t="t" r="r" b="b"/>
              <a:pathLst>
                <a:path w="8039" h="3109" extrusionOk="0">
                  <a:moveTo>
                    <a:pt x="4797" y="778"/>
                  </a:moveTo>
                  <a:lnTo>
                    <a:pt x="4957" y="805"/>
                  </a:lnTo>
                  <a:lnTo>
                    <a:pt x="5065" y="885"/>
                  </a:lnTo>
                  <a:lnTo>
                    <a:pt x="5145" y="1019"/>
                  </a:lnTo>
                  <a:lnTo>
                    <a:pt x="5172" y="1153"/>
                  </a:lnTo>
                  <a:lnTo>
                    <a:pt x="5145" y="1314"/>
                  </a:lnTo>
                  <a:lnTo>
                    <a:pt x="5065" y="1448"/>
                  </a:lnTo>
                  <a:lnTo>
                    <a:pt x="4957" y="1528"/>
                  </a:lnTo>
                  <a:lnTo>
                    <a:pt x="4797" y="1555"/>
                  </a:lnTo>
                  <a:lnTo>
                    <a:pt x="3243" y="1555"/>
                  </a:lnTo>
                  <a:lnTo>
                    <a:pt x="3082" y="1528"/>
                  </a:lnTo>
                  <a:lnTo>
                    <a:pt x="2975" y="1448"/>
                  </a:lnTo>
                  <a:lnTo>
                    <a:pt x="2868" y="1314"/>
                  </a:lnTo>
                  <a:lnTo>
                    <a:pt x="2841" y="1153"/>
                  </a:lnTo>
                  <a:lnTo>
                    <a:pt x="2868" y="1019"/>
                  </a:lnTo>
                  <a:lnTo>
                    <a:pt x="2975" y="885"/>
                  </a:lnTo>
                  <a:lnTo>
                    <a:pt x="3082" y="805"/>
                  </a:lnTo>
                  <a:lnTo>
                    <a:pt x="3243" y="778"/>
                  </a:lnTo>
                  <a:close/>
                  <a:moveTo>
                    <a:pt x="1" y="1"/>
                  </a:moveTo>
                  <a:lnTo>
                    <a:pt x="1" y="1930"/>
                  </a:lnTo>
                  <a:lnTo>
                    <a:pt x="27" y="2171"/>
                  </a:lnTo>
                  <a:lnTo>
                    <a:pt x="81" y="2385"/>
                  </a:lnTo>
                  <a:lnTo>
                    <a:pt x="188" y="2600"/>
                  </a:lnTo>
                  <a:lnTo>
                    <a:pt x="349" y="2761"/>
                  </a:lnTo>
                  <a:lnTo>
                    <a:pt x="510" y="2921"/>
                  </a:lnTo>
                  <a:lnTo>
                    <a:pt x="697" y="3028"/>
                  </a:lnTo>
                  <a:lnTo>
                    <a:pt x="938" y="3082"/>
                  </a:lnTo>
                  <a:lnTo>
                    <a:pt x="1153" y="3109"/>
                  </a:lnTo>
                  <a:lnTo>
                    <a:pt x="6860" y="3109"/>
                  </a:lnTo>
                  <a:lnTo>
                    <a:pt x="7101" y="3082"/>
                  </a:lnTo>
                  <a:lnTo>
                    <a:pt x="7315" y="3028"/>
                  </a:lnTo>
                  <a:lnTo>
                    <a:pt x="7530" y="2921"/>
                  </a:lnTo>
                  <a:lnTo>
                    <a:pt x="7690" y="2761"/>
                  </a:lnTo>
                  <a:lnTo>
                    <a:pt x="7851" y="2600"/>
                  </a:lnTo>
                  <a:lnTo>
                    <a:pt x="7958" y="2385"/>
                  </a:lnTo>
                  <a:lnTo>
                    <a:pt x="8012" y="2171"/>
                  </a:lnTo>
                  <a:lnTo>
                    <a:pt x="8039" y="1930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41"/>
          <p:cNvGrpSpPr/>
          <p:nvPr/>
        </p:nvGrpSpPr>
        <p:grpSpPr>
          <a:xfrm>
            <a:off x="7290348" y="2291574"/>
            <a:ext cx="350834" cy="457205"/>
            <a:chOff x="2547700" y="1272350"/>
            <a:chExt cx="253200" cy="330900"/>
          </a:xfrm>
        </p:grpSpPr>
        <p:sp>
          <p:nvSpPr>
            <p:cNvPr id="540" name="Google Shape;540;p41"/>
            <p:cNvSpPr/>
            <p:nvPr/>
          </p:nvSpPr>
          <p:spPr>
            <a:xfrm>
              <a:off x="2575825" y="1272350"/>
              <a:ext cx="196950" cy="145375"/>
            </a:xfrm>
            <a:custGeom>
              <a:avLst/>
              <a:gdLst/>
              <a:ahLst/>
              <a:cxnLst/>
              <a:rect l="l" t="t" r="r" b="b"/>
              <a:pathLst>
                <a:path w="7878" h="5815" extrusionOk="0">
                  <a:moveTo>
                    <a:pt x="3939" y="0"/>
                  </a:moveTo>
                  <a:lnTo>
                    <a:pt x="3537" y="27"/>
                  </a:lnTo>
                  <a:lnTo>
                    <a:pt x="3135" y="80"/>
                  </a:lnTo>
                  <a:lnTo>
                    <a:pt x="2760" y="188"/>
                  </a:lnTo>
                  <a:lnTo>
                    <a:pt x="2412" y="322"/>
                  </a:lnTo>
                  <a:lnTo>
                    <a:pt x="2064" y="482"/>
                  </a:lnTo>
                  <a:lnTo>
                    <a:pt x="1742" y="670"/>
                  </a:lnTo>
                  <a:lnTo>
                    <a:pt x="1447" y="911"/>
                  </a:lnTo>
                  <a:lnTo>
                    <a:pt x="1153" y="1152"/>
                  </a:lnTo>
                  <a:lnTo>
                    <a:pt x="911" y="1420"/>
                  </a:lnTo>
                  <a:lnTo>
                    <a:pt x="670" y="1742"/>
                  </a:lnTo>
                  <a:lnTo>
                    <a:pt x="483" y="2063"/>
                  </a:lnTo>
                  <a:lnTo>
                    <a:pt x="322" y="2411"/>
                  </a:lnTo>
                  <a:lnTo>
                    <a:pt x="188" y="2760"/>
                  </a:lnTo>
                  <a:lnTo>
                    <a:pt x="81" y="3135"/>
                  </a:lnTo>
                  <a:lnTo>
                    <a:pt x="27" y="3537"/>
                  </a:lnTo>
                  <a:lnTo>
                    <a:pt x="0" y="3939"/>
                  </a:lnTo>
                  <a:lnTo>
                    <a:pt x="27" y="4448"/>
                  </a:lnTo>
                  <a:lnTo>
                    <a:pt x="134" y="4930"/>
                  </a:lnTo>
                  <a:lnTo>
                    <a:pt x="268" y="5385"/>
                  </a:lnTo>
                  <a:lnTo>
                    <a:pt x="483" y="5814"/>
                  </a:lnTo>
                  <a:lnTo>
                    <a:pt x="2680" y="5814"/>
                  </a:lnTo>
                  <a:lnTo>
                    <a:pt x="2546" y="5787"/>
                  </a:lnTo>
                  <a:lnTo>
                    <a:pt x="2412" y="5707"/>
                  </a:lnTo>
                  <a:lnTo>
                    <a:pt x="2331" y="5573"/>
                  </a:lnTo>
                  <a:lnTo>
                    <a:pt x="2305" y="5412"/>
                  </a:lnTo>
                  <a:lnTo>
                    <a:pt x="2331" y="5278"/>
                  </a:lnTo>
                  <a:lnTo>
                    <a:pt x="2412" y="5144"/>
                  </a:lnTo>
                  <a:lnTo>
                    <a:pt x="2519" y="5064"/>
                  </a:lnTo>
                  <a:lnTo>
                    <a:pt x="2653" y="5037"/>
                  </a:lnTo>
                  <a:lnTo>
                    <a:pt x="2653" y="2947"/>
                  </a:lnTo>
                  <a:lnTo>
                    <a:pt x="2519" y="2920"/>
                  </a:lnTo>
                  <a:lnTo>
                    <a:pt x="2412" y="2813"/>
                  </a:lnTo>
                  <a:lnTo>
                    <a:pt x="2331" y="2706"/>
                  </a:lnTo>
                  <a:lnTo>
                    <a:pt x="2305" y="2572"/>
                  </a:lnTo>
                  <a:lnTo>
                    <a:pt x="2331" y="2411"/>
                  </a:lnTo>
                  <a:lnTo>
                    <a:pt x="2412" y="2277"/>
                  </a:lnTo>
                  <a:lnTo>
                    <a:pt x="2546" y="2197"/>
                  </a:lnTo>
                  <a:lnTo>
                    <a:pt x="2680" y="2170"/>
                  </a:lnTo>
                  <a:lnTo>
                    <a:pt x="2841" y="2170"/>
                  </a:lnTo>
                  <a:lnTo>
                    <a:pt x="2894" y="2036"/>
                  </a:lnTo>
                  <a:lnTo>
                    <a:pt x="2974" y="1929"/>
                  </a:lnTo>
                  <a:lnTo>
                    <a:pt x="3082" y="1849"/>
                  </a:lnTo>
                  <a:lnTo>
                    <a:pt x="3242" y="1822"/>
                  </a:lnTo>
                  <a:lnTo>
                    <a:pt x="3376" y="1849"/>
                  </a:lnTo>
                  <a:lnTo>
                    <a:pt x="3484" y="1929"/>
                  </a:lnTo>
                  <a:lnTo>
                    <a:pt x="3591" y="2036"/>
                  </a:lnTo>
                  <a:lnTo>
                    <a:pt x="3618" y="2170"/>
                  </a:lnTo>
                  <a:lnTo>
                    <a:pt x="4234" y="2170"/>
                  </a:lnTo>
                  <a:lnTo>
                    <a:pt x="4287" y="2036"/>
                  </a:lnTo>
                  <a:lnTo>
                    <a:pt x="4368" y="1929"/>
                  </a:lnTo>
                  <a:lnTo>
                    <a:pt x="4475" y="1849"/>
                  </a:lnTo>
                  <a:lnTo>
                    <a:pt x="4636" y="1822"/>
                  </a:lnTo>
                  <a:lnTo>
                    <a:pt x="4770" y="1849"/>
                  </a:lnTo>
                  <a:lnTo>
                    <a:pt x="4904" y="1929"/>
                  </a:lnTo>
                  <a:lnTo>
                    <a:pt x="4984" y="2063"/>
                  </a:lnTo>
                  <a:lnTo>
                    <a:pt x="5011" y="2197"/>
                  </a:lnTo>
                  <a:lnTo>
                    <a:pt x="5011" y="2304"/>
                  </a:lnTo>
                  <a:lnTo>
                    <a:pt x="5145" y="2385"/>
                  </a:lnTo>
                  <a:lnTo>
                    <a:pt x="5252" y="2492"/>
                  </a:lnTo>
                  <a:lnTo>
                    <a:pt x="5332" y="2599"/>
                  </a:lnTo>
                  <a:lnTo>
                    <a:pt x="5413" y="2706"/>
                  </a:lnTo>
                  <a:lnTo>
                    <a:pt x="5493" y="2840"/>
                  </a:lnTo>
                  <a:lnTo>
                    <a:pt x="5547" y="2974"/>
                  </a:lnTo>
                  <a:lnTo>
                    <a:pt x="5573" y="3135"/>
                  </a:lnTo>
                  <a:lnTo>
                    <a:pt x="5573" y="3269"/>
                  </a:lnTo>
                  <a:lnTo>
                    <a:pt x="5573" y="3483"/>
                  </a:lnTo>
                  <a:lnTo>
                    <a:pt x="5520" y="3671"/>
                  </a:lnTo>
                  <a:lnTo>
                    <a:pt x="5439" y="3831"/>
                  </a:lnTo>
                  <a:lnTo>
                    <a:pt x="5306" y="3992"/>
                  </a:lnTo>
                  <a:lnTo>
                    <a:pt x="5439" y="4153"/>
                  </a:lnTo>
                  <a:lnTo>
                    <a:pt x="5520" y="4314"/>
                  </a:lnTo>
                  <a:lnTo>
                    <a:pt x="5573" y="4501"/>
                  </a:lnTo>
                  <a:lnTo>
                    <a:pt x="5573" y="4716"/>
                  </a:lnTo>
                  <a:lnTo>
                    <a:pt x="5547" y="4930"/>
                  </a:lnTo>
                  <a:lnTo>
                    <a:pt x="5493" y="5144"/>
                  </a:lnTo>
                  <a:lnTo>
                    <a:pt x="5386" y="5332"/>
                  </a:lnTo>
                  <a:lnTo>
                    <a:pt x="5252" y="5493"/>
                  </a:lnTo>
                  <a:lnTo>
                    <a:pt x="5091" y="5627"/>
                  </a:lnTo>
                  <a:lnTo>
                    <a:pt x="4904" y="5734"/>
                  </a:lnTo>
                  <a:lnTo>
                    <a:pt x="4689" y="5787"/>
                  </a:lnTo>
                  <a:lnTo>
                    <a:pt x="4475" y="5814"/>
                  </a:lnTo>
                  <a:lnTo>
                    <a:pt x="7395" y="5814"/>
                  </a:lnTo>
                  <a:lnTo>
                    <a:pt x="7610" y="5385"/>
                  </a:lnTo>
                  <a:lnTo>
                    <a:pt x="7744" y="4930"/>
                  </a:lnTo>
                  <a:lnTo>
                    <a:pt x="7851" y="4448"/>
                  </a:lnTo>
                  <a:lnTo>
                    <a:pt x="7878" y="3939"/>
                  </a:lnTo>
                  <a:lnTo>
                    <a:pt x="7851" y="3537"/>
                  </a:lnTo>
                  <a:lnTo>
                    <a:pt x="7797" y="3135"/>
                  </a:lnTo>
                  <a:lnTo>
                    <a:pt x="7690" y="2760"/>
                  </a:lnTo>
                  <a:lnTo>
                    <a:pt x="7556" y="2411"/>
                  </a:lnTo>
                  <a:lnTo>
                    <a:pt x="7395" y="2063"/>
                  </a:lnTo>
                  <a:lnTo>
                    <a:pt x="7208" y="1742"/>
                  </a:lnTo>
                  <a:lnTo>
                    <a:pt x="6967" y="1420"/>
                  </a:lnTo>
                  <a:lnTo>
                    <a:pt x="6726" y="1152"/>
                  </a:lnTo>
                  <a:lnTo>
                    <a:pt x="6431" y="911"/>
                  </a:lnTo>
                  <a:lnTo>
                    <a:pt x="6136" y="670"/>
                  </a:lnTo>
                  <a:lnTo>
                    <a:pt x="5815" y="482"/>
                  </a:lnTo>
                  <a:lnTo>
                    <a:pt x="5466" y="322"/>
                  </a:lnTo>
                  <a:lnTo>
                    <a:pt x="5118" y="188"/>
                  </a:lnTo>
                  <a:lnTo>
                    <a:pt x="4743" y="80"/>
                  </a:lnTo>
                  <a:lnTo>
                    <a:pt x="4341" y="27"/>
                  </a:lnTo>
                  <a:lnTo>
                    <a:pt x="3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2661550" y="13460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1046" y="643"/>
                  </a:lnTo>
                  <a:lnTo>
                    <a:pt x="1180" y="616"/>
                  </a:lnTo>
                  <a:lnTo>
                    <a:pt x="1287" y="563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87" y="107"/>
                  </a:lnTo>
                  <a:lnTo>
                    <a:pt x="1180" y="2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2661550" y="1381525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0"/>
                  </a:moveTo>
                  <a:lnTo>
                    <a:pt x="1" y="670"/>
                  </a:lnTo>
                  <a:lnTo>
                    <a:pt x="1046" y="670"/>
                  </a:lnTo>
                  <a:lnTo>
                    <a:pt x="1180" y="643"/>
                  </a:lnTo>
                  <a:lnTo>
                    <a:pt x="1287" y="563"/>
                  </a:lnTo>
                  <a:lnTo>
                    <a:pt x="1341" y="456"/>
                  </a:lnTo>
                  <a:lnTo>
                    <a:pt x="1367" y="349"/>
                  </a:lnTo>
                  <a:lnTo>
                    <a:pt x="1341" y="215"/>
                  </a:lnTo>
                  <a:lnTo>
                    <a:pt x="1287" y="107"/>
                  </a:lnTo>
                  <a:lnTo>
                    <a:pt x="1180" y="2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2547700" y="1502100"/>
              <a:ext cx="55600" cy="36175"/>
            </a:xfrm>
            <a:custGeom>
              <a:avLst/>
              <a:gdLst/>
              <a:ahLst/>
              <a:cxnLst/>
              <a:rect l="l" t="t" r="r" b="b"/>
              <a:pathLst>
                <a:path w="2224" h="1447" extrusionOk="0">
                  <a:moveTo>
                    <a:pt x="0" y="0"/>
                  </a:moveTo>
                  <a:lnTo>
                    <a:pt x="0" y="1447"/>
                  </a:lnTo>
                  <a:lnTo>
                    <a:pt x="1661" y="1447"/>
                  </a:lnTo>
                  <a:lnTo>
                    <a:pt x="1795" y="1393"/>
                  </a:lnTo>
                  <a:lnTo>
                    <a:pt x="1902" y="1313"/>
                  </a:lnTo>
                  <a:lnTo>
                    <a:pt x="2010" y="1233"/>
                  </a:lnTo>
                  <a:lnTo>
                    <a:pt x="2117" y="1125"/>
                  </a:lnTo>
                  <a:lnTo>
                    <a:pt x="2170" y="1018"/>
                  </a:lnTo>
                  <a:lnTo>
                    <a:pt x="2224" y="857"/>
                  </a:lnTo>
                  <a:lnTo>
                    <a:pt x="2224" y="723"/>
                  </a:lnTo>
                  <a:lnTo>
                    <a:pt x="2224" y="590"/>
                  </a:lnTo>
                  <a:lnTo>
                    <a:pt x="2170" y="429"/>
                  </a:lnTo>
                  <a:lnTo>
                    <a:pt x="2117" y="322"/>
                  </a:lnTo>
                  <a:lnTo>
                    <a:pt x="2010" y="214"/>
                  </a:lnTo>
                  <a:lnTo>
                    <a:pt x="1902" y="107"/>
                  </a:lnTo>
                  <a:lnTo>
                    <a:pt x="1795" y="54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2547700" y="1437125"/>
              <a:ext cx="253200" cy="166125"/>
            </a:xfrm>
            <a:custGeom>
              <a:avLst/>
              <a:gdLst/>
              <a:ahLst/>
              <a:cxnLst/>
              <a:rect l="l" t="t" r="r" b="b"/>
              <a:pathLst>
                <a:path w="10128" h="6645" extrusionOk="0">
                  <a:moveTo>
                    <a:pt x="1099" y="0"/>
                  </a:moveTo>
                  <a:lnTo>
                    <a:pt x="884" y="27"/>
                  </a:lnTo>
                  <a:lnTo>
                    <a:pt x="670" y="80"/>
                  </a:lnTo>
                  <a:lnTo>
                    <a:pt x="482" y="188"/>
                  </a:lnTo>
                  <a:lnTo>
                    <a:pt x="322" y="322"/>
                  </a:lnTo>
                  <a:lnTo>
                    <a:pt x="188" y="482"/>
                  </a:lnTo>
                  <a:lnTo>
                    <a:pt x="81" y="670"/>
                  </a:lnTo>
                  <a:lnTo>
                    <a:pt x="27" y="857"/>
                  </a:lnTo>
                  <a:lnTo>
                    <a:pt x="0" y="1072"/>
                  </a:lnTo>
                  <a:lnTo>
                    <a:pt x="0" y="1822"/>
                  </a:lnTo>
                  <a:lnTo>
                    <a:pt x="1501" y="1822"/>
                  </a:lnTo>
                  <a:lnTo>
                    <a:pt x="1822" y="1849"/>
                  </a:lnTo>
                  <a:lnTo>
                    <a:pt x="2090" y="1929"/>
                  </a:lnTo>
                  <a:lnTo>
                    <a:pt x="2358" y="2063"/>
                  </a:lnTo>
                  <a:lnTo>
                    <a:pt x="2572" y="2251"/>
                  </a:lnTo>
                  <a:lnTo>
                    <a:pt x="2760" y="2492"/>
                  </a:lnTo>
                  <a:lnTo>
                    <a:pt x="2894" y="2733"/>
                  </a:lnTo>
                  <a:lnTo>
                    <a:pt x="2974" y="3028"/>
                  </a:lnTo>
                  <a:lnTo>
                    <a:pt x="3001" y="3322"/>
                  </a:lnTo>
                  <a:lnTo>
                    <a:pt x="2974" y="3617"/>
                  </a:lnTo>
                  <a:lnTo>
                    <a:pt x="2894" y="3912"/>
                  </a:lnTo>
                  <a:lnTo>
                    <a:pt x="2760" y="4153"/>
                  </a:lnTo>
                  <a:lnTo>
                    <a:pt x="2572" y="4394"/>
                  </a:lnTo>
                  <a:lnTo>
                    <a:pt x="2358" y="4555"/>
                  </a:lnTo>
                  <a:lnTo>
                    <a:pt x="2090" y="4716"/>
                  </a:lnTo>
                  <a:lnTo>
                    <a:pt x="1822" y="4796"/>
                  </a:lnTo>
                  <a:lnTo>
                    <a:pt x="1501" y="4823"/>
                  </a:lnTo>
                  <a:lnTo>
                    <a:pt x="0" y="4823"/>
                  </a:lnTo>
                  <a:lnTo>
                    <a:pt x="0" y="5573"/>
                  </a:lnTo>
                  <a:lnTo>
                    <a:pt x="27" y="5787"/>
                  </a:lnTo>
                  <a:lnTo>
                    <a:pt x="81" y="5975"/>
                  </a:lnTo>
                  <a:lnTo>
                    <a:pt x="188" y="6163"/>
                  </a:lnTo>
                  <a:lnTo>
                    <a:pt x="322" y="6323"/>
                  </a:lnTo>
                  <a:lnTo>
                    <a:pt x="482" y="6457"/>
                  </a:lnTo>
                  <a:lnTo>
                    <a:pt x="670" y="6564"/>
                  </a:lnTo>
                  <a:lnTo>
                    <a:pt x="884" y="6618"/>
                  </a:lnTo>
                  <a:lnTo>
                    <a:pt x="1099" y="6645"/>
                  </a:lnTo>
                  <a:lnTo>
                    <a:pt x="9029" y="6645"/>
                  </a:lnTo>
                  <a:lnTo>
                    <a:pt x="9271" y="6618"/>
                  </a:lnTo>
                  <a:lnTo>
                    <a:pt x="9458" y="6564"/>
                  </a:lnTo>
                  <a:lnTo>
                    <a:pt x="9646" y="6457"/>
                  </a:lnTo>
                  <a:lnTo>
                    <a:pt x="9806" y="6323"/>
                  </a:lnTo>
                  <a:lnTo>
                    <a:pt x="9940" y="6163"/>
                  </a:lnTo>
                  <a:lnTo>
                    <a:pt x="10048" y="5975"/>
                  </a:lnTo>
                  <a:lnTo>
                    <a:pt x="10101" y="5787"/>
                  </a:lnTo>
                  <a:lnTo>
                    <a:pt x="10128" y="5573"/>
                  </a:lnTo>
                  <a:lnTo>
                    <a:pt x="10128" y="1072"/>
                  </a:lnTo>
                  <a:lnTo>
                    <a:pt x="10101" y="857"/>
                  </a:lnTo>
                  <a:lnTo>
                    <a:pt x="10048" y="670"/>
                  </a:lnTo>
                  <a:lnTo>
                    <a:pt x="9940" y="482"/>
                  </a:lnTo>
                  <a:lnTo>
                    <a:pt x="9806" y="322"/>
                  </a:lnTo>
                  <a:lnTo>
                    <a:pt x="9646" y="188"/>
                  </a:lnTo>
                  <a:lnTo>
                    <a:pt x="9458" y="80"/>
                  </a:lnTo>
                  <a:lnTo>
                    <a:pt x="9271" y="27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5" name="Google Shape;5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013" y="145826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5" y="4149120"/>
            <a:ext cx="2186305" cy="9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E1F14-C3C5-50E5-1387-E06CEAA6302B}"/>
              </a:ext>
            </a:extLst>
          </p:cNvPr>
          <p:cNvSpPr txBox="1"/>
          <p:nvPr/>
        </p:nvSpPr>
        <p:spPr>
          <a:xfrm>
            <a:off x="2025813" y="819355"/>
            <a:ext cx="5495026" cy="439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minggu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saya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antaranya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NLP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NLP text representation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RL/ ROBOTICS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Open CV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Image processing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Source code management (Technical)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>
            <a:spLocks noGrp="1"/>
          </p:cNvSpPr>
          <p:nvPr>
            <p:ph type="title"/>
          </p:nvPr>
        </p:nvSpPr>
        <p:spPr>
          <a:xfrm>
            <a:off x="720000" y="17573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Minggu</a:t>
            </a:r>
            <a:r>
              <a:rPr lang="en-US" dirty="0"/>
              <a:t> ke-6</a:t>
            </a:r>
            <a:endParaRPr dirty="0"/>
          </a:p>
        </p:txBody>
      </p:sp>
      <p:sp>
        <p:nvSpPr>
          <p:cNvPr id="488" name="Google Shape;488;p41"/>
          <p:cNvSpPr txBox="1"/>
          <p:nvPr/>
        </p:nvSpPr>
        <p:spPr>
          <a:xfrm>
            <a:off x="782135" y="3370531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19" name="Google Shape;519;p41"/>
          <p:cNvGrpSpPr/>
          <p:nvPr/>
        </p:nvGrpSpPr>
        <p:grpSpPr>
          <a:xfrm>
            <a:off x="1449438" y="2291574"/>
            <a:ext cx="457594" cy="457205"/>
            <a:chOff x="238125" y="1272350"/>
            <a:chExt cx="330250" cy="330900"/>
          </a:xfrm>
        </p:grpSpPr>
        <p:sp>
          <p:nvSpPr>
            <p:cNvPr id="520" name="Google Shape;520;p41"/>
            <p:cNvSpPr/>
            <p:nvPr/>
          </p:nvSpPr>
          <p:spPr>
            <a:xfrm>
              <a:off x="238125" y="1281725"/>
              <a:ext cx="109875" cy="146700"/>
            </a:xfrm>
            <a:custGeom>
              <a:avLst/>
              <a:gdLst/>
              <a:ahLst/>
              <a:cxnLst/>
              <a:rect l="l" t="t" r="r" b="b"/>
              <a:pathLst>
                <a:path w="4395" h="5868" extrusionOk="0">
                  <a:moveTo>
                    <a:pt x="4394" y="0"/>
                  </a:moveTo>
                  <a:lnTo>
                    <a:pt x="3939" y="188"/>
                  </a:lnTo>
                  <a:lnTo>
                    <a:pt x="3510" y="402"/>
                  </a:lnTo>
                  <a:lnTo>
                    <a:pt x="3081" y="643"/>
                  </a:lnTo>
                  <a:lnTo>
                    <a:pt x="2679" y="911"/>
                  </a:lnTo>
                  <a:lnTo>
                    <a:pt x="2304" y="1206"/>
                  </a:lnTo>
                  <a:lnTo>
                    <a:pt x="1956" y="1527"/>
                  </a:lnTo>
                  <a:lnTo>
                    <a:pt x="1634" y="1876"/>
                  </a:lnTo>
                  <a:lnTo>
                    <a:pt x="1340" y="2251"/>
                  </a:lnTo>
                  <a:lnTo>
                    <a:pt x="1045" y="2653"/>
                  </a:lnTo>
                  <a:lnTo>
                    <a:pt x="804" y="3055"/>
                  </a:lnTo>
                  <a:lnTo>
                    <a:pt x="589" y="3483"/>
                  </a:lnTo>
                  <a:lnTo>
                    <a:pt x="402" y="3939"/>
                  </a:lnTo>
                  <a:lnTo>
                    <a:pt x="241" y="4394"/>
                  </a:lnTo>
                  <a:lnTo>
                    <a:pt x="134" y="4876"/>
                  </a:lnTo>
                  <a:lnTo>
                    <a:pt x="54" y="5359"/>
                  </a:lnTo>
                  <a:lnTo>
                    <a:pt x="0" y="5868"/>
                  </a:lnTo>
                  <a:lnTo>
                    <a:pt x="2519" y="5868"/>
                  </a:lnTo>
                  <a:lnTo>
                    <a:pt x="2545" y="5198"/>
                  </a:lnTo>
                  <a:lnTo>
                    <a:pt x="2626" y="4528"/>
                  </a:lnTo>
                  <a:lnTo>
                    <a:pt x="2733" y="3912"/>
                  </a:lnTo>
                  <a:lnTo>
                    <a:pt x="2840" y="3296"/>
                  </a:lnTo>
                  <a:lnTo>
                    <a:pt x="3001" y="2706"/>
                  </a:lnTo>
                  <a:lnTo>
                    <a:pt x="3188" y="2144"/>
                  </a:lnTo>
                  <a:lnTo>
                    <a:pt x="3403" y="1608"/>
                  </a:lnTo>
                  <a:lnTo>
                    <a:pt x="3644" y="1099"/>
                  </a:lnTo>
                  <a:lnTo>
                    <a:pt x="3805" y="804"/>
                  </a:lnTo>
                  <a:lnTo>
                    <a:pt x="3992" y="509"/>
                  </a:lnTo>
                  <a:lnTo>
                    <a:pt x="4180" y="241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238125" y="1447825"/>
              <a:ext cx="109875" cy="146050"/>
            </a:xfrm>
            <a:custGeom>
              <a:avLst/>
              <a:gdLst/>
              <a:ahLst/>
              <a:cxnLst/>
              <a:rect l="l" t="t" r="r" b="b"/>
              <a:pathLst>
                <a:path w="4395" h="5842" extrusionOk="0">
                  <a:moveTo>
                    <a:pt x="0" y="1"/>
                  </a:moveTo>
                  <a:lnTo>
                    <a:pt x="54" y="483"/>
                  </a:lnTo>
                  <a:lnTo>
                    <a:pt x="134" y="992"/>
                  </a:lnTo>
                  <a:lnTo>
                    <a:pt x="241" y="1448"/>
                  </a:lnTo>
                  <a:lnTo>
                    <a:pt x="402" y="1930"/>
                  </a:lnTo>
                  <a:lnTo>
                    <a:pt x="589" y="2359"/>
                  </a:lnTo>
                  <a:lnTo>
                    <a:pt x="804" y="2787"/>
                  </a:lnTo>
                  <a:lnTo>
                    <a:pt x="1045" y="3216"/>
                  </a:lnTo>
                  <a:lnTo>
                    <a:pt x="1340" y="3591"/>
                  </a:lnTo>
                  <a:lnTo>
                    <a:pt x="1634" y="3966"/>
                  </a:lnTo>
                  <a:lnTo>
                    <a:pt x="1956" y="4315"/>
                  </a:lnTo>
                  <a:lnTo>
                    <a:pt x="2304" y="4636"/>
                  </a:lnTo>
                  <a:lnTo>
                    <a:pt x="2679" y="4931"/>
                  </a:lnTo>
                  <a:lnTo>
                    <a:pt x="3081" y="5199"/>
                  </a:lnTo>
                  <a:lnTo>
                    <a:pt x="3510" y="5440"/>
                  </a:lnTo>
                  <a:lnTo>
                    <a:pt x="3939" y="5654"/>
                  </a:lnTo>
                  <a:lnTo>
                    <a:pt x="4394" y="5842"/>
                  </a:lnTo>
                  <a:lnTo>
                    <a:pt x="4394" y="5842"/>
                  </a:lnTo>
                  <a:lnTo>
                    <a:pt x="4180" y="5601"/>
                  </a:lnTo>
                  <a:lnTo>
                    <a:pt x="3992" y="5333"/>
                  </a:lnTo>
                  <a:lnTo>
                    <a:pt x="3805" y="5038"/>
                  </a:lnTo>
                  <a:lnTo>
                    <a:pt x="3644" y="4743"/>
                  </a:lnTo>
                  <a:lnTo>
                    <a:pt x="3403" y="4234"/>
                  </a:lnTo>
                  <a:lnTo>
                    <a:pt x="3188" y="3698"/>
                  </a:lnTo>
                  <a:lnTo>
                    <a:pt x="3001" y="3136"/>
                  </a:lnTo>
                  <a:lnTo>
                    <a:pt x="2840" y="2546"/>
                  </a:lnTo>
                  <a:lnTo>
                    <a:pt x="2733" y="1930"/>
                  </a:lnTo>
                  <a:lnTo>
                    <a:pt x="2626" y="1314"/>
                  </a:lnTo>
                  <a:lnTo>
                    <a:pt x="2545" y="644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459150" y="1447825"/>
              <a:ext cx="109225" cy="146050"/>
            </a:xfrm>
            <a:custGeom>
              <a:avLst/>
              <a:gdLst/>
              <a:ahLst/>
              <a:cxnLst/>
              <a:rect l="l" t="t" r="r" b="b"/>
              <a:pathLst>
                <a:path w="4369" h="5842" extrusionOk="0">
                  <a:moveTo>
                    <a:pt x="1850" y="1"/>
                  </a:moveTo>
                  <a:lnTo>
                    <a:pt x="1823" y="644"/>
                  </a:lnTo>
                  <a:lnTo>
                    <a:pt x="1742" y="1314"/>
                  </a:lnTo>
                  <a:lnTo>
                    <a:pt x="1662" y="1930"/>
                  </a:lnTo>
                  <a:lnTo>
                    <a:pt x="1528" y="2546"/>
                  </a:lnTo>
                  <a:lnTo>
                    <a:pt x="1367" y="3136"/>
                  </a:lnTo>
                  <a:lnTo>
                    <a:pt x="1180" y="3698"/>
                  </a:lnTo>
                  <a:lnTo>
                    <a:pt x="965" y="4234"/>
                  </a:lnTo>
                  <a:lnTo>
                    <a:pt x="724" y="4743"/>
                  </a:lnTo>
                  <a:lnTo>
                    <a:pt x="563" y="5038"/>
                  </a:lnTo>
                  <a:lnTo>
                    <a:pt x="376" y="5333"/>
                  </a:lnTo>
                  <a:lnTo>
                    <a:pt x="188" y="5601"/>
                  </a:lnTo>
                  <a:lnTo>
                    <a:pt x="1" y="5842"/>
                  </a:lnTo>
                  <a:lnTo>
                    <a:pt x="429" y="5654"/>
                  </a:lnTo>
                  <a:lnTo>
                    <a:pt x="885" y="5440"/>
                  </a:lnTo>
                  <a:lnTo>
                    <a:pt x="1287" y="5199"/>
                  </a:lnTo>
                  <a:lnTo>
                    <a:pt x="1689" y="4931"/>
                  </a:lnTo>
                  <a:lnTo>
                    <a:pt x="2064" y="4636"/>
                  </a:lnTo>
                  <a:lnTo>
                    <a:pt x="2412" y="4315"/>
                  </a:lnTo>
                  <a:lnTo>
                    <a:pt x="2734" y="3966"/>
                  </a:lnTo>
                  <a:lnTo>
                    <a:pt x="3028" y="3591"/>
                  </a:lnTo>
                  <a:lnTo>
                    <a:pt x="3323" y="3216"/>
                  </a:lnTo>
                  <a:lnTo>
                    <a:pt x="3564" y="2787"/>
                  </a:lnTo>
                  <a:lnTo>
                    <a:pt x="3779" y="2359"/>
                  </a:lnTo>
                  <a:lnTo>
                    <a:pt x="3966" y="1930"/>
                  </a:lnTo>
                  <a:lnTo>
                    <a:pt x="4127" y="1448"/>
                  </a:lnTo>
                  <a:lnTo>
                    <a:pt x="4234" y="992"/>
                  </a:lnTo>
                  <a:lnTo>
                    <a:pt x="4314" y="483"/>
                  </a:lnTo>
                  <a:lnTo>
                    <a:pt x="4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59150" y="1281725"/>
              <a:ext cx="109225" cy="146700"/>
            </a:xfrm>
            <a:custGeom>
              <a:avLst/>
              <a:gdLst/>
              <a:ahLst/>
              <a:cxnLst/>
              <a:rect l="l" t="t" r="r" b="b"/>
              <a:pathLst>
                <a:path w="4369" h="5868" extrusionOk="0">
                  <a:moveTo>
                    <a:pt x="1" y="0"/>
                  </a:moveTo>
                  <a:lnTo>
                    <a:pt x="188" y="241"/>
                  </a:lnTo>
                  <a:lnTo>
                    <a:pt x="376" y="509"/>
                  </a:lnTo>
                  <a:lnTo>
                    <a:pt x="563" y="804"/>
                  </a:lnTo>
                  <a:lnTo>
                    <a:pt x="724" y="1099"/>
                  </a:lnTo>
                  <a:lnTo>
                    <a:pt x="965" y="1608"/>
                  </a:lnTo>
                  <a:lnTo>
                    <a:pt x="1180" y="2144"/>
                  </a:lnTo>
                  <a:lnTo>
                    <a:pt x="1367" y="2706"/>
                  </a:lnTo>
                  <a:lnTo>
                    <a:pt x="1528" y="3296"/>
                  </a:lnTo>
                  <a:lnTo>
                    <a:pt x="1662" y="3912"/>
                  </a:lnTo>
                  <a:lnTo>
                    <a:pt x="1742" y="4528"/>
                  </a:lnTo>
                  <a:lnTo>
                    <a:pt x="1823" y="5198"/>
                  </a:lnTo>
                  <a:lnTo>
                    <a:pt x="1850" y="5868"/>
                  </a:lnTo>
                  <a:lnTo>
                    <a:pt x="4368" y="5868"/>
                  </a:lnTo>
                  <a:lnTo>
                    <a:pt x="4314" y="5359"/>
                  </a:lnTo>
                  <a:lnTo>
                    <a:pt x="4234" y="4876"/>
                  </a:lnTo>
                  <a:lnTo>
                    <a:pt x="4127" y="4394"/>
                  </a:lnTo>
                  <a:lnTo>
                    <a:pt x="3966" y="3939"/>
                  </a:lnTo>
                  <a:lnTo>
                    <a:pt x="3779" y="3483"/>
                  </a:lnTo>
                  <a:lnTo>
                    <a:pt x="3564" y="3055"/>
                  </a:lnTo>
                  <a:lnTo>
                    <a:pt x="3323" y="2653"/>
                  </a:lnTo>
                  <a:lnTo>
                    <a:pt x="3028" y="2251"/>
                  </a:lnTo>
                  <a:lnTo>
                    <a:pt x="2734" y="1876"/>
                  </a:lnTo>
                  <a:lnTo>
                    <a:pt x="2412" y="1527"/>
                  </a:lnTo>
                  <a:lnTo>
                    <a:pt x="2064" y="1206"/>
                  </a:lnTo>
                  <a:lnTo>
                    <a:pt x="1689" y="911"/>
                  </a:lnTo>
                  <a:lnTo>
                    <a:pt x="1287" y="643"/>
                  </a:lnTo>
                  <a:lnTo>
                    <a:pt x="885" y="402"/>
                  </a:lnTo>
                  <a:lnTo>
                    <a:pt x="429" y="1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327875" y="1507450"/>
              <a:ext cx="150725" cy="95800"/>
            </a:xfrm>
            <a:custGeom>
              <a:avLst/>
              <a:gdLst/>
              <a:ahLst/>
              <a:cxnLst/>
              <a:rect l="l" t="t" r="r" b="b"/>
              <a:pathLst>
                <a:path w="6029" h="3832" extrusionOk="0">
                  <a:moveTo>
                    <a:pt x="0" y="0"/>
                  </a:moveTo>
                  <a:lnTo>
                    <a:pt x="161" y="536"/>
                  </a:lnTo>
                  <a:lnTo>
                    <a:pt x="322" y="1045"/>
                  </a:lnTo>
                  <a:lnTo>
                    <a:pt x="509" y="1528"/>
                  </a:lnTo>
                  <a:lnTo>
                    <a:pt x="751" y="1983"/>
                  </a:lnTo>
                  <a:lnTo>
                    <a:pt x="992" y="2412"/>
                  </a:lnTo>
                  <a:lnTo>
                    <a:pt x="1233" y="2787"/>
                  </a:lnTo>
                  <a:lnTo>
                    <a:pt x="1528" y="3108"/>
                  </a:lnTo>
                  <a:lnTo>
                    <a:pt x="1795" y="3350"/>
                  </a:lnTo>
                  <a:lnTo>
                    <a:pt x="2090" y="3564"/>
                  </a:lnTo>
                  <a:lnTo>
                    <a:pt x="2385" y="3725"/>
                  </a:lnTo>
                  <a:lnTo>
                    <a:pt x="2706" y="3805"/>
                  </a:lnTo>
                  <a:lnTo>
                    <a:pt x="3028" y="3832"/>
                  </a:lnTo>
                  <a:lnTo>
                    <a:pt x="3323" y="3805"/>
                  </a:lnTo>
                  <a:lnTo>
                    <a:pt x="3644" y="3725"/>
                  </a:lnTo>
                  <a:lnTo>
                    <a:pt x="3939" y="3564"/>
                  </a:lnTo>
                  <a:lnTo>
                    <a:pt x="4234" y="3350"/>
                  </a:lnTo>
                  <a:lnTo>
                    <a:pt x="4528" y="3108"/>
                  </a:lnTo>
                  <a:lnTo>
                    <a:pt x="4796" y="2787"/>
                  </a:lnTo>
                  <a:lnTo>
                    <a:pt x="5037" y="2412"/>
                  </a:lnTo>
                  <a:lnTo>
                    <a:pt x="5305" y="1983"/>
                  </a:lnTo>
                  <a:lnTo>
                    <a:pt x="5520" y="1528"/>
                  </a:lnTo>
                  <a:lnTo>
                    <a:pt x="5707" y="1045"/>
                  </a:lnTo>
                  <a:lnTo>
                    <a:pt x="5868" y="536"/>
                  </a:lnTo>
                  <a:lnTo>
                    <a:pt x="6029" y="0"/>
                  </a:lnTo>
                  <a:lnTo>
                    <a:pt x="5734" y="268"/>
                  </a:lnTo>
                  <a:lnTo>
                    <a:pt x="5413" y="536"/>
                  </a:lnTo>
                  <a:lnTo>
                    <a:pt x="5064" y="751"/>
                  </a:lnTo>
                  <a:lnTo>
                    <a:pt x="4689" y="938"/>
                  </a:lnTo>
                  <a:lnTo>
                    <a:pt x="4287" y="1099"/>
                  </a:lnTo>
                  <a:lnTo>
                    <a:pt x="3885" y="1206"/>
                  </a:lnTo>
                  <a:lnTo>
                    <a:pt x="3457" y="1286"/>
                  </a:lnTo>
                  <a:lnTo>
                    <a:pt x="3028" y="1313"/>
                  </a:lnTo>
                  <a:lnTo>
                    <a:pt x="2572" y="1286"/>
                  </a:lnTo>
                  <a:lnTo>
                    <a:pt x="2144" y="1206"/>
                  </a:lnTo>
                  <a:lnTo>
                    <a:pt x="1742" y="1099"/>
                  </a:lnTo>
                  <a:lnTo>
                    <a:pt x="1340" y="938"/>
                  </a:lnTo>
                  <a:lnTo>
                    <a:pt x="992" y="751"/>
                  </a:lnTo>
                  <a:lnTo>
                    <a:pt x="643" y="536"/>
                  </a:lnTo>
                  <a:lnTo>
                    <a:pt x="295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327875" y="1272350"/>
              <a:ext cx="150725" cy="96475"/>
            </a:xfrm>
            <a:custGeom>
              <a:avLst/>
              <a:gdLst/>
              <a:ahLst/>
              <a:cxnLst/>
              <a:rect l="l" t="t" r="r" b="b"/>
              <a:pathLst>
                <a:path w="6029" h="3859" extrusionOk="0">
                  <a:moveTo>
                    <a:pt x="3028" y="0"/>
                  </a:moveTo>
                  <a:lnTo>
                    <a:pt x="2706" y="27"/>
                  </a:lnTo>
                  <a:lnTo>
                    <a:pt x="2385" y="134"/>
                  </a:lnTo>
                  <a:lnTo>
                    <a:pt x="2090" y="268"/>
                  </a:lnTo>
                  <a:lnTo>
                    <a:pt x="1795" y="482"/>
                  </a:lnTo>
                  <a:lnTo>
                    <a:pt x="1528" y="750"/>
                  </a:lnTo>
                  <a:lnTo>
                    <a:pt x="1233" y="1045"/>
                  </a:lnTo>
                  <a:lnTo>
                    <a:pt x="992" y="1420"/>
                  </a:lnTo>
                  <a:lnTo>
                    <a:pt x="751" y="1849"/>
                  </a:lnTo>
                  <a:lnTo>
                    <a:pt x="509" y="2304"/>
                  </a:lnTo>
                  <a:lnTo>
                    <a:pt x="322" y="2786"/>
                  </a:lnTo>
                  <a:lnTo>
                    <a:pt x="161" y="3296"/>
                  </a:lnTo>
                  <a:lnTo>
                    <a:pt x="0" y="3858"/>
                  </a:lnTo>
                  <a:lnTo>
                    <a:pt x="0" y="3858"/>
                  </a:lnTo>
                  <a:lnTo>
                    <a:pt x="295" y="3563"/>
                  </a:lnTo>
                  <a:lnTo>
                    <a:pt x="643" y="3296"/>
                  </a:lnTo>
                  <a:lnTo>
                    <a:pt x="992" y="3081"/>
                  </a:lnTo>
                  <a:lnTo>
                    <a:pt x="1340" y="2894"/>
                  </a:lnTo>
                  <a:lnTo>
                    <a:pt x="1742" y="2733"/>
                  </a:lnTo>
                  <a:lnTo>
                    <a:pt x="2144" y="2626"/>
                  </a:lnTo>
                  <a:lnTo>
                    <a:pt x="2572" y="2545"/>
                  </a:lnTo>
                  <a:lnTo>
                    <a:pt x="3028" y="2519"/>
                  </a:lnTo>
                  <a:lnTo>
                    <a:pt x="3457" y="2545"/>
                  </a:lnTo>
                  <a:lnTo>
                    <a:pt x="3885" y="2626"/>
                  </a:lnTo>
                  <a:lnTo>
                    <a:pt x="4287" y="2733"/>
                  </a:lnTo>
                  <a:lnTo>
                    <a:pt x="4689" y="2894"/>
                  </a:lnTo>
                  <a:lnTo>
                    <a:pt x="5064" y="3081"/>
                  </a:lnTo>
                  <a:lnTo>
                    <a:pt x="5413" y="3296"/>
                  </a:lnTo>
                  <a:lnTo>
                    <a:pt x="5734" y="3563"/>
                  </a:lnTo>
                  <a:lnTo>
                    <a:pt x="6029" y="3858"/>
                  </a:lnTo>
                  <a:lnTo>
                    <a:pt x="5868" y="3296"/>
                  </a:lnTo>
                  <a:lnTo>
                    <a:pt x="5707" y="2786"/>
                  </a:lnTo>
                  <a:lnTo>
                    <a:pt x="5520" y="2304"/>
                  </a:lnTo>
                  <a:lnTo>
                    <a:pt x="5305" y="1849"/>
                  </a:lnTo>
                  <a:lnTo>
                    <a:pt x="5037" y="1420"/>
                  </a:lnTo>
                  <a:lnTo>
                    <a:pt x="4796" y="1045"/>
                  </a:lnTo>
                  <a:lnTo>
                    <a:pt x="4528" y="750"/>
                  </a:lnTo>
                  <a:lnTo>
                    <a:pt x="4234" y="482"/>
                  </a:lnTo>
                  <a:lnTo>
                    <a:pt x="3939" y="268"/>
                  </a:lnTo>
                  <a:lnTo>
                    <a:pt x="3644" y="134"/>
                  </a:lnTo>
                  <a:lnTo>
                    <a:pt x="3323" y="2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390825" y="14478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046" y="644"/>
                  </a:lnTo>
                  <a:lnTo>
                    <a:pt x="1153" y="617"/>
                  </a:lnTo>
                  <a:lnTo>
                    <a:pt x="1260" y="537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60" y="81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390825" y="1411650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1"/>
                  </a:moveTo>
                  <a:lnTo>
                    <a:pt x="1" y="671"/>
                  </a:lnTo>
                  <a:lnTo>
                    <a:pt x="1046" y="671"/>
                  </a:lnTo>
                  <a:lnTo>
                    <a:pt x="1153" y="644"/>
                  </a:lnTo>
                  <a:lnTo>
                    <a:pt x="1260" y="564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215"/>
                  </a:lnTo>
                  <a:lnTo>
                    <a:pt x="1260" y="108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320500" y="1354725"/>
              <a:ext cx="165475" cy="166150"/>
            </a:xfrm>
            <a:custGeom>
              <a:avLst/>
              <a:gdLst/>
              <a:ahLst/>
              <a:cxnLst/>
              <a:rect l="l" t="t" r="r" b="b"/>
              <a:pathLst>
                <a:path w="6619" h="6646" extrusionOk="0">
                  <a:moveTo>
                    <a:pt x="3993" y="1153"/>
                  </a:moveTo>
                  <a:lnTo>
                    <a:pt x="4154" y="1179"/>
                  </a:lnTo>
                  <a:lnTo>
                    <a:pt x="4287" y="1260"/>
                  </a:lnTo>
                  <a:lnTo>
                    <a:pt x="4368" y="1394"/>
                  </a:lnTo>
                  <a:lnTo>
                    <a:pt x="4395" y="1528"/>
                  </a:lnTo>
                  <a:lnTo>
                    <a:pt x="4395" y="1635"/>
                  </a:lnTo>
                  <a:lnTo>
                    <a:pt x="4502" y="1715"/>
                  </a:lnTo>
                  <a:lnTo>
                    <a:pt x="4609" y="1822"/>
                  </a:lnTo>
                  <a:lnTo>
                    <a:pt x="4716" y="1930"/>
                  </a:lnTo>
                  <a:lnTo>
                    <a:pt x="4797" y="2037"/>
                  </a:lnTo>
                  <a:lnTo>
                    <a:pt x="4850" y="2171"/>
                  </a:lnTo>
                  <a:lnTo>
                    <a:pt x="4904" y="2305"/>
                  </a:lnTo>
                  <a:lnTo>
                    <a:pt x="4931" y="2466"/>
                  </a:lnTo>
                  <a:lnTo>
                    <a:pt x="4957" y="2599"/>
                  </a:lnTo>
                  <a:lnTo>
                    <a:pt x="4931" y="2814"/>
                  </a:lnTo>
                  <a:lnTo>
                    <a:pt x="4877" y="3001"/>
                  </a:lnTo>
                  <a:lnTo>
                    <a:pt x="4797" y="3162"/>
                  </a:lnTo>
                  <a:lnTo>
                    <a:pt x="4689" y="3323"/>
                  </a:lnTo>
                  <a:lnTo>
                    <a:pt x="4797" y="3484"/>
                  </a:lnTo>
                  <a:lnTo>
                    <a:pt x="4877" y="3644"/>
                  </a:lnTo>
                  <a:lnTo>
                    <a:pt x="4931" y="3832"/>
                  </a:lnTo>
                  <a:lnTo>
                    <a:pt x="4957" y="4046"/>
                  </a:lnTo>
                  <a:lnTo>
                    <a:pt x="4931" y="4180"/>
                  </a:lnTo>
                  <a:lnTo>
                    <a:pt x="4904" y="4341"/>
                  </a:lnTo>
                  <a:lnTo>
                    <a:pt x="4850" y="4475"/>
                  </a:lnTo>
                  <a:lnTo>
                    <a:pt x="4797" y="4609"/>
                  </a:lnTo>
                  <a:lnTo>
                    <a:pt x="4716" y="4716"/>
                  </a:lnTo>
                  <a:lnTo>
                    <a:pt x="4609" y="4823"/>
                  </a:lnTo>
                  <a:lnTo>
                    <a:pt x="4502" y="4931"/>
                  </a:lnTo>
                  <a:lnTo>
                    <a:pt x="4395" y="5011"/>
                  </a:lnTo>
                  <a:lnTo>
                    <a:pt x="4395" y="5118"/>
                  </a:lnTo>
                  <a:lnTo>
                    <a:pt x="4368" y="5252"/>
                  </a:lnTo>
                  <a:lnTo>
                    <a:pt x="4287" y="5386"/>
                  </a:lnTo>
                  <a:lnTo>
                    <a:pt x="4154" y="5466"/>
                  </a:lnTo>
                  <a:lnTo>
                    <a:pt x="3993" y="5493"/>
                  </a:lnTo>
                  <a:lnTo>
                    <a:pt x="3859" y="5466"/>
                  </a:lnTo>
                  <a:lnTo>
                    <a:pt x="3725" y="5386"/>
                  </a:lnTo>
                  <a:lnTo>
                    <a:pt x="3644" y="5279"/>
                  </a:lnTo>
                  <a:lnTo>
                    <a:pt x="3618" y="5145"/>
                  </a:lnTo>
                  <a:lnTo>
                    <a:pt x="3001" y="5145"/>
                  </a:lnTo>
                  <a:lnTo>
                    <a:pt x="2948" y="5279"/>
                  </a:lnTo>
                  <a:lnTo>
                    <a:pt x="2867" y="5386"/>
                  </a:lnTo>
                  <a:lnTo>
                    <a:pt x="2760" y="5466"/>
                  </a:lnTo>
                  <a:lnTo>
                    <a:pt x="2600" y="5493"/>
                  </a:lnTo>
                  <a:lnTo>
                    <a:pt x="2466" y="5466"/>
                  </a:lnTo>
                  <a:lnTo>
                    <a:pt x="2332" y="5386"/>
                  </a:lnTo>
                  <a:lnTo>
                    <a:pt x="2251" y="5279"/>
                  </a:lnTo>
                  <a:lnTo>
                    <a:pt x="2224" y="5145"/>
                  </a:lnTo>
                  <a:lnTo>
                    <a:pt x="2064" y="5145"/>
                  </a:lnTo>
                  <a:lnTo>
                    <a:pt x="1903" y="5118"/>
                  </a:lnTo>
                  <a:lnTo>
                    <a:pt x="1796" y="5038"/>
                  </a:lnTo>
                  <a:lnTo>
                    <a:pt x="1715" y="4904"/>
                  </a:lnTo>
                  <a:lnTo>
                    <a:pt x="1662" y="4743"/>
                  </a:lnTo>
                  <a:lnTo>
                    <a:pt x="1689" y="4609"/>
                  </a:lnTo>
                  <a:lnTo>
                    <a:pt x="1769" y="4502"/>
                  </a:lnTo>
                  <a:lnTo>
                    <a:pt x="1876" y="4395"/>
                  </a:lnTo>
                  <a:lnTo>
                    <a:pt x="2037" y="4368"/>
                  </a:lnTo>
                  <a:lnTo>
                    <a:pt x="2037" y="2278"/>
                  </a:lnTo>
                  <a:lnTo>
                    <a:pt x="1876" y="2251"/>
                  </a:lnTo>
                  <a:lnTo>
                    <a:pt x="1769" y="2144"/>
                  </a:lnTo>
                  <a:lnTo>
                    <a:pt x="1689" y="2037"/>
                  </a:lnTo>
                  <a:lnTo>
                    <a:pt x="1662" y="1903"/>
                  </a:lnTo>
                  <a:lnTo>
                    <a:pt x="1715" y="1742"/>
                  </a:lnTo>
                  <a:lnTo>
                    <a:pt x="1796" y="1608"/>
                  </a:lnTo>
                  <a:lnTo>
                    <a:pt x="1903" y="1528"/>
                  </a:lnTo>
                  <a:lnTo>
                    <a:pt x="2064" y="1501"/>
                  </a:lnTo>
                  <a:lnTo>
                    <a:pt x="2224" y="1501"/>
                  </a:lnTo>
                  <a:lnTo>
                    <a:pt x="2251" y="1367"/>
                  </a:lnTo>
                  <a:lnTo>
                    <a:pt x="2332" y="1260"/>
                  </a:lnTo>
                  <a:lnTo>
                    <a:pt x="2466" y="1179"/>
                  </a:lnTo>
                  <a:lnTo>
                    <a:pt x="2600" y="1153"/>
                  </a:lnTo>
                  <a:lnTo>
                    <a:pt x="2760" y="1179"/>
                  </a:lnTo>
                  <a:lnTo>
                    <a:pt x="2867" y="1260"/>
                  </a:lnTo>
                  <a:lnTo>
                    <a:pt x="2948" y="1367"/>
                  </a:lnTo>
                  <a:lnTo>
                    <a:pt x="3001" y="1501"/>
                  </a:lnTo>
                  <a:lnTo>
                    <a:pt x="3618" y="1501"/>
                  </a:lnTo>
                  <a:lnTo>
                    <a:pt x="3644" y="1367"/>
                  </a:lnTo>
                  <a:lnTo>
                    <a:pt x="3725" y="1260"/>
                  </a:lnTo>
                  <a:lnTo>
                    <a:pt x="3859" y="1179"/>
                  </a:lnTo>
                  <a:lnTo>
                    <a:pt x="3993" y="1153"/>
                  </a:lnTo>
                  <a:close/>
                  <a:moveTo>
                    <a:pt x="3323" y="1"/>
                  </a:moveTo>
                  <a:lnTo>
                    <a:pt x="2975" y="27"/>
                  </a:lnTo>
                  <a:lnTo>
                    <a:pt x="2653" y="81"/>
                  </a:lnTo>
                  <a:lnTo>
                    <a:pt x="2332" y="161"/>
                  </a:lnTo>
                  <a:lnTo>
                    <a:pt x="2010" y="268"/>
                  </a:lnTo>
                  <a:lnTo>
                    <a:pt x="1742" y="402"/>
                  </a:lnTo>
                  <a:lnTo>
                    <a:pt x="1447" y="590"/>
                  </a:lnTo>
                  <a:lnTo>
                    <a:pt x="1206" y="778"/>
                  </a:lnTo>
                  <a:lnTo>
                    <a:pt x="965" y="992"/>
                  </a:lnTo>
                  <a:lnTo>
                    <a:pt x="751" y="1206"/>
                  </a:lnTo>
                  <a:lnTo>
                    <a:pt x="563" y="1474"/>
                  </a:lnTo>
                  <a:lnTo>
                    <a:pt x="402" y="1742"/>
                  </a:lnTo>
                  <a:lnTo>
                    <a:pt x="269" y="2037"/>
                  </a:lnTo>
                  <a:lnTo>
                    <a:pt x="135" y="2332"/>
                  </a:lnTo>
                  <a:lnTo>
                    <a:pt x="54" y="2653"/>
                  </a:lnTo>
                  <a:lnTo>
                    <a:pt x="27" y="2975"/>
                  </a:lnTo>
                  <a:lnTo>
                    <a:pt x="1" y="3323"/>
                  </a:lnTo>
                  <a:lnTo>
                    <a:pt x="27" y="3671"/>
                  </a:lnTo>
                  <a:lnTo>
                    <a:pt x="54" y="3993"/>
                  </a:lnTo>
                  <a:lnTo>
                    <a:pt x="135" y="4314"/>
                  </a:lnTo>
                  <a:lnTo>
                    <a:pt x="269" y="4609"/>
                  </a:lnTo>
                  <a:lnTo>
                    <a:pt x="402" y="4904"/>
                  </a:lnTo>
                  <a:lnTo>
                    <a:pt x="563" y="5172"/>
                  </a:lnTo>
                  <a:lnTo>
                    <a:pt x="751" y="5440"/>
                  </a:lnTo>
                  <a:lnTo>
                    <a:pt x="965" y="5681"/>
                  </a:lnTo>
                  <a:lnTo>
                    <a:pt x="1206" y="5895"/>
                  </a:lnTo>
                  <a:lnTo>
                    <a:pt x="1447" y="6083"/>
                  </a:lnTo>
                  <a:lnTo>
                    <a:pt x="1742" y="6243"/>
                  </a:lnTo>
                  <a:lnTo>
                    <a:pt x="2010" y="6377"/>
                  </a:lnTo>
                  <a:lnTo>
                    <a:pt x="2332" y="6485"/>
                  </a:lnTo>
                  <a:lnTo>
                    <a:pt x="2653" y="6565"/>
                  </a:lnTo>
                  <a:lnTo>
                    <a:pt x="2975" y="6618"/>
                  </a:lnTo>
                  <a:lnTo>
                    <a:pt x="3323" y="6645"/>
                  </a:lnTo>
                  <a:lnTo>
                    <a:pt x="3644" y="6618"/>
                  </a:lnTo>
                  <a:lnTo>
                    <a:pt x="3966" y="6565"/>
                  </a:lnTo>
                  <a:lnTo>
                    <a:pt x="4287" y="6485"/>
                  </a:lnTo>
                  <a:lnTo>
                    <a:pt x="4609" y="6377"/>
                  </a:lnTo>
                  <a:lnTo>
                    <a:pt x="4904" y="6243"/>
                  </a:lnTo>
                  <a:lnTo>
                    <a:pt x="5172" y="6083"/>
                  </a:lnTo>
                  <a:lnTo>
                    <a:pt x="5413" y="5895"/>
                  </a:lnTo>
                  <a:lnTo>
                    <a:pt x="5654" y="5681"/>
                  </a:lnTo>
                  <a:lnTo>
                    <a:pt x="5868" y="5440"/>
                  </a:lnTo>
                  <a:lnTo>
                    <a:pt x="6056" y="5172"/>
                  </a:lnTo>
                  <a:lnTo>
                    <a:pt x="6217" y="4904"/>
                  </a:lnTo>
                  <a:lnTo>
                    <a:pt x="6377" y="4609"/>
                  </a:lnTo>
                  <a:lnTo>
                    <a:pt x="6485" y="4314"/>
                  </a:lnTo>
                  <a:lnTo>
                    <a:pt x="6565" y="3993"/>
                  </a:lnTo>
                  <a:lnTo>
                    <a:pt x="6619" y="3671"/>
                  </a:lnTo>
                  <a:lnTo>
                    <a:pt x="6619" y="3323"/>
                  </a:lnTo>
                  <a:lnTo>
                    <a:pt x="6619" y="2975"/>
                  </a:lnTo>
                  <a:lnTo>
                    <a:pt x="6565" y="2653"/>
                  </a:lnTo>
                  <a:lnTo>
                    <a:pt x="6485" y="2332"/>
                  </a:lnTo>
                  <a:lnTo>
                    <a:pt x="6377" y="2037"/>
                  </a:lnTo>
                  <a:lnTo>
                    <a:pt x="6217" y="1742"/>
                  </a:lnTo>
                  <a:lnTo>
                    <a:pt x="6056" y="1474"/>
                  </a:lnTo>
                  <a:lnTo>
                    <a:pt x="5868" y="1206"/>
                  </a:lnTo>
                  <a:lnTo>
                    <a:pt x="5654" y="992"/>
                  </a:lnTo>
                  <a:lnTo>
                    <a:pt x="5413" y="778"/>
                  </a:lnTo>
                  <a:lnTo>
                    <a:pt x="5172" y="590"/>
                  </a:lnTo>
                  <a:lnTo>
                    <a:pt x="4904" y="402"/>
                  </a:lnTo>
                  <a:lnTo>
                    <a:pt x="4609" y="268"/>
                  </a:lnTo>
                  <a:lnTo>
                    <a:pt x="4287" y="161"/>
                  </a:lnTo>
                  <a:lnTo>
                    <a:pt x="3966" y="81"/>
                  </a:lnTo>
                  <a:lnTo>
                    <a:pt x="3644" y="27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1"/>
          <p:cNvGrpSpPr/>
          <p:nvPr/>
        </p:nvGrpSpPr>
        <p:grpSpPr>
          <a:xfrm>
            <a:off x="5399041" y="2291574"/>
            <a:ext cx="278471" cy="457205"/>
            <a:chOff x="1816900" y="1272350"/>
            <a:chExt cx="200975" cy="330900"/>
          </a:xfrm>
        </p:grpSpPr>
        <p:sp>
          <p:nvSpPr>
            <p:cNvPr id="535" name="Google Shape;535;p41"/>
            <p:cNvSpPr/>
            <p:nvPr/>
          </p:nvSpPr>
          <p:spPr>
            <a:xfrm>
              <a:off x="1901300" y="1366775"/>
              <a:ext cx="42225" cy="22150"/>
            </a:xfrm>
            <a:custGeom>
              <a:avLst/>
              <a:gdLst/>
              <a:ahLst/>
              <a:cxnLst/>
              <a:rect l="l" t="t" r="r" b="b"/>
              <a:pathLst>
                <a:path w="1689" h="886" extrusionOk="0">
                  <a:moveTo>
                    <a:pt x="1" y="1"/>
                  </a:moveTo>
                  <a:lnTo>
                    <a:pt x="1" y="885"/>
                  </a:lnTo>
                  <a:lnTo>
                    <a:pt x="1340" y="885"/>
                  </a:lnTo>
                  <a:lnTo>
                    <a:pt x="1421" y="858"/>
                  </a:lnTo>
                  <a:lnTo>
                    <a:pt x="1501" y="805"/>
                  </a:lnTo>
                  <a:lnTo>
                    <a:pt x="1581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689" y="456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1" y="135"/>
                  </a:lnTo>
                  <a:lnTo>
                    <a:pt x="1501" y="81"/>
                  </a:lnTo>
                  <a:lnTo>
                    <a:pt x="1421" y="54"/>
                  </a:lnTo>
                  <a:lnTo>
                    <a:pt x="1340" y="28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901300" y="1408325"/>
              <a:ext cx="42225" cy="22125"/>
            </a:xfrm>
            <a:custGeom>
              <a:avLst/>
              <a:gdLst/>
              <a:ahLst/>
              <a:cxnLst/>
              <a:rect l="l" t="t" r="r" b="b"/>
              <a:pathLst>
                <a:path w="1689" h="885" extrusionOk="0">
                  <a:moveTo>
                    <a:pt x="1" y="0"/>
                  </a:moveTo>
                  <a:lnTo>
                    <a:pt x="1" y="884"/>
                  </a:lnTo>
                  <a:lnTo>
                    <a:pt x="1260" y="884"/>
                  </a:lnTo>
                  <a:lnTo>
                    <a:pt x="1340" y="857"/>
                  </a:lnTo>
                  <a:lnTo>
                    <a:pt x="1421" y="831"/>
                  </a:lnTo>
                  <a:lnTo>
                    <a:pt x="1501" y="804"/>
                  </a:lnTo>
                  <a:lnTo>
                    <a:pt x="1581" y="750"/>
                  </a:lnTo>
                  <a:lnTo>
                    <a:pt x="1635" y="670"/>
                  </a:lnTo>
                  <a:lnTo>
                    <a:pt x="1662" y="616"/>
                  </a:lnTo>
                  <a:lnTo>
                    <a:pt x="1689" y="536"/>
                  </a:lnTo>
                  <a:lnTo>
                    <a:pt x="1689" y="429"/>
                  </a:lnTo>
                  <a:lnTo>
                    <a:pt x="1689" y="348"/>
                  </a:lnTo>
                  <a:lnTo>
                    <a:pt x="1662" y="268"/>
                  </a:lnTo>
                  <a:lnTo>
                    <a:pt x="1635" y="188"/>
                  </a:lnTo>
                  <a:lnTo>
                    <a:pt x="1581" y="134"/>
                  </a:lnTo>
                  <a:lnTo>
                    <a:pt x="1501" y="80"/>
                  </a:lnTo>
                  <a:lnTo>
                    <a:pt x="1421" y="27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1816900" y="1272350"/>
              <a:ext cx="200975" cy="233775"/>
            </a:xfrm>
            <a:custGeom>
              <a:avLst/>
              <a:gdLst/>
              <a:ahLst/>
              <a:cxnLst/>
              <a:rect l="l" t="t" r="r" b="b"/>
              <a:pathLst>
                <a:path w="8039" h="9351" extrusionOk="0">
                  <a:moveTo>
                    <a:pt x="4823" y="2599"/>
                  </a:moveTo>
                  <a:lnTo>
                    <a:pt x="4957" y="2626"/>
                  </a:lnTo>
                  <a:lnTo>
                    <a:pt x="5091" y="2706"/>
                  </a:lnTo>
                  <a:lnTo>
                    <a:pt x="5172" y="2840"/>
                  </a:lnTo>
                  <a:lnTo>
                    <a:pt x="5199" y="2974"/>
                  </a:lnTo>
                  <a:lnTo>
                    <a:pt x="5199" y="3135"/>
                  </a:lnTo>
                  <a:lnTo>
                    <a:pt x="5333" y="3242"/>
                  </a:lnTo>
                  <a:lnTo>
                    <a:pt x="5467" y="3322"/>
                  </a:lnTo>
                  <a:lnTo>
                    <a:pt x="5574" y="3456"/>
                  </a:lnTo>
                  <a:lnTo>
                    <a:pt x="5681" y="3590"/>
                  </a:lnTo>
                  <a:lnTo>
                    <a:pt x="5734" y="3724"/>
                  </a:lnTo>
                  <a:lnTo>
                    <a:pt x="5815" y="3885"/>
                  </a:lnTo>
                  <a:lnTo>
                    <a:pt x="5842" y="4046"/>
                  </a:lnTo>
                  <a:lnTo>
                    <a:pt x="5842" y="4233"/>
                  </a:lnTo>
                  <a:lnTo>
                    <a:pt x="5842" y="4448"/>
                  </a:lnTo>
                  <a:lnTo>
                    <a:pt x="5761" y="4662"/>
                  </a:lnTo>
                  <a:lnTo>
                    <a:pt x="5654" y="4876"/>
                  </a:lnTo>
                  <a:lnTo>
                    <a:pt x="5520" y="5037"/>
                  </a:lnTo>
                  <a:lnTo>
                    <a:pt x="5654" y="5225"/>
                  </a:lnTo>
                  <a:lnTo>
                    <a:pt x="5761" y="5412"/>
                  </a:lnTo>
                  <a:lnTo>
                    <a:pt x="5842" y="5653"/>
                  </a:lnTo>
                  <a:lnTo>
                    <a:pt x="5842" y="5868"/>
                  </a:lnTo>
                  <a:lnTo>
                    <a:pt x="5842" y="6055"/>
                  </a:lnTo>
                  <a:lnTo>
                    <a:pt x="5815" y="6216"/>
                  </a:lnTo>
                  <a:lnTo>
                    <a:pt x="5734" y="6377"/>
                  </a:lnTo>
                  <a:lnTo>
                    <a:pt x="5681" y="6511"/>
                  </a:lnTo>
                  <a:lnTo>
                    <a:pt x="5574" y="6645"/>
                  </a:lnTo>
                  <a:lnTo>
                    <a:pt x="5467" y="6752"/>
                  </a:lnTo>
                  <a:lnTo>
                    <a:pt x="5333" y="6859"/>
                  </a:lnTo>
                  <a:lnTo>
                    <a:pt x="5199" y="6939"/>
                  </a:lnTo>
                  <a:lnTo>
                    <a:pt x="5199" y="7127"/>
                  </a:lnTo>
                  <a:lnTo>
                    <a:pt x="5172" y="7261"/>
                  </a:lnTo>
                  <a:lnTo>
                    <a:pt x="5091" y="7395"/>
                  </a:lnTo>
                  <a:lnTo>
                    <a:pt x="4957" y="7475"/>
                  </a:lnTo>
                  <a:lnTo>
                    <a:pt x="4823" y="7502"/>
                  </a:lnTo>
                  <a:lnTo>
                    <a:pt x="4663" y="7475"/>
                  </a:lnTo>
                  <a:lnTo>
                    <a:pt x="4529" y="7395"/>
                  </a:lnTo>
                  <a:lnTo>
                    <a:pt x="4448" y="7261"/>
                  </a:lnTo>
                  <a:lnTo>
                    <a:pt x="4422" y="7127"/>
                  </a:lnTo>
                  <a:lnTo>
                    <a:pt x="4422" y="7100"/>
                  </a:lnTo>
                  <a:lnTo>
                    <a:pt x="3591" y="7100"/>
                  </a:lnTo>
                  <a:lnTo>
                    <a:pt x="3591" y="7127"/>
                  </a:lnTo>
                  <a:lnTo>
                    <a:pt x="3564" y="7261"/>
                  </a:lnTo>
                  <a:lnTo>
                    <a:pt x="3484" y="7395"/>
                  </a:lnTo>
                  <a:lnTo>
                    <a:pt x="3350" y="7475"/>
                  </a:lnTo>
                  <a:lnTo>
                    <a:pt x="3189" y="7502"/>
                  </a:lnTo>
                  <a:lnTo>
                    <a:pt x="3055" y="7475"/>
                  </a:lnTo>
                  <a:lnTo>
                    <a:pt x="2921" y="7395"/>
                  </a:lnTo>
                  <a:lnTo>
                    <a:pt x="2841" y="7261"/>
                  </a:lnTo>
                  <a:lnTo>
                    <a:pt x="2814" y="7127"/>
                  </a:lnTo>
                  <a:lnTo>
                    <a:pt x="2814" y="7100"/>
                  </a:lnTo>
                  <a:lnTo>
                    <a:pt x="2573" y="7100"/>
                  </a:lnTo>
                  <a:lnTo>
                    <a:pt x="2412" y="7073"/>
                  </a:lnTo>
                  <a:lnTo>
                    <a:pt x="2305" y="6966"/>
                  </a:lnTo>
                  <a:lnTo>
                    <a:pt x="2225" y="6859"/>
                  </a:lnTo>
                  <a:lnTo>
                    <a:pt x="2171" y="6698"/>
                  </a:lnTo>
                  <a:lnTo>
                    <a:pt x="2225" y="6564"/>
                  </a:lnTo>
                  <a:lnTo>
                    <a:pt x="2305" y="6430"/>
                  </a:lnTo>
                  <a:lnTo>
                    <a:pt x="2412" y="6350"/>
                  </a:lnTo>
                  <a:lnTo>
                    <a:pt x="2573" y="6323"/>
                  </a:lnTo>
                  <a:lnTo>
                    <a:pt x="2600" y="6323"/>
                  </a:lnTo>
                  <a:lnTo>
                    <a:pt x="2600" y="3778"/>
                  </a:lnTo>
                  <a:lnTo>
                    <a:pt x="2573" y="3778"/>
                  </a:lnTo>
                  <a:lnTo>
                    <a:pt x="2412" y="3751"/>
                  </a:lnTo>
                  <a:lnTo>
                    <a:pt x="2305" y="3671"/>
                  </a:lnTo>
                  <a:lnTo>
                    <a:pt x="2225" y="3537"/>
                  </a:lnTo>
                  <a:lnTo>
                    <a:pt x="2171" y="3403"/>
                  </a:lnTo>
                  <a:lnTo>
                    <a:pt x="2225" y="3242"/>
                  </a:lnTo>
                  <a:lnTo>
                    <a:pt x="2305" y="3135"/>
                  </a:lnTo>
                  <a:lnTo>
                    <a:pt x="2412" y="3028"/>
                  </a:lnTo>
                  <a:lnTo>
                    <a:pt x="2573" y="3001"/>
                  </a:lnTo>
                  <a:lnTo>
                    <a:pt x="2814" y="3001"/>
                  </a:lnTo>
                  <a:lnTo>
                    <a:pt x="2814" y="2974"/>
                  </a:lnTo>
                  <a:lnTo>
                    <a:pt x="2841" y="2840"/>
                  </a:lnTo>
                  <a:lnTo>
                    <a:pt x="2921" y="2706"/>
                  </a:lnTo>
                  <a:lnTo>
                    <a:pt x="3055" y="2626"/>
                  </a:lnTo>
                  <a:lnTo>
                    <a:pt x="3189" y="2599"/>
                  </a:lnTo>
                  <a:lnTo>
                    <a:pt x="3350" y="2626"/>
                  </a:lnTo>
                  <a:lnTo>
                    <a:pt x="3484" y="2706"/>
                  </a:lnTo>
                  <a:lnTo>
                    <a:pt x="3564" y="2840"/>
                  </a:lnTo>
                  <a:lnTo>
                    <a:pt x="3591" y="2974"/>
                  </a:lnTo>
                  <a:lnTo>
                    <a:pt x="3591" y="3001"/>
                  </a:lnTo>
                  <a:lnTo>
                    <a:pt x="4422" y="3001"/>
                  </a:lnTo>
                  <a:lnTo>
                    <a:pt x="4422" y="2974"/>
                  </a:lnTo>
                  <a:lnTo>
                    <a:pt x="4448" y="2840"/>
                  </a:lnTo>
                  <a:lnTo>
                    <a:pt x="4529" y="2706"/>
                  </a:lnTo>
                  <a:lnTo>
                    <a:pt x="4663" y="2626"/>
                  </a:lnTo>
                  <a:lnTo>
                    <a:pt x="4823" y="2599"/>
                  </a:lnTo>
                  <a:close/>
                  <a:moveTo>
                    <a:pt x="1153" y="0"/>
                  </a:moveTo>
                  <a:lnTo>
                    <a:pt x="938" y="27"/>
                  </a:lnTo>
                  <a:lnTo>
                    <a:pt x="697" y="80"/>
                  </a:lnTo>
                  <a:lnTo>
                    <a:pt x="510" y="188"/>
                  </a:lnTo>
                  <a:lnTo>
                    <a:pt x="349" y="348"/>
                  </a:lnTo>
                  <a:lnTo>
                    <a:pt x="188" y="509"/>
                  </a:lnTo>
                  <a:lnTo>
                    <a:pt x="81" y="723"/>
                  </a:lnTo>
                  <a:lnTo>
                    <a:pt x="27" y="938"/>
                  </a:lnTo>
                  <a:lnTo>
                    <a:pt x="1" y="1179"/>
                  </a:lnTo>
                  <a:lnTo>
                    <a:pt x="1" y="9351"/>
                  </a:lnTo>
                  <a:lnTo>
                    <a:pt x="8039" y="9351"/>
                  </a:lnTo>
                  <a:lnTo>
                    <a:pt x="8039" y="1179"/>
                  </a:lnTo>
                  <a:lnTo>
                    <a:pt x="8012" y="938"/>
                  </a:lnTo>
                  <a:lnTo>
                    <a:pt x="7958" y="723"/>
                  </a:lnTo>
                  <a:lnTo>
                    <a:pt x="7851" y="509"/>
                  </a:lnTo>
                  <a:lnTo>
                    <a:pt x="7690" y="348"/>
                  </a:lnTo>
                  <a:lnTo>
                    <a:pt x="7530" y="188"/>
                  </a:lnTo>
                  <a:lnTo>
                    <a:pt x="7315" y="80"/>
                  </a:lnTo>
                  <a:lnTo>
                    <a:pt x="7101" y="27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1816900" y="1525525"/>
              <a:ext cx="200975" cy="77725"/>
            </a:xfrm>
            <a:custGeom>
              <a:avLst/>
              <a:gdLst/>
              <a:ahLst/>
              <a:cxnLst/>
              <a:rect l="l" t="t" r="r" b="b"/>
              <a:pathLst>
                <a:path w="8039" h="3109" extrusionOk="0">
                  <a:moveTo>
                    <a:pt x="4797" y="778"/>
                  </a:moveTo>
                  <a:lnTo>
                    <a:pt x="4957" y="805"/>
                  </a:lnTo>
                  <a:lnTo>
                    <a:pt x="5065" y="885"/>
                  </a:lnTo>
                  <a:lnTo>
                    <a:pt x="5145" y="1019"/>
                  </a:lnTo>
                  <a:lnTo>
                    <a:pt x="5172" y="1153"/>
                  </a:lnTo>
                  <a:lnTo>
                    <a:pt x="5145" y="1314"/>
                  </a:lnTo>
                  <a:lnTo>
                    <a:pt x="5065" y="1448"/>
                  </a:lnTo>
                  <a:lnTo>
                    <a:pt x="4957" y="1528"/>
                  </a:lnTo>
                  <a:lnTo>
                    <a:pt x="4797" y="1555"/>
                  </a:lnTo>
                  <a:lnTo>
                    <a:pt x="3243" y="1555"/>
                  </a:lnTo>
                  <a:lnTo>
                    <a:pt x="3082" y="1528"/>
                  </a:lnTo>
                  <a:lnTo>
                    <a:pt x="2975" y="1448"/>
                  </a:lnTo>
                  <a:lnTo>
                    <a:pt x="2868" y="1314"/>
                  </a:lnTo>
                  <a:lnTo>
                    <a:pt x="2841" y="1153"/>
                  </a:lnTo>
                  <a:lnTo>
                    <a:pt x="2868" y="1019"/>
                  </a:lnTo>
                  <a:lnTo>
                    <a:pt x="2975" y="885"/>
                  </a:lnTo>
                  <a:lnTo>
                    <a:pt x="3082" y="805"/>
                  </a:lnTo>
                  <a:lnTo>
                    <a:pt x="3243" y="778"/>
                  </a:lnTo>
                  <a:close/>
                  <a:moveTo>
                    <a:pt x="1" y="1"/>
                  </a:moveTo>
                  <a:lnTo>
                    <a:pt x="1" y="1930"/>
                  </a:lnTo>
                  <a:lnTo>
                    <a:pt x="27" y="2171"/>
                  </a:lnTo>
                  <a:lnTo>
                    <a:pt x="81" y="2385"/>
                  </a:lnTo>
                  <a:lnTo>
                    <a:pt x="188" y="2600"/>
                  </a:lnTo>
                  <a:lnTo>
                    <a:pt x="349" y="2761"/>
                  </a:lnTo>
                  <a:lnTo>
                    <a:pt x="510" y="2921"/>
                  </a:lnTo>
                  <a:lnTo>
                    <a:pt x="697" y="3028"/>
                  </a:lnTo>
                  <a:lnTo>
                    <a:pt x="938" y="3082"/>
                  </a:lnTo>
                  <a:lnTo>
                    <a:pt x="1153" y="3109"/>
                  </a:lnTo>
                  <a:lnTo>
                    <a:pt x="6860" y="3109"/>
                  </a:lnTo>
                  <a:lnTo>
                    <a:pt x="7101" y="3082"/>
                  </a:lnTo>
                  <a:lnTo>
                    <a:pt x="7315" y="3028"/>
                  </a:lnTo>
                  <a:lnTo>
                    <a:pt x="7530" y="2921"/>
                  </a:lnTo>
                  <a:lnTo>
                    <a:pt x="7690" y="2761"/>
                  </a:lnTo>
                  <a:lnTo>
                    <a:pt x="7851" y="2600"/>
                  </a:lnTo>
                  <a:lnTo>
                    <a:pt x="7958" y="2385"/>
                  </a:lnTo>
                  <a:lnTo>
                    <a:pt x="8012" y="2171"/>
                  </a:lnTo>
                  <a:lnTo>
                    <a:pt x="8039" y="1930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41"/>
          <p:cNvGrpSpPr/>
          <p:nvPr/>
        </p:nvGrpSpPr>
        <p:grpSpPr>
          <a:xfrm>
            <a:off x="7290348" y="2291574"/>
            <a:ext cx="350834" cy="457205"/>
            <a:chOff x="2547700" y="1272350"/>
            <a:chExt cx="253200" cy="330900"/>
          </a:xfrm>
        </p:grpSpPr>
        <p:sp>
          <p:nvSpPr>
            <p:cNvPr id="540" name="Google Shape;540;p41"/>
            <p:cNvSpPr/>
            <p:nvPr/>
          </p:nvSpPr>
          <p:spPr>
            <a:xfrm>
              <a:off x="2575825" y="1272350"/>
              <a:ext cx="196950" cy="145375"/>
            </a:xfrm>
            <a:custGeom>
              <a:avLst/>
              <a:gdLst/>
              <a:ahLst/>
              <a:cxnLst/>
              <a:rect l="l" t="t" r="r" b="b"/>
              <a:pathLst>
                <a:path w="7878" h="5815" extrusionOk="0">
                  <a:moveTo>
                    <a:pt x="3939" y="0"/>
                  </a:moveTo>
                  <a:lnTo>
                    <a:pt x="3537" y="27"/>
                  </a:lnTo>
                  <a:lnTo>
                    <a:pt x="3135" y="80"/>
                  </a:lnTo>
                  <a:lnTo>
                    <a:pt x="2760" y="188"/>
                  </a:lnTo>
                  <a:lnTo>
                    <a:pt x="2412" y="322"/>
                  </a:lnTo>
                  <a:lnTo>
                    <a:pt x="2064" y="482"/>
                  </a:lnTo>
                  <a:lnTo>
                    <a:pt x="1742" y="670"/>
                  </a:lnTo>
                  <a:lnTo>
                    <a:pt x="1447" y="911"/>
                  </a:lnTo>
                  <a:lnTo>
                    <a:pt x="1153" y="1152"/>
                  </a:lnTo>
                  <a:lnTo>
                    <a:pt x="911" y="1420"/>
                  </a:lnTo>
                  <a:lnTo>
                    <a:pt x="670" y="1742"/>
                  </a:lnTo>
                  <a:lnTo>
                    <a:pt x="483" y="2063"/>
                  </a:lnTo>
                  <a:lnTo>
                    <a:pt x="322" y="2411"/>
                  </a:lnTo>
                  <a:lnTo>
                    <a:pt x="188" y="2760"/>
                  </a:lnTo>
                  <a:lnTo>
                    <a:pt x="81" y="3135"/>
                  </a:lnTo>
                  <a:lnTo>
                    <a:pt x="27" y="3537"/>
                  </a:lnTo>
                  <a:lnTo>
                    <a:pt x="0" y="3939"/>
                  </a:lnTo>
                  <a:lnTo>
                    <a:pt x="27" y="4448"/>
                  </a:lnTo>
                  <a:lnTo>
                    <a:pt x="134" y="4930"/>
                  </a:lnTo>
                  <a:lnTo>
                    <a:pt x="268" y="5385"/>
                  </a:lnTo>
                  <a:lnTo>
                    <a:pt x="483" y="5814"/>
                  </a:lnTo>
                  <a:lnTo>
                    <a:pt x="2680" y="5814"/>
                  </a:lnTo>
                  <a:lnTo>
                    <a:pt x="2546" y="5787"/>
                  </a:lnTo>
                  <a:lnTo>
                    <a:pt x="2412" y="5707"/>
                  </a:lnTo>
                  <a:lnTo>
                    <a:pt x="2331" y="5573"/>
                  </a:lnTo>
                  <a:lnTo>
                    <a:pt x="2305" y="5412"/>
                  </a:lnTo>
                  <a:lnTo>
                    <a:pt x="2331" y="5278"/>
                  </a:lnTo>
                  <a:lnTo>
                    <a:pt x="2412" y="5144"/>
                  </a:lnTo>
                  <a:lnTo>
                    <a:pt x="2519" y="5064"/>
                  </a:lnTo>
                  <a:lnTo>
                    <a:pt x="2653" y="5037"/>
                  </a:lnTo>
                  <a:lnTo>
                    <a:pt x="2653" y="2947"/>
                  </a:lnTo>
                  <a:lnTo>
                    <a:pt x="2519" y="2920"/>
                  </a:lnTo>
                  <a:lnTo>
                    <a:pt x="2412" y="2813"/>
                  </a:lnTo>
                  <a:lnTo>
                    <a:pt x="2331" y="2706"/>
                  </a:lnTo>
                  <a:lnTo>
                    <a:pt x="2305" y="2572"/>
                  </a:lnTo>
                  <a:lnTo>
                    <a:pt x="2331" y="2411"/>
                  </a:lnTo>
                  <a:lnTo>
                    <a:pt x="2412" y="2277"/>
                  </a:lnTo>
                  <a:lnTo>
                    <a:pt x="2546" y="2197"/>
                  </a:lnTo>
                  <a:lnTo>
                    <a:pt x="2680" y="2170"/>
                  </a:lnTo>
                  <a:lnTo>
                    <a:pt x="2841" y="2170"/>
                  </a:lnTo>
                  <a:lnTo>
                    <a:pt x="2894" y="2036"/>
                  </a:lnTo>
                  <a:lnTo>
                    <a:pt x="2974" y="1929"/>
                  </a:lnTo>
                  <a:lnTo>
                    <a:pt x="3082" y="1849"/>
                  </a:lnTo>
                  <a:lnTo>
                    <a:pt x="3242" y="1822"/>
                  </a:lnTo>
                  <a:lnTo>
                    <a:pt x="3376" y="1849"/>
                  </a:lnTo>
                  <a:lnTo>
                    <a:pt x="3484" y="1929"/>
                  </a:lnTo>
                  <a:lnTo>
                    <a:pt x="3591" y="2036"/>
                  </a:lnTo>
                  <a:lnTo>
                    <a:pt x="3618" y="2170"/>
                  </a:lnTo>
                  <a:lnTo>
                    <a:pt x="4234" y="2170"/>
                  </a:lnTo>
                  <a:lnTo>
                    <a:pt x="4287" y="2036"/>
                  </a:lnTo>
                  <a:lnTo>
                    <a:pt x="4368" y="1929"/>
                  </a:lnTo>
                  <a:lnTo>
                    <a:pt x="4475" y="1849"/>
                  </a:lnTo>
                  <a:lnTo>
                    <a:pt x="4636" y="1822"/>
                  </a:lnTo>
                  <a:lnTo>
                    <a:pt x="4770" y="1849"/>
                  </a:lnTo>
                  <a:lnTo>
                    <a:pt x="4904" y="1929"/>
                  </a:lnTo>
                  <a:lnTo>
                    <a:pt x="4984" y="2063"/>
                  </a:lnTo>
                  <a:lnTo>
                    <a:pt x="5011" y="2197"/>
                  </a:lnTo>
                  <a:lnTo>
                    <a:pt x="5011" y="2304"/>
                  </a:lnTo>
                  <a:lnTo>
                    <a:pt x="5145" y="2385"/>
                  </a:lnTo>
                  <a:lnTo>
                    <a:pt x="5252" y="2492"/>
                  </a:lnTo>
                  <a:lnTo>
                    <a:pt x="5332" y="2599"/>
                  </a:lnTo>
                  <a:lnTo>
                    <a:pt x="5413" y="2706"/>
                  </a:lnTo>
                  <a:lnTo>
                    <a:pt x="5493" y="2840"/>
                  </a:lnTo>
                  <a:lnTo>
                    <a:pt x="5547" y="2974"/>
                  </a:lnTo>
                  <a:lnTo>
                    <a:pt x="5573" y="3135"/>
                  </a:lnTo>
                  <a:lnTo>
                    <a:pt x="5573" y="3269"/>
                  </a:lnTo>
                  <a:lnTo>
                    <a:pt x="5573" y="3483"/>
                  </a:lnTo>
                  <a:lnTo>
                    <a:pt x="5520" y="3671"/>
                  </a:lnTo>
                  <a:lnTo>
                    <a:pt x="5439" y="3831"/>
                  </a:lnTo>
                  <a:lnTo>
                    <a:pt x="5306" y="3992"/>
                  </a:lnTo>
                  <a:lnTo>
                    <a:pt x="5439" y="4153"/>
                  </a:lnTo>
                  <a:lnTo>
                    <a:pt x="5520" y="4314"/>
                  </a:lnTo>
                  <a:lnTo>
                    <a:pt x="5573" y="4501"/>
                  </a:lnTo>
                  <a:lnTo>
                    <a:pt x="5573" y="4716"/>
                  </a:lnTo>
                  <a:lnTo>
                    <a:pt x="5547" y="4930"/>
                  </a:lnTo>
                  <a:lnTo>
                    <a:pt x="5493" y="5144"/>
                  </a:lnTo>
                  <a:lnTo>
                    <a:pt x="5386" y="5332"/>
                  </a:lnTo>
                  <a:lnTo>
                    <a:pt x="5252" y="5493"/>
                  </a:lnTo>
                  <a:lnTo>
                    <a:pt x="5091" y="5627"/>
                  </a:lnTo>
                  <a:lnTo>
                    <a:pt x="4904" y="5734"/>
                  </a:lnTo>
                  <a:lnTo>
                    <a:pt x="4689" y="5787"/>
                  </a:lnTo>
                  <a:lnTo>
                    <a:pt x="4475" y="5814"/>
                  </a:lnTo>
                  <a:lnTo>
                    <a:pt x="7395" y="5814"/>
                  </a:lnTo>
                  <a:lnTo>
                    <a:pt x="7610" y="5385"/>
                  </a:lnTo>
                  <a:lnTo>
                    <a:pt x="7744" y="4930"/>
                  </a:lnTo>
                  <a:lnTo>
                    <a:pt x="7851" y="4448"/>
                  </a:lnTo>
                  <a:lnTo>
                    <a:pt x="7878" y="3939"/>
                  </a:lnTo>
                  <a:lnTo>
                    <a:pt x="7851" y="3537"/>
                  </a:lnTo>
                  <a:lnTo>
                    <a:pt x="7797" y="3135"/>
                  </a:lnTo>
                  <a:lnTo>
                    <a:pt x="7690" y="2760"/>
                  </a:lnTo>
                  <a:lnTo>
                    <a:pt x="7556" y="2411"/>
                  </a:lnTo>
                  <a:lnTo>
                    <a:pt x="7395" y="2063"/>
                  </a:lnTo>
                  <a:lnTo>
                    <a:pt x="7208" y="1742"/>
                  </a:lnTo>
                  <a:lnTo>
                    <a:pt x="6967" y="1420"/>
                  </a:lnTo>
                  <a:lnTo>
                    <a:pt x="6726" y="1152"/>
                  </a:lnTo>
                  <a:lnTo>
                    <a:pt x="6431" y="911"/>
                  </a:lnTo>
                  <a:lnTo>
                    <a:pt x="6136" y="670"/>
                  </a:lnTo>
                  <a:lnTo>
                    <a:pt x="5815" y="482"/>
                  </a:lnTo>
                  <a:lnTo>
                    <a:pt x="5466" y="322"/>
                  </a:lnTo>
                  <a:lnTo>
                    <a:pt x="5118" y="188"/>
                  </a:lnTo>
                  <a:lnTo>
                    <a:pt x="4743" y="80"/>
                  </a:lnTo>
                  <a:lnTo>
                    <a:pt x="4341" y="27"/>
                  </a:lnTo>
                  <a:lnTo>
                    <a:pt x="3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2661550" y="13460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1046" y="643"/>
                  </a:lnTo>
                  <a:lnTo>
                    <a:pt x="1180" y="616"/>
                  </a:lnTo>
                  <a:lnTo>
                    <a:pt x="1287" y="563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87" y="107"/>
                  </a:lnTo>
                  <a:lnTo>
                    <a:pt x="1180" y="2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2661550" y="1381525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0"/>
                  </a:moveTo>
                  <a:lnTo>
                    <a:pt x="1" y="670"/>
                  </a:lnTo>
                  <a:lnTo>
                    <a:pt x="1046" y="670"/>
                  </a:lnTo>
                  <a:lnTo>
                    <a:pt x="1180" y="643"/>
                  </a:lnTo>
                  <a:lnTo>
                    <a:pt x="1287" y="563"/>
                  </a:lnTo>
                  <a:lnTo>
                    <a:pt x="1341" y="456"/>
                  </a:lnTo>
                  <a:lnTo>
                    <a:pt x="1367" y="349"/>
                  </a:lnTo>
                  <a:lnTo>
                    <a:pt x="1341" y="215"/>
                  </a:lnTo>
                  <a:lnTo>
                    <a:pt x="1287" y="107"/>
                  </a:lnTo>
                  <a:lnTo>
                    <a:pt x="1180" y="2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2547700" y="1502100"/>
              <a:ext cx="55600" cy="36175"/>
            </a:xfrm>
            <a:custGeom>
              <a:avLst/>
              <a:gdLst/>
              <a:ahLst/>
              <a:cxnLst/>
              <a:rect l="l" t="t" r="r" b="b"/>
              <a:pathLst>
                <a:path w="2224" h="1447" extrusionOk="0">
                  <a:moveTo>
                    <a:pt x="0" y="0"/>
                  </a:moveTo>
                  <a:lnTo>
                    <a:pt x="0" y="1447"/>
                  </a:lnTo>
                  <a:lnTo>
                    <a:pt x="1661" y="1447"/>
                  </a:lnTo>
                  <a:lnTo>
                    <a:pt x="1795" y="1393"/>
                  </a:lnTo>
                  <a:lnTo>
                    <a:pt x="1902" y="1313"/>
                  </a:lnTo>
                  <a:lnTo>
                    <a:pt x="2010" y="1233"/>
                  </a:lnTo>
                  <a:lnTo>
                    <a:pt x="2117" y="1125"/>
                  </a:lnTo>
                  <a:lnTo>
                    <a:pt x="2170" y="1018"/>
                  </a:lnTo>
                  <a:lnTo>
                    <a:pt x="2224" y="857"/>
                  </a:lnTo>
                  <a:lnTo>
                    <a:pt x="2224" y="723"/>
                  </a:lnTo>
                  <a:lnTo>
                    <a:pt x="2224" y="590"/>
                  </a:lnTo>
                  <a:lnTo>
                    <a:pt x="2170" y="429"/>
                  </a:lnTo>
                  <a:lnTo>
                    <a:pt x="2117" y="322"/>
                  </a:lnTo>
                  <a:lnTo>
                    <a:pt x="2010" y="214"/>
                  </a:lnTo>
                  <a:lnTo>
                    <a:pt x="1902" y="107"/>
                  </a:lnTo>
                  <a:lnTo>
                    <a:pt x="1795" y="54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2547700" y="1437125"/>
              <a:ext cx="253200" cy="166125"/>
            </a:xfrm>
            <a:custGeom>
              <a:avLst/>
              <a:gdLst/>
              <a:ahLst/>
              <a:cxnLst/>
              <a:rect l="l" t="t" r="r" b="b"/>
              <a:pathLst>
                <a:path w="10128" h="6645" extrusionOk="0">
                  <a:moveTo>
                    <a:pt x="1099" y="0"/>
                  </a:moveTo>
                  <a:lnTo>
                    <a:pt x="884" y="27"/>
                  </a:lnTo>
                  <a:lnTo>
                    <a:pt x="670" y="80"/>
                  </a:lnTo>
                  <a:lnTo>
                    <a:pt x="482" y="188"/>
                  </a:lnTo>
                  <a:lnTo>
                    <a:pt x="322" y="322"/>
                  </a:lnTo>
                  <a:lnTo>
                    <a:pt x="188" y="482"/>
                  </a:lnTo>
                  <a:lnTo>
                    <a:pt x="81" y="670"/>
                  </a:lnTo>
                  <a:lnTo>
                    <a:pt x="27" y="857"/>
                  </a:lnTo>
                  <a:lnTo>
                    <a:pt x="0" y="1072"/>
                  </a:lnTo>
                  <a:lnTo>
                    <a:pt x="0" y="1822"/>
                  </a:lnTo>
                  <a:lnTo>
                    <a:pt x="1501" y="1822"/>
                  </a:lnTo>
                  <a:lnTo>
                    <a:pt x="1822" y="1849"/>
                  </a:lnTo>
                  <a:lnTo>
                    <a:pt x="2090" y="1929"/>
                  </a:lnTo>
                  <a:lnTo>
                    <a:pt x="2358" y="2063"/>
                  </a:lnTo>
                  <a:lnTo>
                    <a:pt x="2572" y="2251"/>
                  </a:lnTo>
                  <a:lnTo>
                    <a:pt x="2760" y="2492"/>
                  </a:lnTo>
                  <a:lnTo>
                    <a:pt x="2894" y="2733"/>
                  </a:lnTo>
                  <a:lnTo>
                    <a:pt x="2974" y="3028"/>
                  </a:lnTo>
                  <a:lnTo>
                    <a:pt x="3001" y="3322"/>
                  </a:lnTo>
                  <a:lnTo>
                    <a:pt x="2974" y="3617"/>
                  </a:lnTo>
                  <a:lnTo>
                    <a:pt x="2894" y="3912"/>
                  </a:lnTo>
                  <a:lnTo>
                    <a:pt x="2760" y="4153"/>
                  </a:lnTo>
                  <a:lnTo>
                    <a:pt x="2572" y="4394"/>
                  </a:lnTo>
                  <a:lnTo>
                    <a:pt x="2358" y="4555"/>
                  </a:lnTo>
                  <a:lnTo>
                    <a:pt x="2090" y="4716"/>
                  </a:lnTo>
                  <a:lnTo>
                    <a:pt x="1822" y="4796"/>
                  </a:lnTo>
                  <a:lnTo>
                    <a:pt x="1501" y="4823"/>
                  </a:lnTo>
                  <a:lnTo>
                    <a:pt x="0" y="4823"/>
                  </a:lnTo>
                  <a:lnTo>
                    <a:pt x="0" y="5573"/>
                  </a:lnTo>
                  <a:lnTo>
                    <a:pt x="27" y="5787"/>
                  </a:lnTo>
                  <a:lnTo>
                    <a:pt x="81" y="5975"/>
                  </a:lnTo>
                  <a:lnTo>
                    <a:pt x="188" y="6163"/>
                  </a:lnTo>
                  <a:lnTo>
                    <a:pt x="322" y="6323"/>
                  </a:lnTo>
                  <a:lnTo>
                    <a:pt x="482" y="6457"/>
                  </a:lnTo>
                  <a:lnTo>
                    <a:pt x="670" y="6564"/>
                  </a:lnTo>
                  <a:lnTo>
                    <a:pt x="884" y="6618"/>
                  </a:lnTo>
                  <a:lnTo>
                    <a:pt x="1099" y="6645"/>
                  </a:lnTo>
                  <a:lnTo>
                    <a:pt x="9029" y="6645"/>
                  </a:lnTo>
                  <a:lnTo>
                    <a:pt x="9271" y="6618"/>
                  </a:lnTo>
                  <a:lnTo>
                    <a:pt x="9458" y="6564"/>
                  </a:lnTo>
                  <a:lnTo>
                    <a:pt x="9646" y="6457"/>
                  </a:lnTo>
                  <a:lnTo>
                    <a:pt x="9806" y="6323"/>
                  </a:lnTo>
                  <a:lnTo>
                    <a:pt x="9940" y="6163"/>
                  </a:lnTo>
                  <a:lnTo>
                    <a:pt x="10048" y="5975"/>
                  </a:lnTo>
                  <a:lnTo>
                    <a:pt x="10101" y="5787"/>
                  </a:lnTo>
                  <a:lnTo>
                    <a:pt x="10128" y="5573"/>
                  </a:lnTo>
                  <a:lnTo>
                    <a:pt x="10128" y="1072"/>
                  </a:lnTo>
                  <a:lnTo>
                    <a:pt x="10101" y="857"/>
                  </a:lnTo>
                  <a:lnTo>
                    <a:pt x="10048" y="670"/>
                  </a:lnTo>
                  <a:lnTo>
                    <a:pt x="9940" y="482"/>
                  </a:lnTo>
                  <a:lnTo>
                    <a:pt x="9806" y="322"/>
                  </a:lnTo>
                  <a:lnTo>
                    <a:pt x="9646" y="188"/>
                  </a:lnTo>
                  <a:lnTo>
                    <a:pt x="9458" y="80"/>
                  </a:lnTo>
                  <a:lnTo>
                    <a:pt x="9271" y="27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5" name="Google Shape;5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013" y="145826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5" y="4149120"/>
            <a:ext cx="2186305" cy="9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E1F14-C3C5-50E5-1387-E06CEAA6302B}"/>
              </a:ext>
            </a:extLst>
          </p:cNvPr>
          <p:cNvSpPr txBox="1"/>
          <p:nvPr/>
        </p:nvSpPr>
        <p:spPr>
          <a:xfrm>
            <a:off x="1984552" y="835992"/>
            <a:ext cx="5495026" cy="4766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minggu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saya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antaranya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git dan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NLP text representation 2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database SQL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Data Science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visualisasi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with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tableu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2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>
            <a:spLocks noGrp="1"/>
          </p:cNvSpPr>
          <p:nvPr>
            <p:ph type="title"/>
          </p:nvPr>
        </p:nvSpPr>
        <p:spPr>
          <a:xfrm>
            <a:off x="720000" y="313559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Minggu</a:t>
            </a:r>
            <a:r>
              <a:rPr lang="en-US" dirty="0"/>
              <a:t> ke-7</a:t>
            </a:r>
            <a:endParaRPr dirty="0"/>
          </a:p>
        </p:txBody>
      </p:sp>
      <p:sp>
        <p:nvSpPr>
          <p:cNvPr id="488" name="Google Shape;488;p41"/>
          <p:cNvSpPr txBox="1"/>
          <p:nvPr/>
        </p:nvSpPr>
        <p:spPr>
          <a:xfrm>
            <a:off x="782135" y="3370531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19" name="Google Shape;519;p41"/>
          <p:cNvGrpSpPr/>
          <p:nvPr/>
        </p:nvGrpSpPr>
        <p:grpSpPr>
          <a:xfrm>
            <a:off x="1449438" y="2291574"/>
            <a:ext cx="457594" cy="457205"/>
            <a:chOff x="238125" y="1272350"/>
            <a:chExt cx="330250" cy="330900"/>
          </a:xfrm>
        </p:grpSpPr>
        <p:sp>
          <p:nvSpPr>
            <p:cNvPr id="520" name="Google Shape;520;p41"/>
            <p:cNvSpPr/>
            <p:nvPr/>
          </p:nvSpPr>
          <p:spPr>
            <a:xfrm>
              <a:off x="238125" y="1281725"/>
              <a:ext cx="109875" cy="146700"/>
            </a:xfrm>
            <a:custGeom>
              <a:avLst/>
              <a:gdLst/>
              <a:ahLst/>
              <a:cxnLst/>
              <a:rect l="l" t="t" r="r" b="b"/>
              <a:pathLst>
                <a:path w="4395" h="5868" extrusionOk="0">
                  <a:moveTo>
                    <a:pt x="4394" y="0"/>
                  </a:moveTo>
                  <a:lnTo>
                    <a:pt x="3939" y="188"/>
                  </a:lnTo>
                  <a:lnTo>
                    <a:pt x="3510" y="402"/>
                  </a:lnTo>
                  <a:lnTo>
                    <a:pt x="3081" y="643"/>
                  </a:lnTo>
                  <a:lnTo>
                    <a:pt x="2679" y="911"/>
                  </a:lnTo>
                  <a:lnTo>
                    <a:pt x="2304" y="1206"/>
                  </a:lnTo>
                  <a:lnTo>
                    <a:pt x="1956" y="1527"/>
                  </a:lnTo>
                  <a:lnTo>
                    <a:pt x="1634" y="1876"/>
                  </a:lnTo>
                  <a:lnTo>
                    <a:pt x="1340" y="2251"/>
                  </a:lnTo>
                  <a:lnTo>
                    <a:pt x="1045" y="2653"/>
                  </a:lnTo>
                  <a:lnTo>
                    <a:pt x="804" y="3055"/>
                  </a:lnTo>
                  <a:lnTo>
                    <a:pt x="589" y="3483"/>
                  </a:lnTo>
                  <a:lnTo>
                    <a:pt x="402" y="3939"/>
                  </a:lnTo>
                  <a:lnTo>
                    <a:pt x="241" y="4394"/>
                  </a:lnTo>
                  <a:lnTo>
                    <a:pt x="134" y="4876"/>
                  </a:lnTo>
                  <a:lnTo>
                    <a:pt x="54" y="5359"/>
                  </a:lnTo>
                  <a:lnTo>
                    <a:pt x="0" y="5868"/>
                  </a:lnTo>
                  <a:lnTo>
                    <a:pt x="2519" y="5868"/>
                  </a:lnTo>
                  <a:lnTo>
                    <a:pt x="2545" y="5198"/>
                  </a:lnTo>
                  <a:lnTo>
                    <a:pt x="2626" y="4528"/>
                  </a:lnTo>
                  <a:lnTo>
                    <a:pt x="2733" y="3912"/>
                  </a:lnTo>
                  <a:lnTo>
                    <a:pt x="2840" y="3296"/>
                  </a:lnTo>
                  <a:lnTo>
                    <a:pt x="3001" y="2706"/>
                  </a:lnTo>
                  <a:lnTo>
                    <a:pt x="3188" y="2144"/>
                  </a:lnTo>
                  <a:lnTo>
                    <a:pt x="3403" y="1608"/>
                  </a:lnTo>
                  <a:lnTo>
                    <a:pt x="3644" y="1099"/>
                  </a:lnTo>
                  <a:lnTo>
                    <a:pt x="3805" y="804"/>
                  </a:lnTo>
                  <a:lnTo>
                    <a:pt x="3992" y="509"/>
                  </a:lnTo>
                  <a:lnTo>
                    <a:pt x="4180" y="241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238125" y="1447825"/>
              <a:ext cx="109875" cy="146050"/>
            </a:xfrm>
            <a:custGeom>
              <a:avLst/>
              <a:gdLst/>
              <a:ahLst/>
              <a:cxnLst/>
              <a:rect l="l" t="t" r="r" b="b"/>
              <a:pathLst>
                <a:path w="4395" h="5842" extrusionOk="0">
                  <a:moveTo>
                    <a:pt x="0" y="1"/>
                  </a:moveTo>
                  <a:lnTo>
                    <a:pt x="54" y="483"/>
                  </a:lnTo>
                  <a:lnTo>
                    <a:pt x="134" y="992"/>
                  </a:lnTo>
                  <a:lnTo>
                    <a:pt x="241" y="1448"/>
                  </a:lnTo>
                  <a:lnTo>
                    <a:pt x="402" y="1930"/>
                  </a:lnTo>
                  <a:lnTo>
                    <a:pt x="589" y="2359"/>
                  </a:lnTo>
                  <a:lnTo>
                    <a:pt x="804" y="2787"/>
                  </a:lnTo>
                  <a:lnTo>
                    <a:pt x="1045" y="3216"/>
                  </a:lnTo>
                  <a:lnTo>
                    <a:pt x="1340" y="3591"/>
                  </a:lnTo>
                  <a:lnTo>
                    <a:pt x="1634" y="3966"/>
                  </a:lnTo>
                  <a:lnTo>
                    <a:pt x="1956" y="4315"/>
                  </a:lnTo>
                  <a:lnTo>
                    <a:pt x="2304" y="4636"/>
                  </a:lnTo>
                  <a:lnTo>
                    <a:pt x="2679" y="4931"/>
                  </a:lnTo>
                  <a:lnTo>
                    <a:pt x="3081" y="5199"/>
                  </a:lnTo>
                  <a:lnTo>
                    <a:pt x="3510" y="5440"/>
                  </a:lnTo>
                  <a:lnTo>
                    <a:pt x="3939" y="5654"/>
                  </a:lnTo>
                  <a:lnTo>
                    <a:pt x="4394" y="5842"/>
                  </a:lnTo>
                  <a:lnTo>
                    <a:pt x="4394" y="5842"/>
                  </a:lnTo>
                  <a:lnTo>
                    <a:pt x="4180" y="5601"/>
                  </a:lnTo>
                  <a:lnTo>
                    <a:pt x="3992" y="5333"/>
                  </a:lnTo>
                  <a:lnTo>
                    <a:pt x="3805" y="5038"/>
                  </a:lnTo>
                  <a:lnTo>
                    <a:pt x="3644" y="4743"/>
                  </a:lnTo>
                  <a:lnTo>
                    <a:pt x="3403" y="4234"/>
                  </a:lnTo>
                  <a:lnTo>
                    <a:pt x="3188" y="3698"/>
                  </a:lnTo>
                  <a:lnTo>
                    <a:pt x="3001" y="3136"/>
                  </a:lnTo>
                  <a:lnTo>
                    <a:pt x="2840" y="2546"/>
                  </a:lnTo>
                  <a:lnTo>
                    <a:pt x="2733" y="1930"/>
                  </a:lnTo>
                  <a:lnTo>
                    <a:pt x="2626" y="1314"/>
                  </a:lnTo>
                  <a:lnTo>
                    <a:pt x="2545" y="644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459150" y="1447825"/>
              <a:ext cx="109225" cy="146050"/>
            </a:xfrm>
            <a:custGeom>
              <a:avLst/>
              <a:gdLst/>
              <a:ahLst/>
              <a:cxnLst/>
              <a:rect l="l" t="t" r="r" b="b"/>
              <a:pathLst>
                <a:path w="4369" h="5842" extrusionOk="0">
                  <a:moveTo>
                    <a:pt x="1850" y="1"/>
                  </a:moveTo>
                  <a:lnTo>
                    <a:pt x="1823" y="644"/>
                  </a:lnTo>
                  <a:lnTo>
                    <a:pt x="1742" y="1314"/>
                  </a:lnTo>
                  <a:lnTo>
                    <a:pt x="1662" y="1930"/>
                  </a:lnTo>
                  <a:lnTo>
                    <a:pt x="1528" y="2546"/>
                  </a:lnTo>
                  <a:lnTo>
                    <a:pt x="1367" y="3136"/>
                  </a:lnTo>
                  <a:lnTo>
                    <a:pt x="1180" y="3698"/>
                  </a:lnTo>
                  <a:lnTo>
                    <a:pt x="965" y="4234"/>
                  </a:lnTo>
                  <a:lnTo>
                    <a:pt x="724" y="4743"/>
                  </a:lnTo>
                  <a:lnTo>
                    <a:pt x="563" y="5038"/>
                  </a:lnTo>
                  <a:lnTo>
                    <a:pt x="376" y="5333"/>
                  </a:lnTo>
                  <a:lnTo>
                    <a:pt x="188" y="5601"/>
                  </a:lnTo>
                  <a:lnTo>
                    <a:pt x="1" y="5842"/>
                  </a:lnTo>
                  <a:lnTo>
                    <a:pt x="429" y="5654"/>
                  </a:lnTo>
                  <a:lnTo>
                    <a:pt x="885" y="5440"/>
                  </a:lnTo>
                  <a:lnTo>
                    <a:pt x="1287" y="5199"/>
                  </a:lnTo>
                  <a:lnTo>
                    <a:pt x="1689" y="4931"/>
                  </a:lnTo>
                  <a:lnTo>
                    <a:pt x="2064" y="4636"/>
                  </a:lnTo>
                  <a:lnTo>
                    <a:pt x="2412" y="4315"/>
                  </a:lnTo>
                  <a:lnTo>
                    <a:pt x="2734" y="3966"/>
                  </a:lnTo>
                  <a:lnTo>
                    <a:pt x="3028" y="3591"/>
                  </a:lnTo>
                  <a:lnTo>
                    <a:pt x="3323" y="3216"/>
                  </a:lnTo>
                  <a:lnTo>
                    <a:pt x="3564" y="2787"/>
                  </a:lnTo>
                  <a:lnTo>
                    <a:pt x="3779" y="2359"/>
                  </a:lnTo>
                  <a:lnTo>
                    <a:pt x="3966" y="1930"/>
                  </a:lnTo>
                  <a:lnTo>
                    <a:pt x="4127" y="1448"/>
                  </a:lnTo>
                  <a:lnTo>
                    <a:pt x="4234" y="992"/>
                  </a:lnTo>
                  <a:lnTo>
                    <a:pt x="4314" y="483"/>
                  </a:lnTo>
                  <a:lnTo>
                    <a:pt x="4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59150" y="1281725"/>
              <a:ext cx="109225" cy="146700"/>
            </a:xfrm>
            <a:custGeom>
              <a:avLst/>
              <a:gdLst/>
              <a:ahLst/>
              <a:cxnLst/>
              <a:rect l="l" t="t" r="r" b="b"/>
              <a:pathLst>
                <a:path w="4369" h="5868" extrusionOk="0">
                  <a:moveTo>
                    <a:pt x="1" y="0"/>
                  </a:moveTo>
                  <a:lnTo>
                    <a:pt x="188" y="241"/>
                  </a:lnTo>
                  <a:lnTo>
                    <a:pt x="376" y="509"/>
                  </a:lnTo>
                  <a:lnTo>
                    <a:pt x="563" y="804"/>
                  </a:lnTo>
                  <a:lnTo>
                    <a:pt x="724" y="1099"/>
                  </a:lnTo>
                  <a:lnTo>
                    <a:pt x="965" y="1608"/>
                  </a:lnTo>
                  <a:lnTo>
                    <a:pt x="1180" y="2144"/>
                  </a:lnTo>
                  <a:lnTo>
                    <a:pt x="1367" y="2706"/>
                  </a:lnTo>
                  <a:lnTo>
                    <a:pt x="1528" y="3296"/>
                  </a:lnTo>
                  <a:lnTo>
                    <a:pt x="1662" y="3912"/>
                  </a:lnTo>
                  <a:lnTo>
                    <a:pt x="1742" y="4528"/>
                  </a:lnTo>
                  <a:lnTo>
                    <a:pt x="1823" y="5198"/>
                  </a:lnTo>
                  <a:lnTo>
                    <a:pt x="1850" y="5868"/>
                  </a:lnTo>
                  <a:lnTo>
                    <a:pt x="4368" y="5868"/>
                  </a:lnTo>
                  <a:lnTo>
                    <a:pt x="4314" y="5359"/>
                  </a:lnTo>
                  <a:lnTo>
                    <a:pt x="4234" y="4876"/>
                  </a:lnTo>
                  <a:lnTo>
                    <a:pt x="4127" y="4394"/>
                  </a:lnTo>
                  <a:lnTo>
                    <a:pt x="3966" y="3939"/>
                  </a:lnTo>
                  <a:lnTo>
                    <a:pt x="3779" y="3483"/>
                  </a:lnTo>
                  <a:lnTo>
                    <a:pt x="3564" y="3055"/>
                  </a:lnTo>
                  <a:lnTo>
                    <a:pt x="3323" y="2653"/>
                  </a:lnTo>
                  <a:lnTo>
                    <a:pt x="3028" y="2251"/>
                  </a:lnTo>
                  <a:lnTo>
                    <a:pt x="2734" y="1876"/>
                  </a:lnTo>
                  <a:lnTo>
                    <a:pt x="2412" y="1527"/>
                  </a:lnTo>
                  <a:lnTo>
                    <a:pt x="2064" y="1206"/>
                  </a:lnTo>
                  <a:lnTo>
                    <a:pt x="1689" y="911"/>
                  </a:lnTo>
                  <a:lnTo>
                    <a:pt x="1287" y="643"/>
                  </a:lnTo>
                  <a:lnTo>
                    <a:pt x="885" y="402"/>
                  </a:lnTo>
                  <a:lnTo>
                    <a:pt x="429" y="1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327875" y="1507450"/>
              <a:ext cx="150725" cy="95800"/>
            </a:xfrm>
            <a:custGeom>
              <a:avLst/>
              <a:gdLst/>
              <a:ahLst/>
              <a:cxnLst/>
              <a:rect l="l" t="t" r="r" b="b"/>
              <a:pathLst>
                <a:path w="6029" h="3832" extrusionOk="0">
                  <a:moveTo>
                    <a:pt x="0" y="0"/>
                  </a:moveTo>
                  <a:lnTo>
                    <a:pt x="161" y="536"/>
                  </a:lnTo>
                  <a:lnTo>
                    <a:pt x="322" y="1045"/>
                  </a:lnTo>
                  <a:lnTo>
                    <a:pt x="509" y="1528"/>
                  </a:lnTo>
                  <a:lnTo>
                    <a:pt x="751" y="1983"/>
                  </a:lnTo>
                  <a:lnTo>
                    <a:pt x="992" y="2412"/>
                  </a:lnTo>
                  <a:lnTo>
                    <a:pt x="1233" y="2787"/>
                  </a:lnTo>
                  <a:lnTo>
                    <a:pt x="1528" y="3108"/>
                  </a:lnTo>
                  <a:lnTo>
                    <a:pt x="1795" y="3350"/>
                  </a:lnTo>
                  <a:lnTo>
                    <a:pt x="2090" y="3564"/>
                  </a:lnTo>
                  <a:lnTo>
                    <a:pt x="2385" y="3725"/>
                  </a:lnTo>
                  <a:lnTo>
                    <a:pt x="2706" y="3805"/>
                  </a:lnTo>
                  <a:lnTo>
                    <a:pt x="3028" y="3832"/>
                  </a:lnTo>
                  <a:lnTo>
                    <a:pt x="3323" y="3805"/>
                  </a:lnTo>
                  <a:lnTo>
                    <a:pt x="3644" y="3725"/>
                  </a:lnTo>
                  <a:lnTo>
                    <a:pt x="3939" y="3564"/>
                  </a:lnTo>
                  <a:lnTo>
                    <a:pt x="4234" y="3350"/>
                  </a:lnTo>
                  <a:lnTo>
                    <a:pt x="4528" y="3108"/>
                  </a:lnTo>
                  <a:lnTo>
                    <a:pt x="4796" y="2787"/>
                  </a:lnTo>
                  <a:lnTo>
                    <a:pt x="5037" y="2412"/>
                  </a:lnTo>
                  <a:lnTo>
                    <a:pt x="5305" y="1983"/>
                  </a:lnTo>
                  <a:lnTo>
                    <a:pt x="5520" y="1528"/>
                  </a:lnTo>
                  <a:lnTo>
                    <a:pt x="5707" y="1045"/>
                  </a:lnTo>
                  <a:lnTo>
                    <a:pt x="5868" y="536"/>
                  </a:lnTo>
                  <a:lnTo>
                    <a:pt x="6029" y="0"/>
                  </a:lnTo>
                  <a:lnTo>
                    <a:pt x="5734" y="268"/>
                  </a:lnTo>
                  <a:lnTo>
                    <a:pt x="5413" y="536"/>
                  </a:lnTo>
                  <a:lnTo>
                    <a:pt x="5064" y="751"/>
                  </a:lnTo>
                  <a:lnTo>
                    <a:pt x="4689" y="938"/>
                  </a:lnTo>
                  <a:lnTo>
                    <a:pt x="4287" y="1099"/>
                  </a:lnTo>
                  <a:lnTo>
                    <a:pt x="3885" y="1206"/>
                  </a:lnTo>
                  <a:lnTo>
                    <a:pt x="3457" y="1286"/>
                  </a:lnTo>
                  <a:lnTo>
                    <a:pt x="3028" y="1313"/>
                  </a:lnTo>
                  <a:lnTo>
                    <a:pt x="2572" y="1286"/>
                  </a:lnTo>
                  <a:lnTo>
                    <a:pt x="2144" y="1206"/>
                  </a:lnTo>
                  <a:lnTo>
                    <a:pt x="1742" y="1099"/>
                  </a:lnTo>
                  <a:lnTo>
                    <a:pt x="1340" y="938"/>
                  </a:lnTo>
                  <a:lnTo>
                    <a:pt x="992" y="751"/>
                  </a:lnTo>
                  <a:lnTo>
                    <a:pt x="643" y="536"/>
                  </a:lnTo>
                  <a:lnTo>
                    <a:pt x="295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327875" y="1272350"/>
              <a:ext cx="150725" cy="96475"/>
            </a:xfrm>
            <a:custGeom>
              <a:avLst/>
              <a:gdLst/>
              <a:ahLst/>
              <a:cxnLst/>
              <a:rect l="l" t="t" r="r" b="b"/>
              <a:pathLst>
                <a:path w="6029" h="3859" extrusionOk="0">
                  <a:moveTo>
                    <a:pt x="3028" y="0"/>
                  </a:moveTo>
                  <a:lnTo>
                    <a:pt x="2706" y="27"/>
                  </a:lnTo>
                  <a:lnTo>
                    <a:pt x="2385" y="134"/>
                  </a:lnTo>
                  <a:lnTo>
                    <a:pt x="2090" y="268"/>
                  </a:lnTo>
                  <a:lnTo>
                    <a:pt x="1795" y="482"/>
                  </a:lnTo>
                  <a:lnTo>
                    <a:pt x="1528" y="750"/>
                  </a:lnTo>
                  <a:lnTo>
                    <a:pt x="1233" y="1045"/>
                  </a:lnTo>
                  <a:lnTo>
                    <a:pt x="992" y="1420"/>
                  </a:lnTo>
                  <a:lnTo>
                    <a:pt x="751" y="1849"/>
                  </a:lnTo>
                  <a:lnTo>
                    <a:pt x="509" y="2304"/>
                  </a:lnTo>
                  <a:lnTo>
                    <a:pt x="322" y="2786"/>
                  </a:lnTo>
                  <a:lnTo>
                    <a:pt x="161" y="3296"/>
                  </a:lnTo>
                  <a:lnTo>
                    <a:pt x="0" y="3858"/>
                  </a:lnTo>
                  <a:lnTo>
                    <a:pt x="0" y="3858"/>
                  </a:lnTo>
                  <a:lnTo>
                    <a:pt x="295" y="3563"/>
                  </a:lnTo>
                  <a:lnTo>
                    <a:pt x="643" y="3296"/>
                  </a:lnTo>
                  <a:lnTo>
                    <a:pt x="992" y="3081"/>
                  </a:lnTo>
                  <a:lnTo>
                    <a:pt x="1340" y="2894"/>
                  </a:lnTo>
                  <a:lnTo>
                    <a:pt x="1742" y="2733"/>
                  </a:lnTo>
                  <a:lnTo>
                    <a:pt x="2144" y="2626"/>
                  </a:lnTo>
                  <a:lnTo>
                    <a:pt x="2572" y="2545"/>
                  </a:lnTo>
                  <a:lnTo>
                    <a:pt x="3028" y="2519"/>
                  </a:lnTo>
                  <a:lnTo>
                    <a:pt x="3457" y="2545"/>
                  </a:lnTo>
                  <a:lnTo>
                    <a:pt x="3885" y="2626"/>
                  </a:lnTo>
                  <a:lnTo>
                    <a:pt x="4287" y="2733"/>
                  </a:lnTo>
                  <a:lnTo>
                    <a:pt x="4689" y="2894"/>
                  </a:lnTo>
                  <a:lnTo>
                    <a:pt x="5064" y="3081"/>
                  </a:lnTo>
                  <a:lnTo>
                    <a:pt x="5413" y="3296"/>
                  </a:lnTo>
                  <a:lnTo>
                    <a:pt x="5734" y="3563"/>
                  </a:lnTo>
                  <a:lnTo>
                    <a:pt x="6029" y="3858"/>
                  </a:lnTo>
                  <a:lnTo>
                    <a:pt x="5868" y="3296"/>
                  </a:lnTo>
                  <a:lnTo>
                    <a:pt x="5707" y="2786"/>
                  </a:lnTo>
                  <a:lnTo>
                    <a:pt x="5520" y="2304"/>
                  </a:lnTo>
                  <a:lnTo>
                    <a:pt x="5305" y="1849"/>
                  </a:lnTo>
                  <a:lnTo>
                    <a:pt x="5037" y="1420"/>
                  </a:lnTo>
                  <a:lnTo>
                    <a:pt x="4796" y="1045"/>
                  </a:lnTo>
                  <a:lnTo>
                    <a:pt x="4528" y="750"/>
                  </a:lnTo>
                  <a:lnTo>
                    <a:pt x="4234" y="482"/>
                  </a:lnTo>
                  <a:lnTo>
                    <a:pt x="3939" y="268"/>
                  </a:lnTo>
                  <a:lnTo>
                    <a:pt x="3644" y="134"/>
                  </a:lnTo>
                  <a:lnTo>
                    <a:pt x="3323" y="2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390825" y="14478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046" y="644"/>
                  </a:lnTo>
                  <a:lnTo>
                    <a:pt x="1153" y="617"/>
                  </a:lnTo>
                  <a:lnTo>
                    <a:pt x="1260" y="537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60" y="81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390825" y="1411650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1"/>
                  </a:moveTo>
                  <a:lnTo>
                    <a:pt x="1" y="671"/>
                  </a:lnTo>
                  <a:lnTo>
                    <a:pt x="1046" y="671"/>
                  </a:lnTo>
                  <a:lnTo>
                    <a:pt x="1153" y="644"/>
                  </a:lnTo>
                  <a:lnTo>
                    <a:pt x="1260" y="564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215"/>
                  </a:lnTo>
                  <a:lnTo>
                    <a:pt x="1260" y="108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320500" y="1354725"/>
              <a:ext cx="165475" cy="166150"/>
            </a:xfrm>
            <a:custGeom>
              <a:avLst/>
              <a:gdLst/>
              <a:ahLst/>
              <a:cxnLst/>
              <a:rect l="l" t="t" r="r" b="b"/>
              <a:pathLst>
                <a:path w="6619" h="6646" extrusionOk="0">
                  <a:moveTo>
                    <a:pt x="3993" y="1153"/>
                  </a:moveTo>
                  <a:lnTo>
                    <a:pt x="4154" y="1179"/>
                  </a:lnTo>
                  <a:lnTo>
                    <a:pt x="4287" y="1260"/>
                  </a:lnTo>
                  <a:lnTo>
                    <a:pt x="4368" y="1394"/>
                  </a:lnTo>
                  <a:lnTo>
                    <a:pt x="4395" y="1528"/>
                  </a:lnTo>
                  <a:lnTo>
                    <a:pt x="4395" y="1635"/>
                  </a:lnTo>
                  <a:lnTo>
                    <a:pt x="4502" y="1715"/>
                  </a:lnTo>
                  <a:lnTo>
                    <a:pt x="4609" y="1822"/>
                  </a:lnTo>
                  <a:lnTo>
                    <a:pt x="4716" y="1930"/>
                  </a:lnTo>
                  <a:lnTo>
                    <a:pt x="4797" y="2037"/>
                  </a:lnTo>
                  <a:lnTo>
                    <a:pt x="4850" y="2171"/>
                  </a:lnTo>
                  <a:lnTo>
                    <a:pt x="4904" y="2305"/>
                  </a:lnTo>
                  <a:lnTo>
                    <a:pt x="4931" y="2466"/>
                  </a:lnTo>
                  <a:lnTo>
                    <a:pt x="4957" y="2599"/>
                  </a:lnTo>
                  <a:lnTo>
                    <a:pt x="4931" y="2814"/>
                  </a:lnTo>
                  <a:lnTo>
                    <a:pt x="4877" y="3001"/>
                  </a:lnTo>
                  <a:lnTo>
                    <a:pt x="4797" y="3162"/>
                  </a:lnTo>
                  <a:lnTo>
                    <a:pt x="4689" y="3323"/>
                  </a:lnTo>
                  <a:lnTo>
                    <a:pt x="4797" y="3484"/>
                  </a:lnTo>
                  <a:lnTo>
                    <a:pt x="4877" y="3644"/>
                  </a:lnTo>
                  <a:lnTo>
                    <a:pt x="4931" y="3832"/>
                  </a:lnTo>
                  <a:lnTo>
                    <a:pt x="4957" y="4046"/>
                  </a:lnTo>
                  <a:lnTo>
                    <a:pt x="4931" y="4180"/>
                  </a:lnTo>
                  <a:lnTo>
                    <a:pt x="4904" y="4341"/>
                  </a:lnTo>
                  <a:lnTo>
                    <a:pt x="4850" y="4475"/>
                  </a:lnTo>
                  <a:lnTo>
                    <a:pt x="4797" y="4609"/>
                  </a:lnTo>
                  <a:lnTo>
                    <a:pt x="4716" y="4716"/>
                  </a:lnTo>
                  <a:lnTo>
                    <a:pt x="4609" y="4823"/>
                  </a:lnTo>
                  <a:lnTo>
                    <a:pt x="4502" y="4931"/>
                  </a:lnTo>
                  <a:lnTo>
                    <a:pt x="4395" y="5011"/>
                  </a:lnTo>
                  <a:lnTo>
                    <a:pt x="4395" y="5118"/>
                  </a:lnTo>
                  <a:lnTo>
                    <a:pt x="4368" y="5252"/>
                  </a:lnTo>
                  <a:lnTo>
                    <a:pt x="4287" y="5386"/>
                  </a:lnTo>
                  <a:lnTo>
                    <a:pt x="4154" y="5466"/>
                  </a:lnTo>
                  <a:lnTo>
                    <a:pt x="3993" y="5493"/>
                  </a:lnTo>
                  <a:lnTo>
                    <a:pt x="3859" y="5466"/>
                  </a:lnTo>
                  <a:lnTo>
                    <a:pt x="3725" y="5386"/>
                  </a:lnTo>
                  <a:lnTo>
                    <a:pt x="3644" y="5279"/>
                  </a:lnTo>
                  <a:lnTo>
                    <a:pt x="3618" y="5145"/>
                  </a:lnTo>
                  <a:lnTo>
                    <a:pt x="3001" y="5145"/>
                  </a:lnTo>
                  <a:lnTo>
                    <a:pt x="2948" y="5279"/>
                  </a:lnTo>
                  <a:lnTo>
                    <a:pt x="2867" y="5386"/>
                  </a:lnTo>
                  <a:lnTo>
                    <a:pt x="2760" y="5466"/>
                  </a:lnTo>
                  <a:lnTo>
                    <a:pt x="2600" y="5493"/>
                  </a:lnTo>
                  <a:lnTo>
                    <a:pt x="2466" y="5466"/>
                  </a:lnTo>
                  <a:lnTo>
                    <a:pt x="2332" y="5386"/>
                  </a:lnTo>
                  <a:lnTo>
                    <a:pt x="2251" y="5279"/>
                  </a:lnTo>
                  <a:lnTo>
                    <a:pt x="2224" y="5145"/>
                  </a:lnTo>
                  <a:lnTo>
                    <a:pt x="2064" y="5145"/>
                  </a:lnTo>
                  <a:lnTo>
                    <a:pt x="1903" y="5118"/>
                  </a:lnTo>
                  <a:lnTo>
                    <a:pt x="1796" y="5038"/>
                  </a:lnTo>
                  <a:lnTo>
                    <a:pt x="1715" y="4904"/>
                  </a:lnTo>
                  <a:lnTo>
                    <a:pt x="1662" y="4743"/>
                  </a:lnTo>
                  <a:lnTo>
                    <a:pt x="1689" y="4609"/>
                  </a:lnTo>
                  <a:lnTo>
                    <a:pt x="1769" y="4502"/>
                  </a:lnTo>
                  <a:lnTo>
                    <a:pt x="1876" y="4395"/>
                  </a:lnTo>
                  <a:lnTo>
                    <a:pt x="2037" y="4368"/>
                  </a:lnTo>
                  <a:lnTo>
                    <a:pt x="2037" y="2278"/>
                  </a:lnTo>
                  <a:lnTo>
                    <a:pt x="1876" y="2251"/>
                  </a:lnTo>
                  <a:lnTo>
                    <a:pt x="1769" y="2144"/>
                  </a:lnTo>
                  <a:lnTo>
                    <a:pt x="1689" y="2037"/>
                  </a:lnTo>
                  <a:lnTo>
                    <a:pt x="1662" y="1903"/>
                  </a:lnTo>
                  <a:lnTo>
                    <a:pt x="1715" y="1742"/>
                  </a:lnTo>
                  <a:lnTo>
                    <a:pt x="1796" y="1608"/>
                  </a:lnTo>
                  <a:lnTo>
                    <a:pt x="1903" y="1528"/>
                  </a:lnTo>
                  <a:lnTo>
                    <a:pt x="2064" y="1501"/>
                  </a:lnTo>
                  <a:lnTo>
                    <a:pt x="2224" y="1501"/>
                  </a:lnTo>
                  <a:lnTo>
                    <a:pt x="2251" y="1367"/>
                  </a:lnTo>
                  <a:lnTo>
                    <a:pt x="2332" y="1260"/>
                  </a:lnTo>
                  <a:lnTo>
                    <a:pt x="2466" y="1179"/>
                  </a:lnTo>
                  <a:lnTo>
                    <a:pt x="2600" y="1153"/>
                  </a:lnTo>
                  <a:lnTo>
                    <a:pt x="2760" y="1179"/>
                  </a:lnTo>
                  <a:lnTo>
                    <a:pt x="2867" y="1260"/>
                  </a:lnTo>
                  <a:lnTo>
                    <a:pt x="2948" y="1367"/>
                  </a:lnTo>
                  <a:lnTo>
                    <a:pt x="3001" y="1501"/>
                  </a:lnTo>
                  <a:lnTo>
                    <a:pt x="3618" y="1501"/>
                  </a:lnTo>
                  <a:lnTo>
                    <a:pt x="3644" y="1367"/>
                  </a:lnTo>
                  <a:lnTo>
                    <a:pt x="3725" y="1260"/>
                  </a:lnTo>
                  <a:lnTo>
                    <a:pt x="3859" y="1179"/>
                  </a:lnTo>
                  <a:lnTo>
                    <a:pt x="3993" y="1153"/>
                  </a:lnTo>
                  <a:close/>
                  <a:moveTo>
                    <a:pt x="3323" y="1"/>
                  </a:moveTo>
                  <a:lnTo>
                    <a:pt x="2975" y="27"/>
                  </a:lnTo>
                  <a:lnTo>
                    <a:pt x="2653" y="81"/>
                  </a:lnTo>
                  <a:lnTo>
                    <a:pt x="2332" y="161"/>
                  </a:lnTo>
                  <a:lnTo>
                    <a:pt x="2010" y="268"/>
                  </a:lnTo>
                  <a:lnTo>
                    <a:pt x="1742" y="402"/>
                  </a:lnTo>
                  <a:lnTo>
                    <a:pt x="1447" y="590"/>
                  </a:lnTo>
                  <a:lnTo>
                    <a:pt x="1206" y="778"/>
                  </a:lnTo>
                  <a:lnTo>
                    <a:pt x="965" y="992"/>
                  </a:lnTo>
                  <a:lnTo>
                    <a:pt x="751" y="1206"/>
                  </a:lnTo>
                  <a:lnTo>
                    <a:pt x="563" y="1474"/>
                  </a:lnTo>
                  <a:lnTo>
                    <a:pt x="402" y="1742"/>
                  </a:lnTo>
                  <a:lnTo>
                    <a:pt x="269" y="2037"/>
                  </a:lnTo>
                  <a:lnTo>
                    <a:pt x="135" y="2332"/>
                  </a:lnTo>
                  <a:lnTo>
                    <a:pt x="54" y="2653"/>
                  </a:lnTo>
                  <a:lnTo>
                    <a:pt x="27" y="2975"/>
                  </a:lnTo>
                  <a:lnTo>
                    <a:pt x="1" y="3323"/>
                  </a:lnTo>
                  <a:lnTo>
                    <a:pt x="27" y="3671"/>
                  </a:lnTo>
                  <a:lnTo>
                    <a:pt x="54" y="3993"/>
                  </a:lnTo>
                  <a:lnTo>
                    <a:pt x="135" y="4314"/>
                  </a:lnTo>
                  <a:lnTo>
                    <a:pt x="269" y="4609"/>
                  </a:lnTo>
                  <a:lnTo>
                    <a:pt x="402" y="4904"/>
                  </a:lnTo>
                  <a:lnTo>
                    <a:pt x="563" y="5172"/>
                  </a:lnTo>
                  <a:lnTo>
                    <a:pt x="751" y="5440"/>
                  </a:lnTo>
                  <a:lnTo>
                    <a:pt x="965" y="5681"/>
                  </a:lnTo>
                  <a:lnTo>
                    <a:pt x="1206" y="5895"/>
                  </a:lnTo>
                  <a:lnTo>
                    <a:pt x="1447" y="6083"/>
                  </a:lnTo>
                  <a:lnTo>
                    <a:pt x="1742" y="6243"/>
                  </a:lnTo>
                  <a:lnTo>
                    <a:pt x="2010" y="6377"/>
                  </a:lnTo>
                  <a:lnTo>
                    <a:pt x="2332" y="6485"/>
                  </a:lnTo>
                  <a:lnTo>
                    <a:pt x="2653" y="6565"/>
                  </a:lnTo>
                  <a:lnTo>
                    <a:pt x="2975" y="6618"/>
                  </a:lnTo>
                  <a:lnTo>
                    <a:pt x="3323" y="6645"/>
                  </a:lnTo>
                  <a:lnTo>
                    <a:pt x="3644" y="6618"/>
                  </a:lnTo>
                  <a:lnTo>
                    <a:pt x="3966" y="6565"/>
                  </a:lnTo>
                  <a:lnTo>
                    <a:pt x="4287" y="6485"/>
                  </a:lnTo>
                  <a:lnTo>
                    <a:pt x="4609" y="6377"/>
                  </a:lnTo>
                  <a:lnTo>
                    <a:pt x="4904" y="6243"/>
                  </a:lnTo>
                  <a:lnTo>
                    <a:pt x="5172" y="6083"/>
                  </a:lnTo>
                  <a:lnTo>
                    <a:pt x="5413" y="5895"/>
                  </a:lnTo>
                  <a:lnTo>
                    <a:pt x="5654" y="5681"/>
                  </a:lnTo>
                  <a:lnTo>
                    <a:pt x="5868" y="5440"/>
                  </a:lnTo>
                  <a:lnTo>
                    <a:pt x="6056" y="5172"/>
                  </a:lnTo>
                  <a:lnTo>
                    <a:pt x="6217" y="4904"/>
                  </a:lnTo>
                  <a:lnTo>
                    <a:pt x="6377" y="4609"/>
                  </a:lnTo>
                  <a:lnTo>
                    <a:pt x="6485" y="4314"/>
                  </a:lnTo>
                  <a:lnTo>
                    <a:pt x="6565" y="3993"/>
                  </a:lnTo>
                  <a:lnTo>
                    <a:pt x="6619" y="3671"/>
                  </a:lnTo>
                  <a:lnTo>
                    <a:pt x="6619" y="3323"/>
                  </a:lnTo>
                  <a:lnTo>
                    <a:pt x="6619" y="2975"/>
                  </a:lnTo>
                  <a:lnTo>
                    <a:pt x="6565" y="2653"/>
                  </a:lnTo>
                  <a:lnTo>
                    <a:pt x="6485" y="2332"/>
                  </a:lnTo>
                  <a:lnTo>
                    <a:pt x="6377" y="2037"/>
                  </a:lnTo>
                  <a:lnTo>
                    <a:pt x="6217" y="1742"/>
                  </a:lnTo>
                  <a:lnTo>
                    <a:pt x="6056" y="1474"/>
                  </a:lnTo>
                  <a:lnTo>
                    <a:pt x="5868" y="1206"/>
                  </a:lnTo>
                  <a:lnTo>
                    <a:pt x="5654" y="992"/>
                  </a:lnTo>
                  <a:lnTo>
                    <a:pt x="5413" y="778"/>
                  </a:lnTo>
                  <a:lnTo>
                    <a:pt x="5172" y="590"/>
                  </a:lnTo>
                  <a:lnTo>
                    <a:pt x="4904" y="402"/>
                  </a:lnTo>
                  <a:lnTo>
                    <a:pt x="4609" y="268"/>
                  </a:lnTo>
                  <a:lnTo>
                    <a:pt x="4287" y="161"/>
                  </a:lnTo>
                  <a:lnTo>
                    <a:pt x="3966" y="81"/>
                  </a:lnTo>
                  <a:lnTo>
                    <a:pt x="3644" y="27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1"/>
          <p:cNvGrpSpPr/>
          <p:nvPr/>
        </p:nvGrpSpPr>
        <p:grpSpPr>
          <a:xfrm>
            <a:off x="5399041" y="2291574"/>
            <a:ext cx="278471" cy="457205"/>
            <a:chOff x="1816900" y="1272350"/>
            <a:chExt cx="200975" cy="330900"/>
          </a:xfrm>
        </p:grpSpPr>
        <p:sp>
          <p:nvSpPr>
            <p:cNvPr id="535" name="Google Shape;535;p41"/>
            <p:cNvSpPr/>
            <p:nvPr/>
          </p:nvSpPr>
          <p:spPr>
            <a:xfrm>
              <a:off x="1901300" y="1366775"/>
              <a:ext cx="42225" cy="22150"/>
            </a:xfrm>
            <a:custGeom>
              <a:avLst/>
              <a:gdLst/>
              <a:ahLst/>
              <a:cxnLst/>
              <a:rect l="l" t="t" r="r" b="b"/>
              <a:pathLst>
                <a:path w="1689" h="886" extrusionOk="0">
                  <a:moveTo>
                    <a:pt x="1" y="1"/>
                  </a:moveTo>
                  <a:lnTo>
                    <a:pt x="1" y="885"/>
                  </a:lnTo>
                  <a:lnTo>
                    <a:pt x="1340" y="885"/>
                  </a:lnTo>
                  <a:lnTo>
                    <a:pt x="1421" y="858"/>
                  </a:lnTo>
                  <a:lnTo>
                    <a:pt x="1501" y="805"/>
                  </a:lnTo>
                  <a:lnTo>
                    <a:pt x="1581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689" y="456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1" y="135"/>
                  </a:lnTo>
                  <a:lnTo>
                    <a:pt x="1501" y="81"/>
                  </a:lnTo>
                  <a:lnTo>
                    <a:pt x="1421" y="54"/>
                  </a:lnTo>
                  <a:lnTo>
                    <a:pt x="1340" y="28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901300" y="1408325"/>
              <a:ext cx="42225" cy="22125"/>
            </a:xfrm>
            <a:custGeom>
              <a:avLst/>
              <a:gdLst/>
              <a:ahLst/>
              <a:cxnLst/>
              <a:rect l="l" t="t" r="r" b="b"/>
              <a:pathLst>
                <a:path w="1689" h="885" extrusionOk="0">
                  <a:moveTo>
                    <a:pt x="1" y="0"/>
                  </a:moveTo>
                  <a:lnTo>
                    <a:pt x="1" y="884"/>
                  </a:lnTo>
                  <a:lnTo>
                    <a:pt x="1260" y="884"/>
                  </a:lnTo>
                  <a:lnTo>
                    <a:pt x="1340" y="857"/>
                  </a:lnTo>
                  <a:lnTo>
                    <a:pt x="1421" y="831"/>
                  </a:lnTo>
                  <a:lnTo>
                    <a:pt x="1501" y="804"/>
                  </a:lnTo>
                  <a:lnTo>
                    <a:pt x="1581" y="750"/>
                  </a:lnTo>
                  <a:lnTo>
                    <a:pt x="1635" y="670"/>
                  </a:lnTo>
                  <a:lnTo>
                    <a:pt x="1662" y="616"/>
                  </a:lnTo>
                  <a:lnTo>
                    <a:pt x="1689" y="536"/>
                  </a:lnTo>
                  <a:lnTo>
                    <a:pt x="1689" y="429"/>
                  </a:lnTo>
                  <a:lnTo>
                    <a:pt x="1689" y="348"/>
                  </a:lnTo>
                  <a:lnTo>
                    <a:pt x="1662" y="268"/>
                  </a:lnTo>
                  <a:lnTo>
                    <a:pt x="1635" y="188"/>
                  </a:lnTo>
                  <a:lnTo>
                    <a:pt x="1581" y="134"/>
                  </a:lnTo>
                  <a:lnTo>
                    <a:pt x="1501" y="80"/>
                  </a:lnTo>
                  <a:lnTo>
                    <a:pt x="1421" y="27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1816900" y="1272350"/>
              <a:ext cx="200975" cy="233775"/>
            </a:xfrm>
            <a:custGeom>
              <a:avLst/>
              <a:gdLst/>
              <a:ahLst/>
              <a:cxnLst/>
              <a:rect l="l" t="t" r="r" b="b"/>
              <a:pathLst>
                <a:path w="8039" h="9351" extrusionOk="0">
                  <a:moveTo>
                    <a:pt x="4823" y="2599"/>
                  </a:moveTo>
                  <a:lnTo>
                    <a:pt x="4957" y="2626"/>
                  </a:lnTo>
                  <a:lnTo>
                    <a:pt x="5091" y="2706"/>
                  </a:lnTo>
                  <a:lnTo>
                    <a:pt x="5172" y="2840"/>
                  </a:lnTo>
                  <a:lnTo>
                    <a:pt x="5199" y="2974"/>
                  </a:lnTo>
                  <a:lnTo>
                    <a:pt x="5199" y="3135"/>
                  </a:lnTo>
                  <a:lnTo>
                    <a:pt x="5333" y="3242"/>
                  </a:lnTo>
                  <a:lnTo>
                    <a:pt x="5467" y="3322"/>
                  </a:lnTo>
                  <a:lnTo>
                    <a:pt x="5574" y="3456"/>
                  </a:lnTo>
                  <a:lnTo>
                    <a:pt x="5681" y="3590"/>
                  </a:lnTo>
                  <a:lnTo>
                    <a:pt x="5734" y="3724"/>
                  </a:lnTo>
                  <a:lnTo>
                    <a:pt x="5815" y="3885"/>
                  </a:lnTo>
                  <a:lnTo>
                    <a:pt x="5842" y="4046"/>
                  </a:lnTo>
                  <a:lnTo>
                    <a:pt x="5842" y="4233"/>
                  </a:lnTo>
                  <a:lnTo>
                    <a:pt x="5842" y="4448"/>
                  </a:lnTo>
                  <a:lnTo>
                    <a:pt x="5761" y="4662"/>
                  </a:lnTo>
                  <a:lnTo>
                    <a:pt x="5654" y="4876"/>
                  </a:lnTo>
                  <a:lnTo>
                    <a:pt x="5520" y="5037"/>
                  </a:lnTo>
                  <a:lnTo>
                    <a:pt x="5654" y="5225"/>
                  </a:lnTo>
                  <a:lnTo>
                    <a:pt x="5761" y="5412"/>
                  </a:lnTo>
                  <a:lnTo>
                    <a:pt x="5842" y="5653"/>
                  </a:lnTo>
                  <a:lnTo>
                    <a:pt x="5842" y="5868"/>
                  </a:lnTo>
                  <a:lnTo>
                    <a:pt x="5842" y="6055"/>
                  </a:lnTo>
                  <a:lnTo>
                    <a:pt x="5815" y="6216"/>
                  </a:lnTo>
                  <a:lnTo>
                    <a:pt x="5734" y="6377"/>
                  </a:lnTo>
                  <a:lnTo>
                    <a:pt x="5681" y="6511"/>
                  </a:lnTo>
                  <a:lnTo>
                    <a:pt x="5574" y="6645"/>
                  </a:lnTo>
                  <a:lnTo>
                    <a:pt x="5467" y="6752"/>
                  </a:lnTo>
                  <a:lnTo>
                    <a:pt x="5333" y="6859"/>
                  </a:lnTo>
                  <a:lnTo>
                    <a:pt x="5199" y="6939"/>
                  </a:lnTo>
                  <a:lnTo>
                    <a:pt x="5199" y="7127"/>
                  </a:lnTo>
                  <a:lnTo>
                    <a:pt x="5172" y="7261"/>
                  </a:lnTo>
                  <a:lnTo>
                    <a:pt x="5091" y="7395"/>
                  </a:lnTo>
                  <a:lnTo>
                    <a:pt x="4957" y="7475"/>
                  </a:lnTo>
                  <a:lnTo>
                    <a:pt x="4823" y="7502"/>
                  </a:lnTo>
                  <a:lnTo>
                    <a:pt x="4663" y="7475"/>
                  </a:lnTo>
                  <a:lnTo>
                    <a:pt x="4529" y="7395"/>
                  </a:lnTo>
                  <a:lnTo>
                    <a:pt x="4448" y="7261"/>
                  </a:lnTo>
                  <a:lnTo>
                    <a:pt x="4422" y="7127"/>
                  </a:lnTo>
                  <a:lnTo>
                    <a:pt x="4422" y="7100"/>
                  </a:lnTo>
                  <a:lnTo>
                    <a:pt x="3591" y="7100"/>
                  </a:lnTo>
                  <a:lnTo>
                    <a:pt x="3591" y="7127"/>
                  </a:lnTo>
                  <a:lnTo>
                    <a:pt x="3564" y="7261"/>
                  </a:lnTo>
                  <a:lnTo>
                    <a:pt x="3484" y="7395"/>
                  </a:lnTo>
                  <a:lnTo>
                    <a:pt x="3350" y="7475"/>
                  </a:lnTo>
                  <a:lnTo>
                    <a:pt x="3189" y="7502"/>
                  </a:lnTo>
                  <a:lnTo>
                    <a:pt x="3055" y="7475"/>
                  </a:lnTo>
                  <a:lnTo>
                    <a:pt x="2921" y="7395"/>
                  </a:lnTo>
                  <a:lnTo>
                    <a:pt x="2841" y="7261"/>
                  </a:lnTo>
                  <a:lnTo>
                    <a:pt x="2814" y="7127"/>
                  </a:lnTo>
                  <a:lnTo>
                    <a:pt x="2814" y="7100"/>
                  </a:lnTo>
                  <a:lnTo>
                    <a:pt x="2573" y="7100"/>
                  </a:lnTo>
                  <a:lnTo>
                    <a:pt x="2412" y="7073"/>
                  </a:lnTo>
                  <a:lnTo>
                    <a:pt x="2305" y="6966"/>
                  </a:lnTo>
                  <a:lnTo>
                    <a:pt x="2225" y="6859"/>
                  </a:lnTo>
                  <a:lnTo>
                    <a:pt x="2171" y="6698"/>
                  </a:lnTo>
                  <a:lnTo>
                    <a:pt x="2225" y="6564"/>
                  </a:lnTo>
                  <a:lnTo>
                    <a:pt x="2305" y="6430"/>
                  </a:lnTo>
                  <a:lnTo>
                    <a:pt x="2412" y="6350"/>
                  </a:lnTo>
                  <a:lnTo>
                    <a:pt x="2573" y="6323"/>
                  </a:lnTo>
                  <a:lnTo>
                    <a:pt x="2600" y="6323"/>
                  </a:lnTo>
                  <a:lnTo>
                    <a:pt x="2600" y="3778"/>
                  </a:lnTo>
                  <a:lnTo>
                    <a:pt x="2573" y="3778"/>
                  </a:lnTo>
                  <a:lnTo>
                    <a:pt x="2412" y="3751"/>
                  </a:lnTo>
                  <a:lnTo>
                    <a:pt x="2305" y="3671"/>
                  </a:lnTo>
                  <a:lnTo>
                    <a:pt x="2225" y="3537"/>
                  </a:lnTo>
                  <a:lnTo>
                    <a:pt x="2171" y="3403"/>
                  </a:lnTo>
                  <a:lnTo>
                    <a:pt x="2225" y="3242"/>
                  </a:lnTo>
                  <a:lnTo>
                    <a:pt x="2305" y="3135"/>
                  </a:lnTo>
                  <a:lnTo>
                    <a:pt x="2412" y="3028"/>
                  </a:lnTo>
                  <a:lnTo>
                    <a:pt x="2573" y="3001"/>
                  </a:lnTo>
                  <a:lnTo>
                    <a:pt x="2814" y="3001"/>
                  </a:lnTo>
                  <a:lnTo>
                    <a:pt x="2814" y="2974"/>
                  </a:lnTo>
                  <a:lnTo>
                    <a:pt x="2841" y="2840"/>
                  </a:lnTo>
                  <a:lnTo>
                    <a:pt x="2921" y="2706"/>
                  </a:lnTo>
                  <a:lnTo>
                    <a:pt x="3055" y="2626"/>
                  </a:lnTo>
                  <a:lnTo>
                    <a:pt x="3189" y="2599"/>
                  </a:lnTo>
                  <a:lnTo>
                    <a:pt x="3350" y="2626"/>
                  </a:lnTo>
                  <a:lnTo>
                    <a:pt x="3484" y="2706"/>
                  </a:lnTo>
                  <a:lnTo>
                    <a:pt x="3564" y="2840"/>
                  </a:lnTo>
                  <a:lnTo>
                    <a:pt x="3591" y="2974"/>
                  </a:lnTo>
                  <a:lnTo>
                    <a:pt x="3591" y="3001"/>
                  </a:lnTo>
                  <a:lnTo>
                    <a:pt x="4422" y="3001"/>
                  </a:lnTo>
                  <a:lnTo>
                    <a:pt x="4422" y="2974"/>
                  </a:lnTo>
                  <a:lnTo>
                    <a:pt x="4448" y="2840"/>
                  </a:lnTo>
                  <a:lnTo>
                    <a:pt x="4529" y="2706"/>
                  </a:lnTo>
                  <a:lnTo>
                    <a:pt x="4663" y="2626"/>
                  </a:lnTo>
                  <a:lnTo>
                    <a:pt x="4823" y="2599"/>
                  </a:lnTo>
                  <a:close/>
                  <a:moveTo>
                    <a:pt x="1153" y="0"/>
                  </a:moveTo>
                  <a:lnTo>
                    <a:pt x="938" y="27"/>
                  </a:lnTo>
                  <a:lnTo>
                    <a:pt x="697" y="80"/>
                  </a:lnTo>
                  <a:lnTo>
                    <a:pt x="510" y="188"/>
                  </a:lnTo>
                  <a:lnTo>
                    <a:pt x="349" y="348"/>
                  </a:lnTo>
                  <a:lnTo>
                    <a:pt x="188" y="509"/>
                  </a:lnTo>
                  <a:lnTo>
                    <a:pt x="81" y="723"/>
                  </a:lnTo>
                  <a:lnTo>
                    <a:pt x="27" y="938"/>
                  </a:lnTo>
                  <a:lnTo>
                    <a:pt x="1" y="1179"/>
                  </a:lnTo>
                  <a:lnTo>
                    <a:pt x="1" y="9351"/>
                  </a:lnTo>
                  <a:lnTo>
                    <a:pt x="8039" y="9351"/>
                  </a:lnTo>
                  <a:lnTo>
                    <a:pt x="8039" y="1179"/>
                  </a:lnTo>
                  <a:lnTo>
                    <a:pt x="8012" y="938"/>
                  </a:lnTo>
                  <a:lnTo>
                    <a:pt x="7958" y="723"/>
                  </a:lnTo>
                  <a:lnTo>
                    <a:pt x="7851" y="509"/>
                  </a:lnTo>
                  <a:lnTo>
                    <a:pt x="7690" y="348"/>
                  </a:lnTo>
                  <a:lnTo>
                    <a:pt x="7530" y="188"/>
                  </a:lnTo>
                  <a:lnTo>
                    <a:pt x="7315" y="80"/>
                  </a:lnTo>
                  <a:lnTo>
                    <a:pt x="7101" y="27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1816900" y="1525525"/>
              <a:ext cx="200975" cy="77725"/>
            </a:xfrm>
            <a:custGeom>
              <a:avLst/>
              <a:gdLst/>
              <a:ahLst/>
              <a:cxnLst/>
              <a:rect l="l" t="t" r="r" b="b"/>
              <a:pathLst>
                <a:path w="8039" h="3109" extrusionOk="0">
                  <a:moveTo>
                    <a:pt x="4797" y="778"/>
                  </a:moveTo>
                  <a:lnTo>
                    <a:pt x="4957" y="805"/>
                  </a:lnTo>
                  <a:lnTo>
                    <a:pt x="5065" y="885"/>
                  </a:lnTo>
                  <a:lnTo>
                    <a:pt x="5145" y="1019"/>
                  </a:lnTo>
                  <a:lnTo>
                    <a:pt x="5172" y="1153"/>
                  </a:lnTo>
                  <a:lnTo>
                    <a:pt x="5145" y="1314"/>
                  </a:lnTo>
                  <a:lnTo>
                    <a:pt x="5065" y="1448"/>
                  </a:lnTo>
                  <a:lnTo>
                    <a:pt x="4957" y="1528"/>
                  </a:lnTo>
                  <a:lnTo>
                    <a:pt x="4797" y="1555"/>
                  </a:lnTo>
                  <a:lnTo>
                    <a:pt x="3243" y="1555"/>
                  </a:lnTo>
                  <a:lnTo>
                    <a:pt x="3082" y="1528"/>
                  </a:lnTo>
                  <a:lnTo>
                    <a:pt x="2975" y="1448"/>
                  </a:lnTo>
                  <a:lnTo>
                    <a:pt x="2868" y="1314"/>
                  </a:lnTo>
                  <a:lnTo>
                    <a:pt x="2841" y="1153"/>
                  </a:lnTo>
                  <a:lnTo>
                    <a:pt x="2868" y="1019"/>
                  </a:lnTo>
                  <a:lnTo>
                    <a:pt x="2975" y="885"/>
                  </a:lnTo>
                  <a:lnTo>
                    <a:pt x="3082" y="805"/>
                  </a:lnTo>
                  <a:lnTo>
                    <a:pt x="3243" y="778"/>
                  </a:lnTo>
                  <a:close/>
                  <a:moveTo>
                    <a:pt x="1" y="1"/>
                  </a:moveTo>
                  <a:lnTo>
                    <a:pt x="1" y="1930"/>
                  </a:lnTo>
                  <a:lnTo>
                    <a:pt x="27" y="2171"/>
                  </a:lnTo>
                  <a:lnTo>
                    <a:pt x="81" y="2385"/>
                  </a:lnTo>
                  <a:lnTo>
                    <a:pt x="188" y="2600"/>
                  </a:lnTo>
                  <a:lnTo>
                    <a:pt x="349" y="2761"/>
                  </a:lnTo>
                  <a:lnTo>
                    <a:pt x="510" y="2921"/>
                  </a:lnTo>
                  <a:lnTo>
                    <a:pt x="697" y="3028"/>
                  </a:lnTo>
                  <a:lnTo>
                    <a:pt x="938" y="3082"/>
                  </a:lnTo>
                  <a:lnTo>
                    <a:pt x="1153" y="3109"/>
                  </a:lnTo>
                  <a:lnTo>
                    <a:pt x="6860" y="3109"/>
                  </a:lnTo>
                  <a:lnTo>
                    <a:pt x="7101" y="3082"/>
                  </a:lnTo>
                  <a:lnTo>
                    <a:pt x="7315" y="3028"/>
                  </a:lnTo>
                  <a:lnTo>
                    <a:pt x="7530" y="2921"/>
                  </a:lnTo>
                  <a:lnTo>
                    <a:pt x="7690" y="2761"/>
                  </a:lnTo>
                  <a:lnTo>
                    <a:pt x="7851" y="2600"/>
                  </a:lnTo>
                  <a:lnTo>
                    <a:pt x="7958" y="2385"/>
                  </a:lnTo>
                  <a:lnTo>
                    <a:pt x="8012" y="2171"/>
                  </a:lnTo>
                  <a:lnTo>
                    <a:pt x="8039" y="1930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41"/>
          <p:cNvGrpSpPr/>
          <p:nvPr/>
        </p:nvGrpSpPr>
        <p:grpSpPr>
          <a:xfrm>
            <a:off x="7290348" y="2291574"/>
            <a:ext cx="350834" cy="457205"/>
            <a:chOff x="2547700" y="1272350"/>
            <a:chExt cx="253200" cy="330900"/>
          </a:xfrm>
        </p:grpSpPr>
        <p:sp>
          <p:nvSpPr>
            <p:cNvPr id="540" name="Google Shape;540;p41"/>
            <p:cNvSpPr/>
            <p:nvPr/>
          </p:nvSpPr>
          <p:spPr>
            <a:xfrm>
              <a:off x="2575825" y="1272350"/>
              <a:ext cx="196950" cy="145375"/>
            </a:xfrm>
            <a:custGeom>
              <a:avLst/>
              <a:gdLst/>
              <a:ahLst/>
              <a:cxnLst/>
              <a:rect l="l" t="t" r="r" b="b"/>
              <a:pathLst>
                <a:path w="7878" h="5815" extrusionOk="0">
                  <a:moveTo>
                    <a:pt x="3939" y="0"/>
                  </a:moveTo>
                  <a:lnTo>
                    <a:pt x="3537" y="27"/>
                  </a:lnTo>
                  <a:lnTo>
                    <a:pt x="3135" y="80"/>
                  </a:lnTo>
                  <a:lnTo>
                    <a:pt x="2760" y="188"/>
                  </a:lnTo>
                  <a:lnTo>
                    <a:pt x="2412" y="322"/>
                  </a:lnTo>
                  <a:lnTo>
                    <a:pt x="2064" y="482"/>
                  </a:lnTo>
                  <a:lnTo>
                    <a:pt x="1742" y="670"/>
                  </a:lnTo>
                  <a:lnTo>
                    <a:pt x="1447" y="911"/>
                  </a:lnTo>
                  <a:lnTo>
                    <a:pt x="1153" y="1152"/>
                  </a:lnTo>
                  <a:lnTo>
                    <a:pt x="911" y="1420"/>
                  </a:lnTo>
                  <a:lnTo>
                    <a:pt x="670" y="1742"/>
                  </a:lnTo>
                  <a:lnTo>
                    <a:pt x="483" y="2063"/>
                  </a:lnTo>
                  <a:lnTo>
                    <a:pt x="322" y="2411"/>
                  </a:lnTo>
                  <a:lnTo>
                    <a:pt x="188" y="2760"/>
                  </a:lnTo>
                  <a:lnTo>
                    <a:pt x="81" y="3135"/>
                  </a:lnTo>
                  <a:lnTo>
                    <a:pt x="27" y="3537"/>
                  </a:lnTo>
                  <a:lnTo>
                    <a:pt x="0" y="3939"/>
                  </a:lnTo>
                  <a:lnTo>
                    <a:pt x="27" y="4448"/>
                  </a:lnTo>
                  <a:lnTo>
                    <a:pt x="134" y="4930"/>
                  </a:lnTo>
                  <a:lnTo>
                    <a:pt x="268" y="5385"/>
                  </a:lnTo>
                  <a:lnTo>
                    <a:pt x="483" y="5814"/>
                  </a:lnTo>
                  <a:lnTo>
                    <a:pt x="2680" y="5814"/>
                  </a:lnTo>
                  <a:lnTo>
                    <a:pt x="2546" y="5787"/>
                  </a:lnTo>
                  <a:lnTo>
                    <a:pt x="2412" y="5707"/>
                  </a:lnTo>
                  <a:lnTo>
                    <a:pt x="2331" y="5573"/>
                  </a:lnTo>
                  <a:lnTo>
                    <a:pt x="2305" y="5412"/>
                  </a:lnTo>
                  <a:lnTo>
                    <a:pt x="2331" y="5278"/>
                  </a:lnTo>
                  <a:lnTo>
                    <a:pt x="2412" y="5144"/>
                  </a:lnTo>
                  <a:lnTo>
                    <a:pt x="2519" y="5064"/>
                  </a:lnTo>
                  <a:lnTo>
                    <a:pt x="2653" y="5037"/>
                  </a:lnTo>
                  <a:lnTo>
                    <a:pt x="2653" y="2947"/>
                  </a:lnTo>
                  <a:lnTo>
                    <a:pt x="2519" y="2920"/>
                  </a:lnTo>
                  <a:lnTo>
                    <a:pt x="2412" y="2813"/>
                  </a:lnTo>
                  <a:lnTo>
                    <a:pt x="2331" y="2706"/>
                  </a:lnTo>
                  <a:lnTo>
                    <a:pt x="2305" y="2572"/>
                  </a:lnTo>
                  <a:lnTo>
                    <a:pt x="2331" y="2411"/>
                  </a:lnTo>
                  <a:lnTo>
                    <a:pt x="2412" y="2277"/>
                  </a:lnTo>
                  <a:lnTo>
                    <a:pt x="2546" y="2197"/>
                  </a:lnTo>
                  <a:lnTo>
                    <a:pt x="2680" y="2170"/>
                  </a:lnTo>
                  <a:lnTo>
                    <a:pt x="2841" y="2170"/>
                  </a:lnTo>
                  <a:lnTo>
                    <a:pt x="2894" y="2036"/>
                  </a:lnTo>
                  <a:lnTo>
                    <a:pt x="2974" y="1929"/>
                  </a:lnTo>
                  <a:lnTo>
                    <a:pt x="3082" y="1849"/>
                  </a:lnTo>
                  <a:lnTo>
                    <a:pt x="3242" y="1822"/>
                  </a:lnTo>
                  <a:lnTo>
                    <a:pt x="3376" y="1849"/>
                  </a:lnTo>
                  <a:lnTo>
                    <a:pt x="3484" y="1929"/>
                  </a:lnTo>
                  <a:lnTo>
                    <a:pt x="3591" y="2036"/>
                  </a:lnTo>
                  <a:lnTo>
                    <a:pt x="3618" y="2170"/>
                  </a:lnTo>
                  <a:lnTo>
                    <a:pt x="4234" y="2170"/>
                  </a:lnTo>
                  <a:lnTo>
                    <a:pt x="4287" y="2036"/>
                  </a:lnTo>
                  <a:lnTo>
                    <a:pt x="4368" y="1929"/>
                  </a:lnTo>
                  <a:lnTo>
                    <a:pt x="4475" y="1849"/>
                  </a:lnTo>
                  <a:lnTo>
                    <a:pt x="4636" y="1822"/>
                  </a:lnTo>
                  <a:lnTo>
                    <a:pt x="4770" y="1849"/>
                  </a:lnTo>
                  <a:lnTo>
                    <a:pt x="4904" y="1929"/>
                  </a:lnTo>
                  <a:lnTo>
                    <a:pt x="4984" y="2063"/>
                  </a:lnTo>
                  <a:lnTo>
                    <a:pt x="5011" y="2197"/>
                  </a:lnTo>
                  <a:lnTo>
                    <a:pt x="5011" y="2304"/>
                  </a:lnTo>
                  <a:lnTo>
                    <a:pt x="5145" y="2385"/>
                  </a:lnTo>
                  <a:lnTo>
                    <a:pt x="5252" y="2492"/>
                  </a:lnTo>
                  <a:lnTo>
                    <a:pt x="5332" y="2599"/>
                  </a:lnTo>
                  <a:lnTo>
                    <a:pt x="5413" y="2706"/>
                  </a:lnTo>
                  <a:lnTo>
                    <a:pt x="5493" y="2840"/>
                  </a:lnTo>
                  <a:lnTo>
                    <a:pt x="5547" y="2974"/>
                  </a:lnTo>
                  <a:lnTo>
                    <a:pt x="5573" y="3135"/>
                  </a:lnTo>
                  <a:lnTo>
                    <a:pt x="5573" y="3269"/>
                  </a:lnTo>
                  <a:lnTo>
                    <a:pt x="5573" y="3483"/>
                  </a:lnTo>
                  <a:lnTo>
                    <a:pt x="5520" y="3671"/>
                  </a:lnTo>
                  <a:lnTo>
                    <a:pt x="5439" y="3831"/>
                  </a:lnTo>
                  <a:lnTo>
                    <a:pt x="5306" y="3992"/>
                  </a:lnTo>
                  <a:lnTo>
                    <a:pt x="5439" y="4153"/>
                  </a:lnTo>
                  <a:lnTo>
                    <a:pt x="5520" y="4314"/>
                  </a:lnTo>
                  <a:lnTo>
                    <a:pt x="5573" y="4501"/>
                  </a:lnTo>
                  <a:lnTo>
                    <a:pt x="5573" y="4716"/>
                  </a:lnTo>
                  <a:lnTo>
                    <a:pt x="5547" y="4930"/>
                  </a:lnTo>
                  <a:lnTo>
                    <a:pt x="5493" y="5144"/>
                  </a:lnTo>
                  <a:lnTo>
                    <a:pt x="5386" y="5332"/>
                  </a:lnTo>
                  <a:lnTo>
                    <a:pt x="5252" y="5493"/>
                  </a:lnTo>
                  <a:lnTo>
                    <a:pt x="5091" y="5627"/>
                  </a:lnTo>
                  <a:lnTo>
                    <a:pt x="4904" y="5734"/>
                  </a:lnTo>
                  <a:lnTo>
                    <a:pt x="4689" y="5787"/>
                  </a:lnTo>
                  <a:lnTo>
                    <a:pt x="4475" y="5814"/>
                  </a:lnTo>
                  <a:lnTo>
                    <a:pt x="7395" y="5814"/>
                  </a:lnTo>
                  <a:lnTo>
                    <a:pt x="7610" y="5385"/>
                  </a:lnTo>
                  <a:lnTo>
                    <a:pt x="7744" y="4930"/>
                  </a:lnTo>
                  <a:lnTo>
                    <a:pt x="7851" y="4448"/>
                  </a:lnTo>
                  <a:lnTo>
                    <a:pt x="7878" y="3939"/>
                  </a:lnTo>
                  <a:lnTo>
                    <a:pt x="7851" y="3537"/>
                  </a:lnTo>
                  <a:lnTo>
                    <a:pt x="7797" y="3135"/>
                  </a:lnTo>
                  <a:lnTo>
                    <a:pt x="7690" y="2760"/>
                  </a:lnTo>
                  <a:lnTo>
                    <a:pt x="7556" y="2411"/>
                  </a:lnTo>
                  <a:lnTo>
                    <a:pt x="7395" y="2063"/>
                  </a:lnTo>
                  <a:lnTo>
                    <a:pt x="7208" y="1742"/>
                  </a:lnTo>
                  <a:lnTo>
                    <a:pt x="6967" y="1420"/>
                  </a:lnTo>
                  <a:lnTo>
                    <a:pt x="6726" y="1152"/>
                  </a:lnTo>
                  <a:lnTo>
                    <a:pt x="6431" y="911"/>
                  </a:lnTo>
                  <a:lnTo>
                    <a:pt x="6136" y="670"/>
                  </a:lnTo>
                  <a:lnTo>
                    <a:pt x="5815" y="482"/>
                  </a:lnTo>
                  <a:lnTo>
                    <a:pt x="5466" y="322"/>
                  </a:lnTo>
                  <a:lnTo>
                    <a:pt x="5118" y="188"/>
                  </a:lnTo>
                  <a:lnTo>
                    <a:pt x="4743" y="80"/>
                  </a:lnTo>
                  <a:lnTo>
                    <a:pt x="4341" y="27"/>
                  </a:lnTo>
                  <a:lnTo>
                    <a:pt x="3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2661550" y="13460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1046" y="643"/>
                  </a:lnTo>
                  <a:lnTo>
                    <a:pt x="1180" y="616"/>
                  </a:lnTo>
                  <a:lnTo>
                    <a:pt x="1287" y="563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87" y="107"/>
                  </a:lnTo>
                  <a:lnTo>
                    <a:pt x="1180" y="2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2661550" y="1381525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0"/>
                  </a:moveTo>
                  <a:lnTo>
                    <a:pt x="1" y="670"/>
                  </a:lnTo>
                  <a:lnTo>
                    <a:pt x="1046" y="670"/>
                  </a:lnTo>
                  <a:lnTo>
                    <a:pt x="1180" y="643"/>
                  </a:lnTo>
                  <a:lnTo>
                    <a:pt x="1287" y="563"/>
                  </a:lnTo>
                  <a:lnTo>
                    <a:pt x="1341" y="456"/>
                  </a:lnTo>
                  <a:lnTo>
                    <a:pt x="1367" y="349"/>
                  </a:lnTo>
                  <a:lnTo>
                    <a:pt x="1341" y="215"/>
                  </a:lnTo>
                  <a:lnTo>
                    <a:pt x="1287" y="107"/>
                  </a:lnTo>
                  <a:lnTo>
                    <a:pt x="1180" y="2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2547700" y="1502100"/>
              <a:ext cx="55600" cy="36175"/>
            </a:xfrm>
            <a:custGeom>
              <a:avLst/>
              <a:gdLst/>
              <a:ahLst/>
              <a:cxnLst/>
              <a:rect l="l" t="t" r="r" b="b"/>
              <a:pathLst>
                <a:path w="2224" h="1447" extrusionOk="0">
                  <a:moveTo>
                    <a:pt x="0" y="0"/>
                  </a:moveTo>
                  <a:lnTo>
                    <a:pt x="0" y="1447"/>
                  </a:lnTo>
                  <a:lnTo>
                    <a:pt x="1661" y="1447"/>
                  </a:lnTo>
                  <a:lnTo>
                    <a:pt x="1795" y="1393"/>
                  </a:lnTo>
                  <a:lnTo>
                    <a:pt x="1902" y="1313"/>
                  </a:lnTo>
                  <a:lnTo>
                    <a:pt x="2010" y="1233"/>
                  </a:lnTo>
                  <a:lnTo>
                    <a:pt x="2117" y="1125"/>
                  </a:lnTo>
                  <a:lnTo>
                    <a:pt x="2170" y="1018"/>
                  </a:lnTo>
                  <a:lnTo>
                    <a:pt x="2224" y="857"/>
                  </a:lnTo>
                  <a:lnTo>
                    <a:pt x="2224" y="723"/>
                  </a:lnTo>
                  <a:lnTo>
                    <a:pt x="2224" y="590"/>
                  </a:lnTo>
                  <a:lnTo>
                    <a:pt x="2170" y="429"/>
                  </a:lnTo>
                  <a:lnTo>
                    <a:pt x="2117" y="322"/>
                  </a:lnTo>
                  <a:lnTo>
                    <a:pt x="2010" y="214"/>
                  </a:lnTo>
                  <a:lnTo>
                    <a:pt x="1902" y="107"/>
                  </a:lnTo>
                  <a:lnTo>
                    <a:pt x="1795" y="54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2547700" y="1437125"/>
              <a:ext cx="253200" cy="166125"/>
            </a:xfrm>
            <a:custGeom>
              <a:avLst/>
              <a:gdLst/>
              <a:ahLst/>
              <a:cxnLst/>
              <a:rect l="l" t="t" r="r" b="b"/>
              <a:pathLst>
                <a:path w="10128" h="6645" extrusionOk="0">
                  <a:moveTo>
                    <a:pt x="1099" y="0"/>
                  </a:moveTo>
                  <a:lnTo>
                    <a:pt x="884" y="27"/>
                  </a:lnTo>
                  <a:lnTo>
                    <a:pt x="670" y="80"/>
                  </a:lnTo>
                  <a:lnTo>
                    <a:pt x="482" y="188"/>
                  </a:lnTo>
                  <a:lnTo>
                    <a:pt x="322" y="322"/>
                  </a:lnTo>
                  <a:lnTo>
                    <a:pt x="188" y="482"/>
                  </a:lnTo>
                  <a:lnTo>
                    <a:pt x="81" y="670"/>
                  </a:lnTo>
                  <a:lnTo>
                    <a:pt x="27" y="857"/>
                  </a:lnTo>
                  <a:lnTo>
                    <a:pt x="0" y="1072"/>
                  </a:lnTo>
                  <a:lnTo>
                    <a:pt x="0" y="1822"/>
                  </a:lnTo>
                  <a:lnTo>
                    <a:pt x="1501" y="1822"/>
                  </a:lnTo>
                  <a:lnTo>
                    <a:pt x="1822" y="1849"/>
                  </a:lnTo>
                  <a:lnTo>
                    <a:pt x="2090" y="1929"/>
                  </a:lnTo>
                  <a:lnTo>
                    <a:pt x="2358" y="2063"/>
                  </a:lnTo>
                  <a:lnTo>
                    <a:pt x="2572" y="2251"/>
                  </a:lnTo>
                  <a:lnTo>
                    <a:pt x="2760" y="2492"/>
                  </a:lnTo>
                  <a:lnTo>
                    <a:pt x="2894" y="2733"/>
                  </a:lnTo>
                  <a:lnTo>
                    <a:pt x="2974" y="3028"/>
                  </a:lnTo>
                  <a:lnTo>
                    <a:pt x="3001" y="3322"/>
                  </a:lnTo>
                  <a:lnTo>
                    <a:pt x="2974" y="3617"/>
                  </a:lnTo>
                  <a:lnTo>
                    <a:pt x="2894" y="3912"/>
                  </a:lnTo>
                  <a:lnTo>
                    <a:pt x="2760" y="4153"/>
                  </a:lnTo>
                  <a:lnTo>
                    <a:pt x="2572" y="4394"/>
                  </a:lnTo>
                  <a:lnTo>
                    <a:pt x="2358" y="4555"/>
                  </a:lnTo>
                  <a:lnTo>
                    <a:pt x="2090" y="4716"/>
                  </a:lnTo>
                  <a:lnTo>
                    <a:pt x="1822" y="4796"/>
                  </a:lnTo>
                  <a:lnTo>
                    <a:pt x="1501" y="4823"/>
                  </a:lnTo>
                  <a:lnTo>
                    <a:pt x="0" y="4823"/>
                  </a:lnTo>
                  <a:lnTo>
                    <a:pt x="0" y="5573"/>
                  </a:lnTo>
                  <a:lnTo>
                    <a:pt x="27" y="5787"/>
                  </a:lnTo>
                  <a:lnTo>
                    <a:pt x="81" y="5975"/>
                  </a:lnTo>
                  <a:lnTo>
                    <a:pt x="188" y="6163"/>
                  </a:lnTo>
                  <a:lnTo>
                    <a:pt x="322" y="6323"/>
                  </a:lnTo>
                  <a:lnTo>
                    <a:pt x="482" y="6457"/>
                  </a:lnTo>
                  <a:lnTo>
                    <a:pt x="670" y="6564"/>
                  </a:lnTo>
                  <a:lnTo>
                    <a:pt x="884" y="6618"/>
                  </a:lnTo>
                  <a:lnTo>
                    <a:pt x="1099" y="6645"/>
                  </a:lnTo>
                  <a:lnTo>
                    <a:pt x="9029" y="6645"/>
                  </a:lnTo>
                  <a:lnTo>
                    <a:pt x="9271" y="6618"/>
                  </a:lnTo>
                  <a:lnTo>
                    <a:pt x="9458" y="6564"/>
                  </a:lnTo>
                  <a:lnTo>
                    <a:pt x="9646" y="6457"/>
                  </a:lnTo>
                  <a:lnTo>
                    <a:pt x="9806" y="6323"/>
                  </a:lnTo>
                  <a:lnTo>
                    <a:pt x="9940" y="6163"/>
                  </a:lnTo>
                  <a:lnTo>
                    <a:pt x="10048" y="5975"/>
                  </a:lnTo>
                  <a:lnTo>
                    <a:pt x="10101" y="5787"/>
                  </a:lnTo>
                  <a:lnTo>
                    <a:pt x="10128" y="5573"/>
                  </a:lnTo>
                  <a:lnTo>
                    <a:pt x="10128" y="1072"/>
                  </a:lnTo>
                  <a:lnTo>
                    <a:pt x="10101" y="857"/>
                  </a:lnTo>
                  <a:lnTo>
                    <a:pt x="10048" y="670"/>
                  </a:lnTo>
                  <a:lnTo>
                    <a:pt x="9940" y="482"/>
                  </a:lnTo>
                  <a:lnTo>
                    <a:pt x="9806" y="322"/>
                  </a:lnTo>
                  <a:lnTo>
                    <a:pt x="9646" y="188"/>
                  </a:lnTo>
                  <a:lnTo>
                    <a:pt x="9458" y="80"/>
                  </a:lnTo>
                  <a:lnTo>
                    <a:pt x="9271" y="27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5" name="Google Shape;5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013" y="145826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5" y="4149120"/>
            <a:ext cx="2186305" cy="9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E1F14-C3C5-50E5-1387-E06CEAA6302B}"/>
              </a:ext>
            </a:extLst>
          </p:cNvPr>
          <p:cNvSpPr txBox="1"/>
          <p:nvPr/>
        </p:nvSpPr>
        <p:spPr>
          <a:xfrm>
            <a:off x="1984552" y="835992"/>
            <a:ext cx="5495026" cy="4766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minggu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saya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antaranya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Dimensionality Reduction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Market basket analysis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Monte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carlo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prediction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Google data studio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 CNN</a:t>
            </a:r>
          </a:p>
          <a:p>
            <a:pPr algn="just"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9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>
            <a:spLocks noGrp="1"/>
          </p:cNvSpPr>
          <p:nvPr>
            <p:ph type="title"/>
          </p:nvPr>
        </p:nvSpPr>
        <p:spPr>
          <a:xfrm>
            <a:off x="592409" y="44030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Minggu</a:t>
            </a:r>
            <a:r>
              <a:rPr lang="en-US" dirty="0"/>
              <a:t> ke-8</a:t>
            </a:r>
            <a:endParaRPr dirty="0"/>
          </a:p>
        </p:txBody>
      </p:sp>
      <p:sp>
        <p:nvSpPr>
          <p:cNvPr id="488" name="Google Shape;488;p41"/>
          <p:cNvSpPr txBox="1"/>
          <p:nvPr/>
        </p:nvSpPr>
        <p:spPr>
          <a:xfrm>
            <a:off x="782135" y="3370531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19" name="Google Shape;519;p41"/>
          <p:cNvGrpSpPr/>
          <p:nvPr/>
        </p:nvGrpSpPr>
        <p:grpSpPr>
          <a:xfrm>
            <a:off x="1449438" y="2291574"/>
            <a:ext cx="457594" cy="457205"/>
            <a:chOff x="238125" y="1272350"/>
            <a:chExt cx="330250" cy="330900"/>
          </a:xfrm>
        </p:grpSpPr>
        <p:sp>
          <p:nvSpPr>
            <p:cNvPr id="520" name="Google Shape;520;p41"/>
            <p:cNvSpPr/>
            <p:nvPr/>
          </p:nvSpPr>
          <p:spPr>
            <a:xfrm>
              <a:off x="238125" y="1281725"/>
              <a:ext cx="109875" cy="146700"/>
            </a:xfrm>
            <a:custGeom>
              <a:avLst/>
              <a:gdLst/>
              <a:ahLst/>
              <a:cxnLst/>
              <a:rect l="l" t="t" r="r" b="b"/>
              <a:pathLst>
                <a:path w="4395" h="5868" extrusionOk="0">
                  <a:moveTo>
                    <a:pt x="4394" y="0"/>
                  </a:moveTo>
                  <a:lnTo>
                    <a:pt x="3939" y="188"/>
                  </a:lnTo>
                  <a:lnTo>
                    <a:pt x="3510" y="402"/>
                  </a:lnTo>
                  <a:lnTo>
                    <a:pt x="3081" y="643"/>
                  </a:lnTo>
                  <a:lnTo>
                    <a:pt x="2679" y="911"/>
                  </a:lnTo>
                  <a:lnTo>
                    <a:pt x="2304" y="1206"/>
                  </a:lnTo>
                  <a:lnTo>
                    <a:pt x="1956" y="1527"/>
                  </a:lnTo>
                  <a:lnTo>
                    <a:pt x="1634" y="1876"/>
                  </a:lnTo>
                  <a:lnTo>
                    <a:pt x="1340" y="2251"/>
                  </a:lnTo>
                  <a:lnTo>
                    <a:pt x="1045" y="2653"/>
                  </a:lnTo>
                  <a:lnTo>
                    <a:pt x="804" y="3055"/>
                  </a:lnTo>
                  <a:lnTo>
                    <a:pt x="589" y="3483"/>
                  </a:lnTo>
                  <a:lnTo>
                    <a:pt x="402" y="3939"/>
                  </a:lnTo>
                  <a:lnTo>
                    <a:pt x="241" y="4394"/>
                  </a:lnTo>
                  <a:lnTo>
                    <a:pt x="134" y="4876"/>
                  </a:lnTo>
                  <a:lnTo>
                    <a:pt x="54" y="5359"/>
                  </a:lnTo>
                  <a:lnTo>
                    <a:pt x="0" y="5868"/>
                  </a:lnTo>
                  <a:lnTo>
                    <a:pt x="2519" y="5868"/>
                  </a:lnTo>
                  <a:lnTo>
                    <a:pt x="2545" y="5198"/>
                  </a:lnTo>
                  <a:lnTo>
                    <a:pt x="2626" y="4528"/>
                  </a:lnTo>
                  <a:lnTo>
                    <a:pt x="2733" y="3912"/>
                  </a:lnTo>
                  <a:lnTo>
                    <a:pt x="2840" y="3296"/>
                  </a:lnTo>
                  <a:lnTo>
                    <a:pt x="3001" y="2706"/>
                  </a:lnTo>
                  <a:lnTo>
                    <a:pt x="3188" y="2144"/>
                  </a:lnTo>
                  <a:lnTo>
                    <a:pt x="3403" y="1608"/>
                  </a:lnTo>
                  <a:lnTo>
                    <a:pt x="3644" y="1099"/>
                  </a:lnTo>
                  <a:lnTo>
                    <a:pt x="3805" y="804"/>
                  </a:lnTo>
                  <a:lnTo>
                    <a:pt x="3992" y="509"/>
                  </a:lnTo>
                  <a:lnTo>
                    <a:pt x="4180" y="241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238125" y="1447825"/>
              <a:ext cx="109875" cy="146050"/>
            </a:xfrm>
            <a:custGeom>
              <a:avLst/>
              <a:gdLst/>
              <a:ahLst/>
              <a:cxnLst/>
              <a:rect l="l" t="t" r="r" b="b"/>
              <a:pathLst>
                <a:path w="4395" h="5842" extrusionOk="0">
                  <a:moveTo>
                    <a:pt x="0" y="1"/>
                  </a:moveTo>
                  <a:lnTo>
                    <a:pt x="54" y="483"/>
                  </a:lnTo>
                  <a:lnTo>
                    <a:pt x="134" y="992"/>
                  </a:lnTo>
                  <a:lnTo>
                    <a:pt x="241" y="1448"/>
                  </a:lnTo>
                  <a:lnTo>
                    <a:pt x="402" y="1930"/>
                  </a:lnTo>
                  <a:lnTo>
                    <a:pt x="589" y="2359"/>
                  </a:lnTo>
                  <a:lnTo>
                    <a:pt x="804" y="2787"/>
                  </a:lnTo>
                  <a:lnTo>
                    <a:pt x="1045" y="3216"/>
                  </a:lnTo>
                  <a:lnTo>
                    <a:pt x="1340" y="3591"/>
                  </a:lnTo>
                  <a:lnTo>
                    <a:pt x="1634" y="3966"/>
                  </a:lnTo>
                  <a:lnTo>
                    <a:pt x="1956" y="4315"/>
                  </a:lnTo>
                  <a:lnTo>
                    <a:pt x="2304" y="4636"/>
                  </a:lnTo>
                  <a:lnTo>
                    <a:pt x="2679" y="4931"/>
                  </a:lnTo>
                  <a:lnTo>
                    <a:pt x="3081" y="5199"/>
                  </a:lnTo>
                  <a:lnTo>
                    <a:pt x="3510" y="5440"/>
                  </a:lnTo>
                  <a:lnTo>
                    <a:pt x="3939" y="5654"/>
                  </a:lnTo>
                  <a:lnTo>
                    <a:pt x="4394" y="5842"/>
                  </a:lnTo>
                  <a:lnTo>
                    <a:pt x="4394" y="5842"/>
                  </a:lnTo>
                  <a:lnTo>
                    <a:pt x="4180" y="5601"/>
                  </a:lnTo>
                  <a:lnTo>
                    <a:pt x="3992" y="5333"/>
                  </a:lnTo>
                  <a:lnTo>
                    <a:pt x="3805" y="5038"/>
                  </a:lnTo>
                  <a:lnTo>
                    <a:pt x="3644" y="4743"/>
                  </a:lnTo>
                  <a:lnTo>
                    <a:pt x="3403" y="4234"/>
                  </a:lnTo>
                  <a:lnTo>
                    <a:pt x="3188" y="3698"/>
                  </a:lnTo>
                  <a:lnTo>
                    <a:pt x="3001" y="3136"/>
                  </a:lnTo>
                  <a:lnTo>
                    <a:pt x="2840" y="2546"/>
                  </a:lnTo>
                  <a:lnTo>
                    <a:pt x="2733" y="1930"/>
                  </a:lnTo>
                  <a:lnTo>
                    <a:pt x="2626" y="1314"/>
                  </a:lnTo>
                  <a:lnTo>
                    <a:pt x="2545" y="644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459150" y="1447825"/>
              <a:ext cx="109225" cy="146050"/>
            </a:xfrm>
            <a:custGeom>
              <a:avLst/>
              <a:gdLst/>
              <a:ahLst/>
              <a:cxnLst/>
              <a:rect l="l" t="t" r="r" b="b"/>
              <a:pathLst>
                <a:path w="4369" h="5842" extrusionOk="0">
                  <a:moveTo>
                    <a:pt x="1850" y="1"/>
                  </a:moveTo>
                  <a:lnTo>
                    <a:pt x="1823" y="644"/>
                  </a:lnTo>
                  <a:lnTo>
                    <a:pt x="1742" y="1314"/>
                  </a:lnTo>
                  <a:lnTo>
                    <a:pt x="1662" y="1930"/>
                  </a:lnTo>
                  <a:lnTo>
                    <a:pt x="1528" y="2546"/>
                  </a:lnTo>
                  <a:lnTo>
                    <a:pt x="1367" y="3136"/>
                  </a:lnTo>
                  <a:lnTo>
                    <a:pt x="1180" y="3698"/>
                  </a:lnTo>
                  <a:lnTo>
                    <a:pt x="965" y="4234"/>
                  </a:lnTo>
                  <a:lnTo>
                    <a:pt x="724" y="4743"/>
                  </a:lnTo>
                  <a:lnTo>
                    <a:pt x="563" y="5038"/>
                  </a:lnTo>
                  <a:lnTo>
                    <a:pt x="376" y="5333"/>
                  </a:lnTo>
                  <a:lnTo>
                    <a:pt x="188" y="5601"/>
                  </a:lnTo>
                  <a:lnTo>
                    <a:pt x="1" y="5842"/>
                  </a:lnTo>
                  <a:lnTo>
                    <a:pt x="429" y="5654"/>
                  </a:lnTo>
                  <a:lnTo>
                    <a:pt x="885" y="5440"/>
                  </a:lnTo>
                  <a:lnTo>
                    <a:pt x="1287" y="5199"/>
                  </a:lnTo>
                  <a:lnTo>
                    <a:pt x="1689" y="4931"/>
                  </a:lnTo>
                  <a:lnTo>
                    <a:pt x="2064" y="4636"/>
                  </a:lnTo>
                  <a:lnTo>
                    <a:pt x="2412" y="4315"/>
                  </a:lnTo>
                  <a:lnTo>
                    <a:pt x="2734" y="3966"/>
                  </a:lnTo>
                  <a:lnTo>
                    <a:pt x="3028" y="3591"/>
                  </a:lnTo>
                  <a:lnTo>
                    <a:pt x="3323" y="3216"/>
                  </a:lnTo>
                  <a:lnTo>
                    <a:pt x="3564" y="2787"/>
                  </a:lnTo>
                  <a:lnTo>
                    <a:pt x="3779" y="2359"/>
                  </a:lnTo>
                  <a:lnTo>
                    <a:pt x="3966" y="1930"/>
                  </a:lnTo>
                  <a:lnTo>
                    <a:pt x="4127" y="1448"/>
                  </a:lnTo>
                  <a:lnTo>
                    <a:pt x="4234" y="992"/>
                  </a:lnTo>
                  <a:lnTo>
                    <a:pt x="4314" y="483"/>
                  </a:lnTo>
                  <a:lnTo>
                    <a:pt x="4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59150" y="1281725"/>
              <a:ext cx="109225" cy="146700"/>
            </a:xfrm>
            <a:custGeom>
              <a:avLst/>
              <a:gdLst/>
              <a:ahLst/>
              <a:cxnLst/>
              <a:rect l="l" t="t" r="r" b="b"/>
              <a:pathLst>
                <a:path w="4369" h="5868" extrusionOk="0">
                  <a:moveTo>
                    <a:pt x="1" y="0"/>
                  </a:moveTo>
                  <a:lnTo>
                    <a:pt x="188" y="241"/>
                  </a:lnTo>
                  <a:lnTo>
                    <a:pt x="376" y="509"/>
                  </a:lnTo>
                  <a:lnTo>
                    <a:pt x="563" y="804"/>
                  </a:lnTo>
                  <a:lnTo>
                    <a:pt x="724" y="1099"/>
                  </a:lnTo>
                  <a:lnTo>
                    <a:pt x="965" y="1608"/>
                  </a:lnTo>
                  <a:lnTo>
                    <a:pt x="1180" y="2144"/>
                  </a:lnTo>
                  <a:lnTo>
                    <a:pt x="1367" y="2706"/>
                  </a:lnTo>
                  <a:lnTo>
                    <a:pt x="1528" y="3296"/>
                  </a:lnTo>
                  <a:lnTo>
                    <a:pt x="1662" y="3912"/>
                  </a:lnTo>
                  <a:lnTo>
                    <a:pt x="1742" y="4528"/>
                  </a:lnTo>
                  <a:lnTo>
                    <a:pt x="1823" y="5198"/>
                  </a:lnTo>
                  <a:lnTo>
                    <a:pt x="1850" y="5868"/>
                  </a:lnTo>
                  <a:lnTo>
                    <a:pt x="4368" y="5868"/>
                  </a:lnTo>
                  <a:lnTo>
                    <a:pt x="4314" y="5359"/>
                  </a:lnTo>
                  <a:lnTo>
                    <a:pt x="4234" y="4876"/>
                  </a:lnTo>
                  <a:lnTo>
                    <a:pt x="4127" y="4394"/>
                  </a:lnTo>
                  <a:lnTo>
                    <a:pt x="3966" y="3939"/>
                  </a:lnTo>
                  <a:lnTo>
                    <a:pt x="3779" y="3483"/>
                  </a:lnTo>
                  <a:lnTo>
                    <a:pt x="3564" y="3055"/>
                  </a:lnTo>
                  <a:lnTo>
                    <a:pt x="3323" y="2653"/>
                  </a:lnTo>
                  <a:lnTo>
                    <a:pt x="3028" y="2251"/>
                  </a:lnTo>
                  <a:lnTo>
                    <a:pt x="2734" y="1876"/>
                  </a:lnTo>
                  <a:lnTo>
                    <a:pt x="2412" y="1527"/>
                  </a:lnTo>
                  <a:lnTo>
                    <a:pt x="2064" y="1206"/>
                  </a:lnTo>
                  <a:lnTo>
                    <a:pt x="1689" y="911"/>
                  </a:lnTo>
                  <a:lnTo>
                    <a:pt x="1287" y="643"/>
                  </a:lnTo>
                  <a:lnTo>
                    <a:pt x="885" y="402"/>
                  </a:lnTo>
                  <a:lnTo>
                    <a:pt x="429" y="1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327875" y="1507450"/>
              <a:ext cx="150725" cy="95800"/>
            </a:xfrm>
            <a:custGeom>
              <a:avLst/>
              <a:gdLst/>
              <a:ahLst/>
              <a:cxnLst/>
              <a:rect l="l" t="t" r="r" b="b"/>
              <a:pathLst>
                <a:path w="6029" h="3832" extrusionOk="0">
                  <a:moveTo>
                    <a:pt x="0" y="0"/>
                  </a:moveTo>
                  <a:lnTo>
                    <a:pt x="161" y="536"/>
                  </a:lnTo>
                  <a:lnTo>
                    <a:pt x="322" y="1045"/>
                  </a:lnTo>
                  <a:lnTo>
                    <a:pt x="509" y="1528"/>
                  </a:lnTo>
                  <a:lnTo>
                    <a:pt x="751" y="1983"/>
                  </a:lnTo>
                  <a:lnTo>
                    <a:pt x="992" y="2412"/>
                  </a:lnTo>
                  <a:lnTo>
                    <a:pt x="1233" y="2787"/>
                  </a:lnTo>
                  <a:lnTo>
                    <a:pt x="1528" y="3108"/>
                  </a:lnTo>
                  <a:lnTo>
                    <a:pt x="1795" y="3350"/>
                  </a:lnTo>
                  <a:lnTo>
                    <a:pt x="2090" y="3564"/>
                  </a:lnTo>
                  <a:lnTo>
                    <a:pt x="2385" y="3725"/>
                  </a:lnTo>
                  <a:lnTo>
                    <a:pt x="2706" y="3805"/>
                  </a:lnTo>
                  <a:lnTo>
                    <a:pt x="3028" y="3832"/>
                  </a:lnTo>
                  <a:lnTo>
                    <a:pt x="3323" y="3805"/>
                  </a:lnTo>
                  <a:lnTo>
                    <a:pt x="3644" y="3725"/>
                  </a:lnTo>
                  <a:lnTo>
                    <a:pt x="3939" y="3564"/>
                  </a:lnTo>
                  <a:lnTo>
                    <a:pt x="4234" y="3350"/>
                  </a:lnTo>
                  <a:lnTo>
                    <a:pt x="4528" y="3108"/>
                  </a:lnTo>
                  <a:lnTo>
                    <a:pt x="4796" y="2787"/>
                  </a:lnTo>
                  <a:lnTo>
                    <a:pt x="5037" y="2412"/>
                  </a:lnTo>
                  <a:lnTo>
                    <a:pt x="5305" y="1983"/>
                  </a:lnTo>
                  <a:lnTo>
                    <a:pt x="5520" y="1528"/>
                  </a:lnTo>
                  <a:lnTo>
                    <a:pt x="5707" y="1045"/>
                  </a:lnTo>
                  <a:lnTo>
                    <a:pt x="5868" y="536"/>
                  </a:lnTo>
                  <a:lnTo>
                    <a:pt x="6029" y="0"/>
                  </a:lnTo>
                  <a:lnTo>
                    <a:pt x="5734" y="268"/>
                  </a:lnTo>
                  <a:lnTo>
                    <a:pt x="5413" y="536"/>
                  </a:lnTo>
                  <a:lnTo>
                    <a:pt x="5064" y="751"/>
                  </a:lnTo>
                  <a:lnTo>
                    <a:pt x="4689" y="938"/>
                  </a:lnTo>
                  <a:lnTo>
                    <a:pt x="4287" y="1099"/>
                  </a:lnTo>
                  <a:lnTo>
                    <a:pt x="3885" y="1206"/>
                  </a:lnTo>
                  <a:lnTo>
                    <a:pt x="3457" y="1286"/>
                  </a:lnTo>
                  <a:lnTo>
                    <a:pt x="3028" y="1313"/>
                  </a:lnTo>
                  <a:lnTo>
                    <a:pt x="2572" y="1286"/>
                  </a:lnTo>
                  <a:lnTo>
                    <a:pt x="2144" y="1206"/>
                  </a:lnTo>
                  <a:lnTo>
                    <a:pt x="1742" y="1099"/>
                  </a:lnTo>
                  <a:lnTo>
                    <a:pt x="1340" y="938"/>
                  </a:lnTo>
                  <a:lnTo>
                    <a:pt x="992" y="751"/>
                  </a:lnTo>
                  <a:lnTo>
                    <a:pt x="643" y="536"/>
                  </a:lnTo>
                  <a:lnTo>
                    <a:pt x="295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327875" y="1272350"/>
              <a:ext cx="150725" cy="96475"/>
            </a:xfrm>
            <a:custGeom>
              <a:avLst/>
              <a:gdLst/>
              <a:ahLst/>
              <a:cxnLst/>
              <a:rect l="l" t="t" r="r" b="b"/>
              <a:pathLst>
                <a:path w="6029" h="3859" extrusionOk="0">
                  <a:moveTo>
                    <a:pt x="3028" y="0"/>
                  </a:moveTo>
                  <a:lnTo>
                    <a:pt x="2706" y="27"/>
                  </a:lnTo>
                  <a:lnTo>
                    <a:pt x="2385" y="134"/>
                  </a:lnTo>
                  <a:lnTo>
                    <a:pt x="2090" y="268"/>
                  </a:lnTo>
                  <a:lnTo>
                    <a:pt x="1795" y="482"/>
                  </a:lnTo>
                  <a:lnTo>
                    <a:pt x="1528" y="750"/>
                  </a:lnTo>
                  <a:lnTo>
                    <a:pt x="1233" y="1045"/>
                  </a:lnTo>
                  <a:lnTo>
                    <a:pt x="992" y="1420"/>
                  </a:lnTo>
                  <a:lnTo>
                    <a:pt x="751" y="1849"/>
                  </a:lnTo>
                  <a:lnTo>
                    <a:pt x="509" y="2304"/>
                  </a:lnTo>
                  <a:lnTo>
                    <a:pt x="322" y="2786"/>
                  </a:lnTo>
                  <a:lnTo>
                    <a:pt x="161" y="3296"/>
                  </a:lnTo>
                  <a:lnTo>
                    <a:pt x="0" y="3858"/>
                  </a:lnTo>
                  <a:lnTo>
                    <a:pt x="0" y="3858"/>
                  </a:lnTo>
                  <a:lnTo>
                    <a:pt x="295" y="3563"/>
                  </a:lnTo>
                  <a:lnTo>
                    <a:pt x="643" y="3296"/>
                  </a:lnTo>
                  <a:lnTo>
                    <a:pt x="992" y="3081"/>
                  </a:lnTo>
                  <a:lnTo>
                    <a:pt x="1340" y="2894"/>
                  </a:lnTo>
                  <a:lnTo>
                    <a:pt x="1742" y="2733"/>
                  </a:lnTo>
                  <a:lnTo>
                    <a:pt x="2144" y="2626"/>
                  </a:lnTo>
                  <a:lnTo>
                    <a:pt x="2572" y="2545"/>
                  </a:lnTo>
                  <a:lnTo>
                    <a:pt x="3028" y="2519"/>
                  </a:lnTo>
                  <a:lnTo>
                    <a:pt x="3457" y="2545"/>
                  </a:lnTo>
                  <a:lnTo>
                    <a:pt x="3885" y="2626"/>
                  </a:lnTo>
                  <a:lnTo>
                    <a:pt x="4287" y="2733"/>
                  </a:lnTo>
                  <a:lnTo>
                    <a:pt x="4689" y="2894"/>
                  </a:lnTo>
                  <a:lnTo>
                    <a:pt x="5064" y="3081"/>
                  </a:lnTo>
                  <a:lnTo>
                    <a:pt x="5413" y="3296"/>
                  </a:lnTo>
                  <a:lnTo>
                    <a:pt x="5734" y="3563"/>
                  </a:lnTo>
                  <a:lnTo>
                    <a:pt x="6029" y="3858"/>
                  </a:lnTo>
                  <a:lnTo>
                    <a:pt x="5868" y="3296"/>
                  </a:lnTo>
                  <a:lnTo>
                    <a:pt x="5707" y="2786"/>
                  </a:lnTo>
                  <a:lnTo>
                    <a:pt x="5520" y="2304"/>
                  </a:lnTo>
                  <a:lnTo>
                    <a:pt x="5305" y="1849"/>
                  </a:lnTo>
                  <a:lnTo>
                    <a:pt x="5037" y="1420"/>
                  </a:lnTo>
                  <a:lnTo>
                    <a:pt x="4796" y="1045"/>
                  </a:lnTo>
                  <a:lnTo>
                    <a:pt x="4528" y="750"/>
                  </a:lnTo>
                  <a:lnTo>
                    <a:pt x="4234" y="482"/>
                  </a:lnTo>
                  <a:lnTo>
                    <a:pt x="3939" y="268"/>
                  </a:lnTo>
                  <a:lnTo>
                    <a:pt x="3644" y="134"/>
                  </a:lnTo>
                  <a:lnTo>
                    <a:pt x="3323" y="2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390825" y="14478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046" y="644"/>
                  </a:lnTo>
                  <a:lnTo>
                    <a:pt x="1153" y="617"/>
                  </a:lnTo>
                  <a:lnTo>
                    <a:pt x="1260" y="537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60" y="81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390825" y="1411650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1"/>
                  </a:moveTo>
                  <a:lnTo>
                    <a:pt x="1" y="671"/>
                  </a:lnTo>
                  <a:lnTo>
                    <a:pt x="1046" y="671"/>
                  </a:lnTo>
                  <a:lnTo>
                    <a:pt x="1153" y="644"/>
                  </a:lnTo>
                  <a:lnTo>
                    <a:pt x="1260" y="564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215"/>
                  </a:lnTo>
                  <a:lnTo>
                    <a:pt x="1260" y="108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320500" y="1354725"/>
              <a:ext cx="165475" cy="166150"/>
            </a:xfrm>
            <a:custGeom>
              <a:avLst/>
              <a:gdLst/>
              <a:ahLst/>
              <a:cxnLst/>
              <a:rect l="l" t="t" r="r" b="b"/>
              <a:pathLst>
                <a:path w="6619" h="6646" extrusionOk="0">
                  <a:moveTo>
                    <a:pt x="3993" y="1153"/>
                  </a:moveTo>
                  <a:lnTo>
                    <a:pt x="4154" y="1179"/>
                  </a:lnTo>
                  <a:lnTo>
                    <a:pt x="4287" y="1260"/>
                  </a:lnTo>
                  <a:lnTo>
                    <a:pt x="4368" y="1394"/>
                  </a:lnTo>
                  <a:lnTo>
                    <a:pt x="4395" y="1528"/>
                  </a:lnTo>
                  <a:lnTo>
                    <a:pt x="4395" y="1635"/>
                  </a:lnTo>
                  <a:lnTo>
                    <a:pt x="4502" y="1715"/>
                  </a:lnTo>
                  <a:lnTo>
                    <a:pt x="4609" y="1822"/>
                  </a:lnTo>
                  <a:lnTo>
                    <a:pt x="4716" y="1930"/>
                  </a:lnTo>
                  <a:lnTo>
                    <a:pt x="4797" y="2037"/>
                  </a:lnTo>
                  <a:lnTo>
                    <a:pt x="4850" y="2171"/>
                  </a:lnTo>
                  <a:lnTo>
                    <a:pt x="4904" y="2305"/>
                  </a:lnTo>
                  <a:lnTo>
                    <a:pt x="4931" y="2466"/>
                  </a:lnTo>
                  <a:lnTo>
                    <a:pt x="4957" y="2599"/>
                  </a:lnTo>
                  <a:lnTo>
                    <a:pt x="4931" y="2814"/>
                  </a:lnTo>
                  <a:lnTo>
                    <a:pt x="4877" y="3001"/>
                  </a:lnTo>
                  <a:lnTo>
                    <a:pt x="4797" y="3162"/>
                  </a:lnTo>
                  <a:lnTo>
                    <a:pt x="4689" y="3323"/>
                  </a:lnTo>
                  <a:lnTo>
                    <a:pt x="4797" y="3484"/>
                  </a:lnTo>
                  <a:lnTo>
                    <a:pt x="4877" y="3644"/>
                  </a:lnTo>
                  <a:lnTo>
                    <a:pt x="4931" y="3832"/>
                  </a:lnTo>
                  <a:lnTo>
                    <a:pt x="4957" y="4046"/>
                  </a:lnTo>
                  <a:lnTo>
                    <a:pt x="4931" y="4180"/>
                  </a:lnTo>
                  <a:lnTo>
                    <a:pt x="4904" y="4341"/>
                  </a:lnTo>
                  <a:lnTo>
                    <a:pt x="4850" y="4475"/>
                  </a:lnTo>
                  <a:lnTo>
                    <a:pt x="4797" y="4609"/>
                  </a:lnTo>
                  <a:lnTo>
                    <a:pt x="4716" y="4716"/>
                  </a:lnTo>
                  <a:lnTo>
                    <a:pt x="4609" y="4823"/>
                  </a:lnTo>
                  <a:lnTo>
                    <a:pt x="4502" y="4931"/>
                  </a:lnTo>
                  <a:lnTo>
                    <a:pt x="4395" y="5011"/>
                  </a:lnTo>
                  <a:lnTo>
                    <a:pt x="4395" y="5118"/>
                  </a:lnTo>
                  <a:lnTo>
                    <a:pt x="4368" y="5252"/>
                  </a:lnTo>
                  <a:lnTo>
                    <a:pt x="4287" y="5386"/>
                  </a:lnTo>
                  <a:lnTo>
                    <a:pt x="4154" y="5466"/>
                  </a:lnTo>
                  <a:lnTo>
                    <a:pt x="3993" y="5493"/>
                  </a:lnTo>
                  <a:lnTo>
                    <a:pt x="3859" y="5466"/>
                  </a:lnTo>
                  <a:lnTo>
                    <a:pt x="3725" y="5386"/>
                  </a:lnTo>
                  <a:lnTo>
                    <a:pt x="3644" y="5279"/>
                  </a:lnTo>
                  <a:lnTo>
                    <a:pt x="3618" y="5145"/>
                  </a:lnTo>
                  <a:lnTo>
                    <a:pt x="3001" y="5145"/>
                  </a:lnTo>
                  <a:lnTo>
                    <a:pt x="2948" y="5279"/>
                  </a:lnTo>
                  <a:lnTo>
                    <a:pt x="2867" y="5386"/>
                  </a:lnTo>
                  <a:lnTo>
                    <a:pt x="2760" y="5466"/>
                  </a:lnTo>
                  <a:lnTo>
                    <a:pt x="2600" y="5493"/>
                  </a:lnTo>
                  <a:lnTo>
                    <a:pt x="2466" y="5466"/>
                  </a:lnTo>
                  <a:lnTo>
                    <a:pt x="2332" y="5386"/>
                  </a:lnTo>
                  <a:lnTo>
                    <a:pt x="2251" y="5279"/>
                  </a:lnTo>
                  <a:lnTo>
                    <a:pt x="2224" y="5145"/>
                  </a:lnTo>
                  <a:lnTo>
                    <a:pt x="2064" y="5145"/>
                  </a:lnTo>
                  <a:lnTo>
                    <a:pt x="1903" y="5118"/>
                  </a:lnTo>
                  <a:lnTo>
                    <a:pt x="1796" y="5038"/>
                  </a:lnTo>
                  <a:lnTo>
                    <a:pt x="1715" y="4904"/>
                  </a:lnTo>
                  <a:lnTo>
                    <a:pt x="1662" y="4743"/>
                  </a:lnTo>
                  <a:lnTo>
                    <a:pt x="1689" y="4609"/>
                  </a:lnTo>
                  <a:lnTo>
                    <a:pt x="1769" y="4502"/>
                  </a:lnTo>
                  <a:lnTo>
                    <a:pt x="1876" y="4395"/>
                  </a:lnTo>
                  <a:lnTo>
                    <a:pt x="2037" y="4368"/>
                  </a:lnTo>
                  <a:lnTo>
                    <a:pt x="2037" y="2278"/>
                  </a:lnTo>
                  <a:lnTo>
                    <a:pt x="1876" y="2251"/>
                  </a:lnTo>
                  <a:lnTo>
                    <a:pt x="1769" y="2144"/>
                  </a:lnTo>
                  <a:lnTo>
                    <a:pt x="1689" y="2037"/>
                  </a:lnTo>
                  <a:lnTo>
                    <a:pt x="1662" y="1903"/>
                  </a:lnTo>
                  <a:lnTo>
                    <a:pt x="1715" y="1742"/>
                  </a:lnTo>
                  <a:lnTo>
                    <a:pt x="1796" y="1608"/>
                  </a:lnTo>
                  <a:lnTo>
                    <a:pt x="1903" y="1528"/>
                  </a:lnTo>
                  <a:lnTo>
                    <a:pt x="2064" y="1501"/>
                  </a:lnTo>
                  <a:lnTo>
                    <a:pt x="2224" y="1501"/>
                  </a:lnTo>
                  <a:lnTo>
                    <a:pt x="2251" y="1367"/>
                  </a:lnTo>
                  <a:lnTo>
                    <a:pt x="2332" y="1260"/>
                  </a:lnTo>
                  <a:lnTo>
                    <a:pt x="2466" y="1179"/>
                  </a:lnTo>
                  <a:lnTo>
                    <a:pt x="2600" y="1153"/>
                  </a:lnTo>
                  <a:lnTo>
                    <a:pt x="2760" y="1179"/>
                  </a:lnTo>
                  <a:lnTo>
                    <a:pt x="2867" y="1260"/>
                  </a:lnTo>
                  <a:lnTo>
                    <a:pt x="2948" y="1367"/>
                  </a:lnTo>
                  <a:lnTo>
                    <a:pt x="3001" y="1501"/>
                  </a:lnTo>
                  <a:lnTo>
                    <a:pt x="3618" y="1501"/>
                  </a:lnTo>
                  <a:lnTo>
                    <a:pt x="3644" y="1367"/>
                  </a:lnTo>
                  <a:lnTo>
                    <a:pt x="3725" y="1260"/>
                  </a:lnTo>
                  <a:lnTo>
                    <a:pt x="3859" y="1179"/>
                  </a:lnTo>
                  <a:lnTo>
                    <a:pt x="3993" y="1153"/>
                  </a:lnTo>
                  <a:close/>
                  <a:moveTo>
                    <a:pt x="3323" y="1"/>
                  </a:moveTo>
                  <a:lnTo>
                    <a:pt x="2975" y="27"/>
                  </a:lnTo>
                  <a:lnTo>
                    <a:pt x="2653" y="81"/>
                  </a:lnTo>
                  <a:lnTo>
                    <a:pt x="2332" y="161"/>
                  </a:lnTo>
                  <a:lnTo>
                    <a:pt x="2010" y="268"/>
                  </a:lnTo>
                  <a:lnTo>
                    <a:pt x="1742" y="402"/>
                  </a:lnTo>
                  <a:lnTo>
                    <a:pt x="1447" y="590"/>
                  </a:lnTo>
                  <a:lnTo>
                    <a:pt x="1206" y="778"/>
                  </a:lnTo>
                  <a:lnTo>
                    <a:pt x="965" y="992"/>
                  </a:lnTo>
                  <a:lnTo>
                    <a:pt x="751" y="1206"/>
                  </a:lnTo>
                  <a:lnTo>
                    <a:pt x="563" y="1474"/>
                  </a:lnTo>
                  <a:lnTo>
                    <a:pt x="402" y="1742"/>
                  </a:lnTo>
                  <a:lnTo>
                    <a:pt x="269" y="2037"/>
                  </a:lnTo>
                  <a:lnTo>
                    <a:pt x="135" y="2332"/>
                  </a:lnTo>
                  <a:lnTo>
                    <a:pt x="54" y="2653"/>
                  </a:lnTo>
                  <a:lnTo>
                    <a:pt x="27" y="2975"/>
                  </a:lnTo>
                  <a:lnTo>
                    <a:pt x="1" y="3323"/>
                  </a:lnTo>
                  <a:lnTo>
                    <a:pt x="27" y="3671"/>
                  </a:lnTo>
                  <a:lnTo>
                    <a:pt x="54" y="3993"/>
                  </a:lnTo>
                  <a:lnTo>
                    <a:pt x="135" y="4314"/>
                  </a:lnTo>
                  <a:lnTo>
                    <a:pt x="269" y="4609"/>
                  </a:lnTo>
                  <a:lnTo>
                    <a:pt x="402" y="4904"/>
                  </a:lnTo>
                  <a:lnTo>
                    <a:pt x="563" y="5172"/>
                  </a:lnTo>
                  <a:lnTo>
                    <a:pt x="751" y="5440"/>
                  </a:lnTo>
                  <a:lnTo>
                    <a:pt x="965" y="5681"/>
                  </a:lnTo>
                  <a:lnTo>
                    <a:pt x="1206" y="5895"/>
                  </a:lnTo>
                  <a:lnTo>
                    <a:pt x="1447" y="6083"/>
                  </a:lnTo>
                  <a:lnTo>
                    <a:pt x="1742" y="6243"/>
                  </a:lnTo>
                  <a:lnTo>
                    <a:pt x="2010" y="6377"/>
                  </a:lnTo>
                  <a:lnTo>
                    <a:pt x="2332" y="6485"/>
                  </a:lnTo>
                  <a:lnTo>
                    <a:pt x="2653" y="6565"/>
                  </a:lnTo>
                  <a:lnTo>
                    <a:pt x="2975" y="6618"/>
                  </a:lnTo>
                  <a:lnTo>
                    <a:pt x="3323" y="6645"/>
                  </a:lnTo>
                  <a:lnTo>
                    <a:pt x="3644" y="6618"/>
                  </a:lnTo>
                  <a:lnTo>
                    <a:pt x="3966" y="6565"/>
                  </a:lnTo>
                  <a:lnTo>
                    <a:pt x="4287" y="6485"/>
                  </a:lnTo>
                  <a:lnTo>
                    <a:pt x="4609" y="6377"/>
                  </a:lnTo>
                  <a:lnTo>
                    <a:pt x="4904" y="6243"/>
                  </a:lnTo>
                  <a:lnTo>
                    <a:pt x="5172" y="6083"/>
                  </a:lnTo>
                  <a:lnTo>
                    <a:pt x="5413" y="5895"/>
                  </a:lnTo>
                  <a:lnTo>
                    <a:pt x="5654" y="5681"/>
                  </a:lnTo>
                  <a:lnTo>
                    <a:pt x="5868" y="5440"/>
                  </a:lnTo>
                  <a:lnTo>
                    <a:pt x="6056" y="5172"/>
                  </a:lnTo>
                  <a:lnTo>
                    <a:pt x="6217" y="4904"/>
                  </a:lnTo>
                  <a:lnTo>
                    <a:pt x="6377" y="4609"/>
                  </a:lnTo>
                  <a:lnTo>
                    <a:pt x="6485" y="4314"/>
                  </a:lnTo>
                  <a:lnTo>
                    <a:pt x="6565" y="3993"/>
                  </a:lnTo>
                  <a:lnTo>
                    <a:pt x="6619" y="3671"/>
                  </a:lnTo>
                  <a:lnTo>
                    <a:pt x="6619" y="3323"/>
                  </a:lnTo>
                  <a:lnTo>
                    <a:pt x="6619" y="2975"/>
                  </a:lnTo>
                  <a:lnTo>
                    <a:pt x="6565" y="2653"/>
                  </a:lnTo>
                  <a:lnTo>
                    <a:pt x="6485" y="2332"/>
                  </a:lnTo>
                  <a:lnTo>
                    <a:pt x="6377" y="2037"/>
                  </a:lnTo>
                  <a:lnTo>
                    <a:pt x="6217" y="1742"/>
                  </a:lnTo>
                  <a:lnTo>
                    <a:pt x="6056" y="1474"/>
                  </a:lnTo>
                  <a:lnTo>
                    <a:pt x="5868" y="1206"/>
                  </a:lnTo>
                  <a:lnTo>
                    <a:pt x="5654" y="992"/>
                  </a:lnTo>
                  <a:lnTo>
                    <a:pt x="5413" y="778"/>
                  </a:lnTo>
                  <a:lnTo>
                    <a:pt x="5172" y="590"/>
                  </a:lnTo>
                  <a:lnTo>
                    <a:pt x="4904" y="402"/>
                  </a:lnTo>
                  <a:lnTo>
                    <a:pt x="4609" y="268"/>
                  </a:lnTo>
                  <a:lnTo>
                    <a:pt x="4287" y="161"/>
                  </a:lnTo>
                  <a:lnTo>
                    <a:pt x="3966" y="81"/>
                  </a:lnTo>
                  <a:lnTo>
                    <a:pt x="3644" y="27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1"/>
          <p:cNvGrpSpPr/>
          <p:nvPr/>
        </p:nvGrpSpPr>
        <p:grpSpPr>
          <a:xfrm>
            <a:off x="5399041" y="2291574"/>
            <a:ext cx="278471" cy="457205"/>
            <a:chOff x="1816900" y="1272350"/>
            <a:chExt cx="200975" cy="330900"/>
          </a:xfrm>
        </p:grpSpPr>
        <p:sp>
          <p:nvSpPr>
            <p:cNvPr id="535" name="Google Shape;535;p41"/>
            <p:cNvSpPr/>
            <p:nvPr/>
          </p:nvSpPr>
          <p:spPr>
            <a:xfrm>
              <a:off x="1901300" y="1366775"/>
              <a:ext cx="42225" cy="22150"/>
            </a:xfrm>
            <a:custGeom>
              <a:avLst/>
              <a:gdLst/>
              <a:ahLst/>
              <a:cxnLst/>
              <a:rect l="l" t="t" r="r" b="b"/>
              <a:pathLst>
                <a:path w="1689" h="886" extrusionOk="0">
                  <a:moveTo>
                    <a:pt x="1" y="1"/>
                  </a:moveTo>
                  <a:lnTo>
                    <a:pt x="1" y="885"/>
                  </a:lnTo>
                  <a:lnTo>
                    <a:pt x="1340" y="885"/>
                  </a:lnTo>
                  <a:lnTo>
                    <a:pt x="1421" y="858"/>
                  </a:lnTo>
                  <a:lnTo>
                    <a:pt x="1501" y="805"/>
                  </a:lnTo>
                  <a:lnTo>
                    <a:pt x="1581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689" y="456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1" y="135"/>
                  </a:lnTo>
                  <a:lnTo>
                    <a:pt x="1501" y="81"/>
                  </a:lnTo>
                  <a:lnTo>
                    <a:pt x="1421" y="54"/>
                  </a:lnTo>
                  <a:lnTo>
                    <a:pt x="1340" y="28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901300" y="1408325"/>
              <a:ext cx="42225" cy="22125"/>
            </a:xfrm>
            <a:custGeom>
              <a:avLst/>
              <a:gdLst/>
              <a:ahLst/>
              <a:cxnLst/>
              <a:rect l="l" t="t" r="r" b="b"/>
              <a:pathLst>
                <a:path w="1689" h="885" extrusionOk="0">
                  <a:moveTo>
                    <a:pt x="1" y="0"/>
                  </a:moveTo>
                  <a:lnTo>
                    <a:pt x="1" y="884"/>
                  </a:lnTo>
                  <a:lnTo>
                    <a:pt x="1260" y="884"/>
                  </a:lnTo>
                  <a:lnTo>
                    <a:pt x="1340" y="857"/>
                  </a:lnTo>
                  <a:lnTo>
                    <a:pt x="1421" y="831"/>
                  </a:lnTo>
                  <a:lnTo>
                    <a:pt x="1501" y="804"/>
                  </a:lnTo>
                  <a:lnTo>
                    <a:pt x="1581" y="750"/>
                  </a:lnTo>
                  <a:lnTo>
                    <a:pt x="1635" y="670"/>
                  </a:lnTo>
                  <a:lnTo>
                    <a:pt x="1662" y="616"/>
                  </a:lnTo>
                  <a:lnTo>
                    <a:pt x="1689" y="536"/>
                  </a:lnTo>
                  <a:lnTo>
                    <a:pt x="1689" y="429"/>
                  </a:lnTo>
                  <a:lnTo>
                    <a:pt x="1689" y="348"/>
                  </a:lnTo>
                  <a:lnTo>
                    <a:pt x="1662" y="268"/>
                  </a:lnTo>
                  <a:lnTo>
                    <a:pt x="1635" y="188"/>
                  </a:lnTo>
                  <a:lnTo>
                    <a:pt x="1581" y="134"/>
                  </a:lnTo>
                  <a:lnTo>
                    <a:pt x="1501" y="80"/>
                  </a:lnTo>
                  <a:lnTo>
                    <a:pt x="1421" y="27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1816900" y="1272350"/>
              <a:ext cx="200975" cy="233775"/>
            </a:xfrm>
            <a:custGeom>
              <a:avLst/>
              <a:gdLst/>
              <a:ahLst/>
              <a:cxnLst/>
              <a:rect l="l" t="t" r="r" b="b"/>
              <a:pathLst>
                <a:path w="8039" h="9351" extrusionOk="0">
                  <a:moveTo>
                    <a:pt x="4823" y="2599"/>
                  </a:moveTo>
                  <a:lnTo>
                    <a:pt x="4957" y="2626"/>
                  </a:lnTo>
                  <a:lnTo>
                    <a:pt x="5091" y="2706"/>
                  </a:lnTo>
                  <a:lnTo>
                    <a:pt x="5172" y="2840"/>
                  </a:lnTo>
                  <a:lnTo>
                    <a:pt x="5199" y="2974"/>
                  </a:lnTo>
                  <a:lnTo>
                    <a:pt x="5199" y="3135"/>
                  </a:lnTo>
                  <a:lnTo>
                    <a:pt x="5333" y="3242"/>
                  </a:lnTo>
                  <a:lnTo>
                    <a:pt x="5467" y="3322"/>
                  </a:lnTo>
                  <a:lnTo>
                    <a:pt x="5574" y="3456"/>
                  </a:lnTo>
                  <a:lnTo>
                    <a:pt x="5681" y="3590"/>
                  </a:lnTo>
                  <a:lnTo>
                    <a:pt x="5734" y="3724"/>
                  </a:lnTo>
                  <a:lnTo>
                    <a:pt x="5815" y="3885"/>
                  </a:lnTo>
                  <a:lnTo>
                    <a:pt x="5842" y="4046"/>
                  </a:lnTo>
                  <a:lnTo>
                    <a:pt x="5842" y="4233"/>
                  </a:lnTo>
                  <a:lnTo>
                    <a:pt x="5842" y="4448"/>
                  </a:lnTo>
                  <a:lnTo>
                    <a:pt x="5761" y="4662"/>
                  </a:lnTo>
                  <a:lnTo>
                    <a:pt x="5654" y="4876"/>
                  </a:lnTo>
                  <a:lnTo>
                    <a:pt x="5520" y="5037"/>
                  </a:lnTo>
                  <a:lnTo>
                    <a:pt x="5654" y="5225"/>
                  </a:lnTo>
                  <a:lnTo>
                    <a:pt x="5761" y="5412"/>
                  </a:lnTo>
                  <a:lnTo>
                    <a:pt x="5842" y="5653"/>
                  </a:lnTo>
                  <a:lnTo>
                    <a:pt x="5842" y="5868"/>
                  </a:lnTo>
                  <a:lnTo>
                    <a:pt x="5842" y="6055"/>
                  </a:lnTo>
                  <a:lnTo>
                    <a:pt x="5815" y="6216"/>
                  </a:lnTo>
                  <a:lnTo>
                    <a:pt x="5734" y="6377"/>
                  </a:lnTo>
                  <a:lnTo>
                    <a:pt x="5681" y="6511"/>
                  </a:lnTo>
                  <a:lnTo>
                    <a:pt x="5574" y="6645"/>
                  </a:lnTo>
                  <a:lnTo>
                    <a:pt x="5467" y="6752"/>
                  </a:lnTo>
                  <a:lnTo>
                    <a:pt x="5333" y="6859"/>
                  </a:lnTo>
                  <a:lnTo>
                    <a:pt x="5199" y="6939"/>
                  </a:lnTo>
                  <a:lnTo>
                    <a:pt x="5199" y="7127"/>
                  </a:lnTo>
                  <a:lnTo>
                    <a:pt x="5172" y="7261"/>
                  </a:lnTo>
                  <a:lnTo>
                    <a:pt x="5091" y="7395"/>
                  </a:lnTo>
                  <a:lnTo>
                    <a:pt x="4957" y="7475"/>
                  </a:lnTo>
                  <a:lnTo>
                    <a:pt x="4823" y="7502"/>
                  </a:lnTo>
                  <a:lnTo>
                    <a:pt x="4663" y="7475"/>
                  </a:lnTo>
                  <a:lnTo>
                    <a:pt x="4529" y="7395"/>
                  </a:lnTo>
                  <a:lnTo>
                    <a:pt x="4448" y="7261"/>
                  </a:lnTo>
                  <a:lnTo>
                    <a:pt x="4422" y="7127"/>
                  </a:lnTo>
                  <a:lnTo>
                    <a:pt x="4422" y="7100"/>
                  </a:lnTo>
                  <a:lnTo>
                    <a:pt x="3591" y="7100"/>
                  </a:lnTo>
                  <a:lnTo>
                    <a:pt x="3591" y="7127"/>
                  </a:lnTo>
                  <a:lnTo>
                    <a:pt x="3564" y="7261"/>
                  </a:lnTo>
                  <a:lnTo>
                    <a:pt x="3484" y="7395"/>
                  </a:lnTo>
                  <a:lnTo>
                    <a:pt x="3350" y="7475"/>
                  </a:lnTo>
                  <a:lnTo>
                    <a:pt x="3189" y="7502"/>
                  </a:lnTo>
                  <a:lnTo>
                    <a:pt x="3055" y="7475"/>
                  </a:lnTo>
                  <a:lnTo>
                    <a:pt x="2921" y="7395"/>
                  </a:lnTo>
                  <a:lnTo>
                    <a:pt x="2841" y="7261"/>
                  </a:lnTo>
                  <a:lnTo>
                    <a:pt x="2814" y="7127"/>
                  </a:lnTo>
                  <a:lnTo>
                    <a:pt x="2814" y="7100"/>
                  </a:lnTo>
                  <a:lnTo>
                    <a:pt x="2573" y="7100"/>
                  </a:lnTo>
                  <a:lnTo>
                    <a:pt x="2412" y="7073"/>
                  </a:lnTo>
                  <a:lnTo>
                    <a:pt x="2305" y="6966"/>
                  </a:lnTo>
                  <a:lnTo>
                    <a:pt x="2225" y="6859"/>
                  </a:lnTo>
                  <a:lnTo>
                    <a:pt x="2171" y="6698"/>
                  </a:lnTo>
                  <a:lnTo>
                    <a:pt x="2225" y="6564"/>
                  </a:lnTo>
                  <a:lnTo>
                    <a:pt x="2305" y="6430"/>
                  </a:lnTo>
                  <a:lnTo>
                    <a:pt x="2412" y="6350"/>
                  </a:lnTo>
                  <a:lnTo>
                    <a:pt x="2573" y="6323"/>
                  </a:lnTo>
                  <a:lnTo>
                    <a:pt x="2600" y="6323"/>
                  </a:lnTo>
                  <a:lnTo>
                    <a:pt x="2600" y="3778"/>
                  </a:lnTo>
                  <a:lnTo>
                    <a:pt x="2573" y="3778"/>
                  </a:lnTo>
                  <a:lnTo>
                    <a:pt x="2412" y="3751"/>
                  </a:lnTo>
                  <a:lnTo>
                    <a:pt x="2305" y="3671"/>
                  </a:lnTo>
                  <a:lnTo>
                    <a:pt x="2225" y="3537"/>
                  </a:lnTo>
                  <a:lnTo>
                    <a:pt x="2171" y="3403"/>
                  </a:lnTo>
                  <a:lnTo>
                    <a:pt x="2225" y="3242"/>
                  </a:lnTo>
                  <a:lnTo>
                    <a:pt x="2305" y="3135"/>
                  </a:lnTo>
                  <a:lnTo>
                    <a:pt x="2412" y="3028"/>
                  </a:lnTo>
                  <a:lnTo>
                    <a:pt x="2573" y="3001"/>
                  </a:lnTo>
                  <a:lnTo>
                    <a:pt x="2814" y="3001"/>
                  </a:lnTo>
                  <a:lnTo>
                    <a:pt x="2814" y="2974"/>
                  </a:lnTo>
                  <a:lnTo>
                    <a:pt x="2841" y="2840"/>
                  </a:lnTo>
                  <a:lnTo>
                    <a:pt x="2921" y="2706"/>
                  </a:lnTo>
                  <a:lnTo>
                    <a:pt x="3055" y="2626"/>
                  </a:lnTo>
                  <a:lnTo>
                    <a:pt x="3189" y="2599"/>
                  </a:lnTo>
                  <a:lnTo>
                    <a:pt x="3350" y="2626"/>
                  </a:lnTo>
                  <a:lnTo>
                    <a:pt x="3484" y="2706"/>
                  </a:lnTo>
                  <a:lnTo>
                    <a:pt x="3564" y="2840"/>
                  </a:lnTo>
                  <a:lnTo>
                    <a:pt x="3591" y="2974"/>
                  </a:lnTo>
                  <a:lnTo>
                    <a:pt x="3591" y="3001"/>
                  </a:lnTo>
                  <a:lnTo>
                    <a:pt x="4422" y="3001"/>
                  </a:lnTo>
                  <a:lnTo>
                    <a:pt x="4422" y="2974"/>
                  </a:lnTo>
                  <a:lnTo>
                    <a:pt x="4448" y="2840"/>
                  </a:lnTo>
                  <a:lnTo>
                    <a:pt x="4529" y="2706"/>
                  </a:lnTo>
                  <a:lnTo>
                    <a:pt x="4663" y="2626"/>
                  </a:lnTo>
                  <a:lnTo>
                    <a:pt x="4823" y="2599"/>
                  </a:lnTo>
                  <a:close/>
                  <a:moveTo>
                    <a:pt x="1153" y="0"/>
                  </a:moveTo>
                  <a:lnTo>
                    <a:pt x="938" y="27"/>
                  </a:lnTo>
                  <a:lnTo>
                    <a:pt x="697" y="80"/>
                  </a:lnTo>
                  <a:lnTo>
                    <a:pt x="510" y="188"/>
                  </a:lnTo>
                  <a:lnTo>
                    <a:pt x="349" y="348"/>
                  </a:lnTo>
                  <a:lnTo>
                    <a:pt x="188" y="509"/>
                  </a:lnTo>
                  <a:lnTo>
                    <a:pt x="81" y="723"/>
                  </a:lnTo>
                  <a:lnTo>
                    <a:pt x="27" y="938"/>
                  </a:lnTo>
                  <a:lnTo>
                    <a:pt x="1" y="1179"/>
                  </a:lnTo>
                  <a:lnTo>
                    <a:pt x="1" y="9351"/>
                  </a:lnTo>
                  <a:lnTo>
                    <a:pt x="8039" y="9351"/>
                  </a:lnTo>
                  <a:lnTo>
                    <a:pt x="8039" y="1179"/>
                  </a:lnTo>
                  <a:lnTo>
                    <a:pt x="8012" y="938"/>
                  </a:lnTo>
                  <a:lnTo>
                    <a:pt x="7958" y="723"/>
                  </a:lnTo>
                  <a:lnTo>
                    <a:pt x="7851" y="509"/>
                  </a:lnTo>
                  <a:lnTo>
                    <a:pt x="7690" y="348"/>
                  </a:lnTo>
                  <a:lnTo>
                    <a:pt x="7530" y="188"/>
                  </a:lnTo>
                  <a:lnTo>
                    <a:pt x="7315" y="80"/>
                  </a:lnTo>
                  <a:lnTo>
                    <a:pt x="7101" y="27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1816900" y="1525525"/>
              <a:ext cx="200975" cy="77725"/>
            </a:xfrm>
            <a:custGeom>
              <a:avLst/>
              <a:gdLst/>
              <a:ahLst/>
              <a:cxnLst/>
              <a:rect l="l" t="t" r="r" b="b"/>
              <a:pathLst>
                <a:path w="8039" h="3109" extrusionOk="0">
                  <a:moveTo>
                    <a:pt x="4797" y="778"/>
                  </a:moveTo>
                  <a:lnTo>
                    <a:pt x="4957" y="805"/>
                  </a:lnTo>
                  <a:lnTo>
                    <a:pt x="5065" y="885"/>
                  </a:lnTo>
                  <a:lnTo>
                    <a:pt x="5145" y="1019"/>
                  </a:lnTo>
                  <a:lnTo>
                    <a:pt x="5172" y="1153"/>
                  </a:lnTo>
                  <a:lnTo>
                    <a:pt x="5145" y="1314"/>
                  </a:lnTo>
                  <a:lnTo>
                    <a:pt x="5065" y="1448"/>
                  </a:lnTo>
                  <a:lnTo>
                    <a:pt x="4957" y="1528"/>
                  </a:lnTo>
                  <a:lnTo>
                    <a:pt x="4797" y="1555"/>
                  </a:lnTo>
                  <a:lnTo>
                    <a:pt x="3243" y="1555"/>
                  </a:lnTo>
                  <a:lnTo>
                    <a:pt x="3082" y="1528"/>
                  </a:lnTo>
                  <a:lnTo>
                    <a:pt x="2975" y="1448"/>
                  </a:lnTo>
                  <a:lnTo>
                    <a:pt x="2868" y="1314"/>
                  </a:lnTo>
                  <a:lnTo>
                    <a:pt x="2841" y="1153"/>
                  </a:lnTo>
                  <a:lnTo>
                    <a:pt x="2868" y="1019"/>
                  </a:lnTo>
                  <a:lnTo>
                    <a:pt x="2975" y="885"/>
                  </a:lnTo>
                  <a:lnTo>
                    <a:pt x="3082" y="805"/>
                  </a:lnTo>
                  <a:lnTo>
                    <a:pt x="3243" y="778"/>
                  </a:lnTo>
                  <a:close/>
                  <a:moveTo>
                    <a:pt x="1" y="1"/>
                  </a:moveTo>
                  <a:lnTo>
                    <a:pt x="1" y="1930"/>
                  </a:lnTo>
                  <a:lnTo>
                    <a:pt x="27" y="2171"/>
                  </a:lnTo>
                  <a:lnTo>
                    <a:pt x="81" y="2385"/>
                  </a:lnTo>
                  <a:lnTo>
                    <a:pt x="188" y="2600"/>
                  </a:lnTo>
                  <a:lnTo>
                    <a:pt x="349" y="2761"/>
                  </a:lnTo>
                  <a:lnTo>
                    <a:pt x="510" y="2921"/>
                  </a:lnTo>
                  <a:lnTo>
                    <a:pt x="697" y="3028"/>
                  </a:lnTo>
                  <a:lnTo>
                    <a:pt x="938" y="3082"/>
                  </a:lnTo>
                  <a:lnTo>
                    <a:pt x="1153" y="3109"/>
                  </a:lnTo>
                  <a:lnTo>
                    <a:pt x="6860" y="3109"/>
                  </a:lnTo>
                  <a:lnTo>
                    <a:pt x="7101" y="3082"/>
                  </a:lnTo>
                  <a:lnTo>
                    <a:pt x="7315" y="3028"/>
                  </a:lnTo>
                  <a:lnTo>
                    <a:pt x="7530" y="2921"/>
                  </a:lnTo>
                  <a:lnTo>
                    <a:pt x="7690" y="2761"/>
                  </a:lnTo>
                  <a:lnTo>
                    <a:pt x="7851" y="2600"/>
                  </a:lnTo>
                  <a:lnTo>
                    <a:pt x="7958" y="2385"/>
                  </a:lnTo>
                  <a:lnTo>
                    <a:pt x="8012" y="2171"/>
                  </a:lnTo>
                  <a:lnTo>
                    <a:pt x="8039" y="1930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41"/>
          <p:cNvGrpSpPr/>
          <p:nvPr/>
        </p:nvGrpSpPr>
        <p:grpSpPr>
          <a:xfrm>
            <a:off x="7290348" y="2291574"/>
            <a:ext cx="350834" cy="457205"/>
            <a:chOff x="2547700" y="1272350"/>
            <a:chExt cx="253200" cy="330900"/>
          </a:xfrm>
        </p:grpSpPr>
        <p:sp>
          <p:nvSpPr>
            <p:cNvPr id="540" name="Google Shape;540;p41"/>
            <p:cNvSpPr/>
            <p:nvPr/>
          </p:nvSpPr>
          <p:spPr>
            <a:xfrm>
              <a:off x="2575825" y="1272350"/>
              <a:ext cx="196950" cy="145375"/>
            </a:xfrm>
            <a:custGeom>
              <a:avLst/>
              <a:gdLst/>
              <a:ahLst/>
              <a:cxnLst/>
              <a:rect l="l" t="t" r="r" b="b"/>
              <a:pathLst>
                <a:path w="7878" h="5815" extrusionOk="0">
                  <a:moveTo>
                    <a:pt x="3939" y="0"/>
                  </a:moveTo>
                  <a:lnTo>
                    <a:pt x="3537" y="27"/>
                  </a:lnTo>
                  <a:lnTo>
                    <a:pt x="3135" y="80"/>
                  </a:lnTo>
                  <a:lnTo>
                    <a:pt x="2760" y="188"/>
                  </a:lnTo>
                  <a:lnTo>
                    <a:pt x="2412" y="322"/>
                  </a:lnTo>
                  <a:lnTo>
                    <a:pt x="2064" y="482"/>
                  </a:lnTo>
                  <a:lnTo>
                    <a:pt x="1742" y="670"/>
                  </a:lnTo>
                  <a:lnTo>
                    <a:pt x="1447" y="911"/>
                  </a:lnTo>
                  <a:lnTo>
                    <a:pt x="1153" y="1152"/>
                  </a:lnTo>
                  <a:lnTo>
                    <a:pt x="911" y="1420"/>
                  </a:lnTo>
                  <a:lnTo>
                    <a:pt x="670" y="1742"/>
                  </a:lnTo>
                  <a:lnTo>
                    <a:pt x="483" y="2063"/>
                  </a:lnTo>
                  <a:lnTo>
                    <a:pt x="322" y="2411"/>
                  </a:lnTo>
                  <a:lnTo>
                    <a:pt x="188" y="2760"/>
                  </a:lnTo>
                  <a:lnTo>
                    <a:pt x="81" y="3135"/>
                  </a:lnTo>
                  <a:lnTo>
                    <a:pt x="27" y="3537"/>
                  </a:lnTo>
                  <a:lnTo>
                    <a:pt x="0" y="3939"/>
                  </a:lnTo>
                  <a:lnTo>
                    <a:pt x="27" y="4448"/>
                  </a:lnTo>
                  <a:lnTo>
                    <a:pt x="134" y="4930"/>
                  </a:lnTo>
                  <a:lnTo>
                    <a:pt x="268" y="5385"/>
                  </a:lnTo>
                  <a:lnTo>
                    <a:pt x="483" y="5814"/>
                  </a:lnTo>
                  <a:lnTo>
                    <a:pt x="2680" y="5814"/>
                  </a:lnTo>
                  <a:lnTo>
                    <a:pt x="2546" y="5787"/>
                  </a:lnTo>
                  <a:lnTo>
                    <a:pt x="2412" y="5707"/>
                  </a:lnTo>
                  <a:lnTo>
                    <a:pt x="2331" y="5573"/>
                  </a:lnTo>
                  <a:lnTo>
                    <a:pt x="2305" y="5412"/>
                  </a:lnTo>
                  <a:lnTo>
                    <a:pt x="2331" y="5278"/>
                  </a:lnTo>
                  <a:lnTo>
                    <a:pt x="2412" y="5144"/>
                  </a:lnTo>
                  <a:lnTo>
                    <a:pt x="2519" y="5064"/>
                  </a:lnTo>
                  <a:lnTo>
                    <a:pt x="2653" y="5037"/>
                  </a:lnTo>
                  <a:lnTo>
                    <a:pt x="2653" y="2947"/>
                  </a:lnTo>
                  <a:lnTo>
                    <a:pt x="2519" y="2920"/>
                  </a:lnTo>
                  <a:lnTo>
                    <a:pt x="2412" y="2813"/>
                  </a:lnTo>
                  <a:lnTo>
                    <a:pt x="2331" y="2706"/>
                  </a:lnTo>
                  <a:lnTo>
                    <a:pt x="2305" y="2572"/>
                  </a:lnTo>
                  <a:lnTo>
                    <a:pt x="2331" y="2411"/>
                  </a:lnTo>
                  <a:lnTo>
                    <a:pt x="2412" y="2277"/>
                  </a:lnTo>
                  <a:lnTo>
                    <a:pt x="2546" y="2197"/>
                  </a:lnTo>
                  <a:lnTo>
                    <a:pt x="2680" y="2170"/>
                  </a:lnTo>
                  <a:lnTo>
                    <a:pt x="2841" y="2170"/>
                  </a:lnTo>
                  <a:lnTo>
                    <a:pt x="2894" y="2036"/>
                  </a:lnTo>
                  <a:lnTo>
                    <a:pt x="2974" y="1929"/>
                  </a:lnTo>
                  <a:lnTo>
                    <a:pt x="3082" y="1849"/>
                  </a:lnTo>
                  <a:lnTo>
                    <a:pt x="3242" y="1822"/>
                  </a:lnTo>
                  <a:lnTo>
                    <a:pt x="3376" y="1849"/>
                  </a:lnTo>
                  <a:lnTo>
                    <a:pt x="3484" y="1929"/>
                  </a:lnTo>
                  <a:lnTo>
                    <a:pt x="3591" y="2036"/>
                  </a:lnTo>
                  <a:lnTo>
                    <a:pt x="3618" y="2170"/>
                  </a:lnTo>
                  <a:lnTo>
                    <a:pt x="4234" y="2170"/>
                  </a:lnTo>
                  <a:lnTo>
                    <a:pt x="4287" y="2036"/>
                  </a:lnTo>
                  <a:lnTo>
                    <a:pt x="4368" y="1929"/>
                  </a:lnTo>
                  <a:lnTo>
                    <a:pt x="4475" y="1849"/>
                  </a:lnTo>
                  <a:lnTo>
                    <a:pt x="4636" y="1822"/>
                  </a:lnTo>
                  <a:lnTo>
                    <a:pt x="4770" y="1849"/>
                  </a:lnTo>
                  <a:lnTo>
                    <a:pt x="4904" y="1929"/>
                  </a:lnTo>
                  <a:lnTo>
                    <a:pt x="4984" y="2063"/>
                  </a:lnTo>
                  <a:lnTo>
                    <a:pt x="5011" y="2197"/>
                  </a:lnTo>
                  <a:lnTo>
                    <a:pt x="5011" y="2304"/>
                  </a:lnTo>
                  <a:lnTo>
                    <a:pt x="5145" y="2385"/>
                  </a:lnTo>
                  <a:lnTo>
                    <a:pt x="5252" y="2492"/>
                  </a:lnTo>
                  <a:lnTo>
                    <a:pt x="5332" y="2599"/>
                  </a:lnTo>
                  <a:lnTo>
                    <a:pt x="5413" y="2706"/>
                  </a:lnTo>
                  <a:lnTo>
                    <a:pt x="5493" y="2840"/>
                  </a:lnTo>
                  <a:lnTo>
                    <a:pt x="5547" y="2974"/>
                  </a:lnTo>
                  <a:lnTo>
                    <a:pt x="5573" y="3135"/>
                  </a:lnTo>
                  <a:lnTo>
                    <a:pt x="5573" y="3269"/>
                  </a:lnTo>
                  <a:lnTo>
                    <a:pt x="5573" y="3483"/>
                  </a:lnTo>
                  <a:lnTo>
                    <a:pt x="5520" y="3671"/>
                  </a:lnTo>
                  <a:lnTo>
                    <a:pt x="5439" y="3831"/>
                  </a:lnTo>
                  <a:lnTo>
                    <a:pt x="5306" y="3992"/>
                  </a:lnTo>
                  <a:lnTo>
                    <a:pt x="5439" y="4153"/>
                  </a:lnTo>
                  <a:lnTo>
                    <a:pt x="5520" y="4314"/>
                  </a:lnTo>
                  <a:lnTo>
                    <a:pt x="5573" y="4501"/>
                  </a:lnTo>
                  <a:lnTo>
                    <a:pt x="5573" y="4716"/>
                  </a:lnTo>
                  <a:lnTo>
                    <a:pt x="5547" y="4930"/>
                  </a:lnTo>
                  <a:lnTo>
                    <a:pt x="5493" y="5144"/>
                  </a:lnTo>
                  <a:lnTo>
                    <a:pt x="5386" y="5332"/>
                  </a:lnTo>
                  <a:lnTo>
                    <a:pt x="5252" y="5493"/>
                  </a:lnTo>
                  <a:lnTo>
                    <a:pt x="5091" y="5627"/>
                  </a:lnTo>
                  <a:lnTo>
                    <a:pt x="4904" y="5734"/>
                  </a:lnTo>
                  <a:lnTo>
                    <a:pt x="4689" y="5787"/>
                  </a:lnTo>
                  <a:lnTo>
                    <a:pt x="4475" y="5814"/>
                  </a:lnTo>
                  <a:lnTo>
                    <a:pt x="7395" y="5814"/>
                  </a:lnTo>
                  <a:lnTo>
                    <a:pt x="7610" y="5385"/>
                  </a:lnTo>
                  <a:lnTo>
                    <a:pt x="7744" y="4930"/>
                  </a:lnTo>
                  <a:lnTo>
                    <a:pt x="7851" y="4448"/>
                  </a:lnTo>
                  <a:lnTo>
                    <a:pt x="7878" y="3939"/>
                  </a:lnTo>
                  <a:lnTo>
                    <a:pt x="7851" y="3537"/>
                  </a:lnTo>
                  <a:lnTo>
                    <a:pt x="7797" y="3135"/>
                  </a:lnTo>
                  <a:lnTo>
                    <a:pt x="7690" y="2760"/>
                  </a:lnTo>
                  <a:lnTo>
                    <a:pt x="7556" y="2411"/>
                  </a:lnTo>
                  <a:lnTo>
                    <a:pt x="7395" y="2063"/>
                  </a:lnTo>
                  <a:lnTo>
                    <a:pt x="7208" y="1742"/>
                  </a:lnTo>
                  <a:lnTo>
                    <a:pt x="6967" y="1420"/>
                  </a:lnTo>
                  <a:lnTo>
                    <a:pt x="6726" y="1152"/>
                  </a:lnTo>
                  <a:lnTo>
                    <a:pt x="6431" y="911"/>
                  </a:lnTo>
                  <a:lnTo>
                    <a:pt x="6136" y="670"/>
                  </a:lnTo>
                  <a:lnTo>
                    <a:pt x="5815" y="482"/>
                  </a:lnTo>
                  <a:lnTo>
                    <a:pt x="5466" y="322"/>
                  </a:lnTo>
                  <a:lnTo>
                    <a:pt x="5118" y="188"/>
                  </a:lnTo>
                  <a:lnTo>
                    <a:pt x="4743" y="80"/>
                  </a:lnTo>
                  <a:lnTo>
                    <a:pt x="4341" y="27"/>
                  </a:lnTo>
                  <a:lnTo>
                    <a:pt x="3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2661550" y="13460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1046" y="643"/>
                  </a:lnTo>
                  <a:lnTo>
                    <a:pt x="1180" y="616"/>
                  </a:lnTo>
                  <a:lnTo>
                    <a:pt x="1287" y="563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87" y="107"/>
                  </a:lnTo>
                  <a:lnTo>
                    <a:pt x="1180" y="2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2661550" y="1381525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0"/>
                  </a:moveTo>
                  <a:lnTo>
                    <a:pt x="1" y="670"/>
                  </a:lnTo>
                  <a:lnTo>
                    <a:pt x="1046" y="670"/>
                  </a:lnTo>
                  <a:lnTo>
                    <a:pt x="1180" y="643"/>
                  </a:lnTo>
                  <a:lnTo>
                    <a:pt x="1287" y="563"/>
                  </a:lnTo>
                  <a:lnTo>
                    <a:pt x="1341" y="456"/>
                  </a:lnTo>
                  <a:lnTo>
                    <a:pt x="1367" y="349"/>
                  </a:lnTo>
                  <a:lnTo>
                    <a:pt x="1341" y="215"/>
                  </a:lnTo>
                  <a:lnTo>
                    <a:pt x="1287" y="107"/>
                  </a:lnTo>
                  <a:lnTo>
                    <a:pt x="1180" y="2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2547700" y="1502100"/>
              <a:ext cx="55600" cy="36175"/>
            </a:xfrm>
            <a:custGeom>
              <a:avLst/>
              <a:gdLst/>
              <a:ahLst/>
              <a:cxnLst/>
              <a:rect l="l" t="t" r="r" b="b"/>
              <a:pathLst>
                <a:path w="2224" h="1447" extrusionOk="0">
                  <a:moveTo>
                    <a:pt x="0" y="0"/>
                  </a:moveTo>
                  <a:lnTo>
                    <a:pt x="0" y="1447"/>
                  </a:lnTo>
                  <a:lnTo>
                    <a:pt x="1661" y="1447"/>
                  </a:lnTo>
                  <a:lnTo>
                    <a:pt x="1795" y="1393"/>
                  </a:lnTo>
                  <a:lnTo>
                    <a:pt x="1902" y="1313"/>
                  </a:lnTo>
                  <a:lnTo>
                    <a:pt x="2010" y="1233"/>
                  </a:lnTo>
                  <a:lnTo>
                    <a:pt x="2117" y="1125"/>
                  </a:lnTo>
                  <a:lnTo>
                    <a:pt x="2170" y="1018"/>
                  </a:lnTo>
                  <a:lnTo>
                    <a:pt x="2224" y="857"/>
                  </a:lnTo>
                  <a:lnTo>
                    <a:pt x="2224" y="723"/>
                  </a:lnTo>
                  <a:lnTo>
                    <a:pt x="2224" y="590"/>
                  </a:lnTo>
                  <a:lnTo>
                    <a:pt x="2170" y="429"/>
                  </a:lnTo>
                  <a:lnTo>
                    <a:pt x="2117" y="322"/>
                  </a:lnTo>
                  <a:lnTo>
                    <a:pt x="2010" y="214"/>
                  </a:lnTo>
                  <a:lnTo>
                    <a:pt x="1902" y="107"/>
                  </a:lnTo>
                  <a:lnTo>
                    <a:pt x="1795" y="54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2547700" y="1437125"/>
              <a:ext cx="253200" cy="166125"/>
            </a:xfrm>
            <a:custGeom>
              <a:avLst/>
              <a:gdLst/>
              <a:ahLst/>
              <a:cxnLst/>
              <a:rect l="l" t="t" r="r" b="b"/>
              <a:pathLst>
                <a:path w="10128" h="6645" extrusionOk="0">
                  <a:moveTo>
                    <a:pt x="1099" y="0"/>
                  </a:moveTo>
                  <a:lnTo>
                    <a:pt x="884" y="27"/>
                  </a:lnTo>
                  <a:lnTo>
                    <a:pt x="670" y="80"/>
                  </a:lnTo>
                  <a:lnTo>
                    <a:pt x="482" y="188"/>
                  </a:lnTo>
                  <a:lnTo>
                    <a:pt x="322" y="322"/>
                  </a:lnTo>
                  <a:lnTo>
                    <a:pt x="188" y="482"/>
                  </a:lnTo>
                  <a:lnTo>
                    <a:pt x="81" y="670"/>
                  </a:lnTo>
                  <a:lnTo>
                    <a:pt x="27" y="857"/>
                  </a:lnTo>
                  <a:lnTo>
                    <a:pt x="0" y="1072"/>
                  </a:lnTo>
                  <a:lnTo>
                    <a:pt x="0" y="1822"/>
                  </a:lnTo>
                  <a:lnTo>
                    <a:pt x="1501" y="1822"/>
                  </a:lnTo>
                  <a:lnTo>
                    <a:pt x="1822" y="1849"/>
                  </a:lnTo>
                  <a:lnTo>
                    <a:pt x="2090" y="1929"/>
                  </a:lnTo>
                  <a:lnTo>
                    <a:pt x="2358" y="2063"/>
                  </a:lnTo>
                  <a:lnTo>
                    <a:pt x="2572" y="2251"/>
                  </a:lnTo>
                  <a:lnTo>
                    <a:pt x="2760" y="2492"/>
                  </a:lnTo>
                  <a:lnTo>
                    <a:pt x="2894" y="2733"/>
                  </a:lnTo>
                  <a:lnTo>
                    <a:pt x="2974" y="3028"/>
                  </a:lnTo>
                  <a:lnTo>
                    <a:pt x="3001" y="3322"/>
                  </a:lnTo>
                  <a:lnTo>
                    <a:pt x="2974" y="3617"/>
                  </a:lnTo>
                  <a:lnTo>
                    <a:pt x="2894" y="3912"/>
                  </a:lnTo>
                  <a:lnTo>
                    <a:pt x="2760" y="4153"/>
                  </a:lnTo>
                  <a:lnTo>
                    <a:pt x="2572" y="4394"/>
                  </a:lnTo>
                  <a:lnTo>
                    <a:pt x="2358" y="4555"/>
                  </a:lnTo>
                  <a:lnTo>
                    <a:pt x="2090" y="4716"/>
                  </a:lnTo>
                  <a:lnTo>
                    <a:pt x="1822" y="4796"/>
                  </a:lnTo>
                  <a:lnTo>
                    <a:pt x="1501" y="4823"/>
                  </a:lnTo>
                  <a:lnTo>
                    <a:pt x="0" y="4823"/>
                  </a:lnTo>
                  <a:lnTo>
                    <a:pt x="0" y="5573"/>
                  </a:lnTo>
                  <a:lnTo>
                    <a:pt x="27" y="5787"/>
                  </a:lnTo>
                  <a:lnTo>
                    <a:pt x="81" y="5975"/>
                  </a:lnTo>
                  <a:lnTo>
                    <a:pt x="188" y="6163"/>
                  </a:lnTo>
                  <a:lnTo>
                    <a:pt x="322" y="6323"/>
                  </a:lnTo>
                  <a:lnTo>
                    <a:pt x="482" y="6457"/>
                  </a:lnTo>
                  <a:lnTo>
                    <a:pt x="670" y="6564"/>
                  </a:lnTo>
                  <a:lnTo>
                    <a:pt x="884" y="6618"/>
                  </a:lnTo>
                  <a:lnTo>
                    <a:pt x="1099" y="6645"/>
                  </a:lnTo>
                  <a:lnTo>
                    <a:pt x="9029" y="6645"/>
                  </a:lnTo>
                  <a:lnTo>
                    <a:pt x="9271" y="6618"/>
                  </a:lnTo>
                  <a:lnTo>
                    <a:pt x="9458" y="6564"/>
                  </a:lnTo>
                  <a:lnTo>
                    <a:pt x="9646" y="6457"/>
                  </a:lnTo>
                  <a:lnTo>
                    <a:pt x="9806" y="6323"/>
                  </a:lnTo>
                  <a:lnTo>
                    <a:pt x="9940" y="6163"/>
                  </a:lnTo>
                  <a:lnTo>
                    <a:pt x="10048" y="5975"/>
                  </a:lnTo>
                  <a:lnTo>
                    <a:pt x="10101" y="5787"/>
                  </a:lnTo>
                  <a:lnTo>
                    <a:pt x="10128" y="5573"/>
                  </a:lnTo>
                  <a:lnTo>
                    <a:pt x="10128" y="1072"/>
                  </a:lnTo>
                  <a:lnTo>
                    <a:pt x="10101" y="857"/>
                  </a:lnTo>
                  <a:lnTo>
                    <a:pt x="10048" y="670"/>
                  </a:lnTo>
                  <a:lnTo>
                    <a:pt x="9940" y="482"/>
                  </a:lnTo>
                  <a:lnTo>
                    <a:pt x="9806" y="322"/>
                  </a:lnTo>
                  <a:lnTo>
                    <a:pt x="9646" y="188"/>
                  </a:lnTo>
                  <a:lnTo>
                    <a:pt x="9458" y="80"/>
                  </a:lnTo>
                  <a:lnTo>
                    <a:pt x="9271" y="27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5" name="Google Shape;5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013" y="145826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5" y="4149120"/>
            <a:ext cx="2186305" cy="9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E1F14-C3C5-50E5-1387-E06CEAA6302B}"/>
              </a:ext>
            </a:extLst>
          </p:cNvPr>
          <p:cNvSpPr txBox="1"/>
          <p:nvPr/>
        </p:nvSpPr>
        <p:spPr>
          <a:xfrm>
            <a:off x="1984552" y="835992"/>
            <a:ext cx="5495026" cy="5197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minggu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saya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antaranya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NLP Text Classification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WebScraping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Rocemmender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System dan MBA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Temporal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Diference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Learning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Statistical Approach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2551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chain Company Profile by Slidesgo">
  <a:themeElements>
    <a:clrScheme name="Simple Light">
      <a:dk1>
        <a:srgbClr val="1D1D1D"/>
      </a:dk1>
      <a:lt1>
        <a:srgbClr val="FFFFFF"/>
      </a:lt1>
      <a:dk2>
        <a:srgbClr val="E46458"/>
      </a:dk2>
      <a:lt2>
        <a:srgbClr val="F0F0F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1247</Words>
  <Application>Microsoft Office PowerPoint</Application>
  <PresentationFormat>On-screen Show (16:9)</PresentationFormat>
  <Paragraphs>142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9" baseType="lpstr">
      <vt:lpstr>Aileron Regular Italics</vt:lpstr>
      <vt:lpstr>Arial</vt:lpstr>
      <vt:lpstr>Mulish</vt:lpstr>
      <vt:lpstr>Roboto Condensed Light</vt:lpstr>
      <vt:lpstr>Bebas Neue</vt:lpstr>
      <vt:lpstr>Manrope ExtraBold</vt:lpstr>
      <vt:lpstr>Times New Roman</vt:lpstr>
      <vt:lpstr>Open Sans</vt:lpstr>
      <vt:lpstr>Aileron Heavy</vt:lpstr>
      <vt:lpstr>Arimo</vt:lpstr>
      <vt:lpstr>Aileron Heavy Italics</vt:lpstr>
      <vt:lpstr>Lato</vt:lpstr>
      <vt:lpstr>Titillium Web</vt:lpstr>
      <vt:lpstr>Calibri</vt:lpstr>
      <vt:lpstr>Manrope</vt:lpstr>
      <vt:lpstr>Aileron Regular</vt:lpstr>
      <vt:lpstr>Mulish SemiBold</vt:lpstr>
      <vt:lpstr>Blockchain Company Profile by Slidesgo</vt:lpstr>
      <vt:lpstr>IQBAL ALAN ABDULLAH (2018102040) </vt:lpstr>
      <vt:lpstr>Minggu pertama</vt:lpstr>
      <vt:lpstr>Minggu ke-2</vt:lpstr>
      <vt:lpstr>PowerPoint Presentation</vt:lpstr>
      <vt:lpstr>Minggu ke-4</vt:lpstr>
      <vt:lpstr>Minggu ke-5</vt:lpstr>
      <vt:lpstr>Minggu ke-6</vt:lpstr>
      <vt:lpstr>Minggu ke-7</vt:lpstr>
      <vt:lpstr>Minggu ke-8</vt:lpstr>
      <vt:lpstr>Minggu ke-9</vt:lpstr>
      <vt:lpstr>Minggu ke-10</vt:lpstr>
      <vt:lpstr>Minggu ke-11</vt:lpstr>
      <vt:lpstr>Minggu ke-12</vt:lpstr>
      <vt:lpstr>Domain program orbit</vt:lpstr>
      <vt:lpstr>Domain Natural Language Processing</vt:lpstr>
      <vt:lpstr>Domain Data Science</vt:lpstr>
      <vt:lpstr>Domain Reinforcement Learning</vt:lpstr>
      <vt:lpstr>Domain Reinforcement Learning</vt:lpstr>
      <vt:lpstr>Domain Computer Vision</vt:lpstr>
      <vt:lpstr>Projek akhir MSIB</vt:lpstr>
      <vt:lpstr>Projek akhir MSIB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program</vt:lpstr>
      <vt:lpstr>Masukan dan kesan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TOKEN CRYPTOCURRENCY UCIC MENGGUNAKAN BAHASA PEMOGRAMAN PRAGMA SOLIDITY DI JARINGAN BEP-20  ALGORITMA CONSENSUS PROOF OF AUTHORITY STUDI KASUS UNIVERSITAS CATUR INSAN CENDEKIA</dc:title>
  <dc:creator>iqba alan</dc:creator>
  <cp:lastModifiedBy>Iqbal Alan A</cp:lastModifiedBy>
  <cp:revision>4</cp:revision>
  <dcterms:modified xsi:type="dcterms:W3CDTF">2022-08-13T09:13:04Z</dcterms:modified>
</cp:coreProperties>
</file>