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0" autoAdjust="0"/>
    <p:restoredTop sz="94660"/>
  </p:normalViewPr>
  <p:slideViewPr>
    <p:cSldViewPr snapToGrid="0">
      <p:cViewPr varScale="1">
        <p:scale>
          <a:sx n="83" d="100"/>
          <a:sy n="83" d="100"/>
        </p:scale>
        <p:origin x="9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1">
                      <a:shade val="88000"/>
                      <a:satMod val="130000"/>
                      <a:lumMod val="92000"/>
                    </a:schemeClr>
                  </a:gs>
                  <a:gs pos="100000">
                    <a:schemeClr val="accent1">
                      <a:shade val="78000"/>
                      <a:satMod val="130000"/>
                      <a:lumMod val="92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1-86AB-496A-B68D-39E8C541D77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2">
                      <a:shade val="88000"/>
                      <a:satMod val="130000"/>
                      <a:lumMod val="92000"/>
                    </a:schemeClr>
                  </a:gs>
                  <a:gs pos="100000">
                    <a:schemeClr val="accent2">
                      <a:shade val="78000"/>
                      <a:satMod val="130000"/>
                      <a:lumMod val="92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3-86AB-496A-B68D-39E8C541D77B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3">
                      <a:shade val="88000"/>
                      <a:satMod val="130000"/>
                      <a:lumMod val="92000"/>
                    </a:schemeClr>
                  </a:gs>
                  <a:gs pos="100000">
                    <a:schemeClr val="accent3">
                      <a:shade val="78000"/>
                      <a:satMod val="130000"/>
                      <a:lumMod val="92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5-86AB-496A-B68D-39E8C541D77B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4">
                      <a:shade val="88000"/>
                      <a:satMod val="130000"/>
                      <a:lumMod val="92000"/>
                    </a:schemeClr>
                  </a:gs>
                  <a:gs pos="100000">
                    <a:schemeClr val="accent4">
                      <a:shade val="78000"/>
                      <a:satMod val="130000"/>
                      <a:lumMod val="92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7-86AB-496A-B68D-39E8C541D77B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5">
                      <a:shade val="88000"/>
                      <a:satMod val="130000"/>
                      <a:lumMod val="92000"/>
                    </a:schemeClr>
                  </a:gs>
                  <a:gs pos="100000">
                    <a:schemeClr val="accent5">
                      <a:shade val="78000"/>
                      <a:satMod val="130000"/>
                      <a:lumMod val="92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9-86AB-496A-B68D-39E8C541D77B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6">
                      <a:shade val="88000"/>
                      <a:satMod val="130000"/>
                      <a:lumMod val="92000"/>
                    </a:schemeClr>
                  </a:gs>
                  <a:gs pos="100000">
                    <a:schemeClr val="accent6">
                      <a:shade val="78000"/>
                      <a:satMod val="130000"/>
                      <a:lumMod val="92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B-86AB-496A-B68D-39E8C541D77B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EC686EB6-C63C-4AAC-893D-F633FD519120}" type="CATEGORYNAME">
                      <a:rPr lang="en-US"/>
                      <a:pPr/>
                      <a:t>[CATEGORY NAME]</a:t>
                    </a:fld>
                    <a:r>
                      <a:rPr lang="en-US"/>
                      <a:t>
</a:t>
                    </a:r>
                    <a:fld id="{5C188BA4-AE0D-4FBC-B3BA-EDF90CE92F6C}" type="PERCENTAGE">
                      <a:rPr lang="en-US"/>
                      <a:pPr/>
                      <a:t>[PERCENTAGE]</a:t>
                    </a:fld>
                    <a:endParaRPr lang="en-US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6AB-496A-B68D-39E8C541D77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515670D-94E5-44E6-95FA-8985C1CCC330}" type="CATEGORYNAME">
                      <a:rPr lang="en-US"/>
                      <a:pPr/>
                      <a:t>[CATEGORY NAME]</a:t>
                    </a:fld>
                    <a:r>
                      <a:rPr lang="en-US"/>
                      <a:t>
15%</a:t>
                    </a:r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6AB-496A-B68D-39E8C541D77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B324EF11-3B54-4431-90EF-81C91C4F4037}" type="CATEGORYNAME">
                      <a:rPr lang="en-US"/>
                      <a:pPr/>
                      <a:t>[CATEGORY NAME]</a:t>
                    </a:fld>
                    <a:r>
                      <a:rPr lang="en-US"/>
                      <a:t>
</a:t>
                    </a:r>
                    <a:fld id="{6FE8DE17-B980-474A-B0E9-5BF502EA6A1F}" type="PERCENTAGE">
                      <a:rPr lang="en-US"/>
                      <a:pPr/>
                      <a:t>[PERCENTAGE]</a:t>
                    </a:fld>
                    <a:endParaRPr lang="en-US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86AB-496A-B68D-39E8C541D77B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B470F49D-CFA7-4A98-AA35-A7CD4A14C94E}" type="CATEGORYNAME">
                      <a:rPr lang="en-US"/>
                      <a:pPr/>
                      <a:t>[CATEGORY NAME]</a:t>
                    </a:fld>
                    <a:r>
                      <a:rPr lang="en-US"/>
                      <a:t>
</a:t>
                    </a:r>
                    <a:fld id="{02044135-0D99-49C5-8A88-BDBEE15875C1}" type="PERCENTAGE">
                      <a:rPr lang="en-US"/>
                      <a:pPr/>
                      <a:t>[PERCENTAGE]</a:t>
                    </a:fld>
                    <a:endParaRPr lang="en-US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86AB-496A-B68D-39E8C541D77B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0958B736-2E44-45BD-B97D-0F757F5AAAE7}" type="CATEGORYNAME">
                      <a:rPr lang="en-US"/>
                      <a:pPr/>
                      <a:t>[CATEGORY NAME]</a:t>
                    </a:fld>
                    <a:r>
                      <a:rPr lang="en-US"/>
                      <a:t>
</a:t>
                    </a:r>
                    <a:fld id="{75A9D7E7-97B7-4D77-A81C-7BAE019FE5B2}" type="PERCENTAGE">
                      <a:rPr lang="en-US"/>
                      <a:pPr/>
                      <a:t>[PERCENTAGE]</a:t>
                    </a:fld>
                    <a:endParaRPr lang="en-US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86AB-496A-B68D-39E8C541D77B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7753619F-8A39-43A2-AE7A-1FDBE9320E8B}" type="CATEGORYNAME">
                      <a:rPr lang="en-US"/>
                      <a:pPr/>
                      <a:t>[CATEGORY NAME]</a:t>
                    </a:fld>
                    <a:r>
                      <a:rPr lang="en-US"/>
                      <a:t>
</a:t>
                    </a:r>
                    <a:fld id="{DC802BB1-F7BE-4D8F-8844-45A8DF6AC1BA}" type="PERCENTAGE">
                      <a:rPr lang="en-US"/>
                      <a:pPr/>
                      <a:t>[PERCENTAGE]</a:t>
                    </a:fld>
                    <a:endParaRPr lang="en-US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86AB-496A-B68D-39E8C541D77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Requirement Analysis</c:v>
                </c:pt>
                <c:pt idx="1">
                  <c:v>Planning</c:v>
                </c:pt>
                <c:pt idx="2">
                  <c:v>Designing</c:v>
                </c:pt>
                <c:pt idx="3">
                  <c:v>Coding</c:v>
                </c:pt>
                <c:pt idx="4">
                  <c:v>Testing</c:v>
                </c:pt>
                <c:pt idx="5">
                  <c:v>Implementing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</c:v>
                </c:pt>
                <c:pt idx="1">
                  <c:v>15</c:v>
                </c:pt>
                <c:pt idx="2">
                  <c:v>20</c:v>
                </c:pt>
                <c:pt idx="3">
                  <c:v>30</c:v>
                </c:pt>
                <c:pt idx="4">
                  <c:v>15</c:v>
                </c:pt>
                <c:pt idx="5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86AB-496A-B68D-39E8C541D77B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A34382-3FE2-40A2-80DA-0B93B7C61F47}" type="doc">
      <dgm:prSet loTypeId="urn:microsoft.com/office/officeart/2005/8/layout/cycle6" loCatId="cycle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CDFB074-39EE-46FC-BA3F-BB80159EF261}">
      <dgm:prSet custT="1"/>
      <dgm:spPr/>
      <dgm:t>
        <a:bodyPr/>
        <a:lstStyle/>
        <a:p>
          <a:r>
            <a:rPr lang="en-US" sz="1600" dirty="0"/>
            <a:t>Login </a:t>
          </a:r>
        </a:p>
      </dgm:t>
    </dgm:pt>
    <dgm:pt modelId="{6548D97E-9269-465E-9630-4D5D48BEB9F1}" type="parTrans" cxnId="{72DB68AD-80CF-45FE-A927-C033E949A141}">
      <dgm:prSet/>
      <dgm:spPr/>
      <dgm:t>
        <a:bodyPr/>
        <a:lstStyle/>
        <a:p>
          <a:endParaRPr lang="en-US"/>
        </a:p>
      </dgm:t>
    </dgm:pt>
    <dgm:pt modelId="{76F4F8F9-7746-4393-BF7B-FA643672DF3A}" type="sibTrans" cxnId="{72DB68AD-80CF-45FE-A927-C033E949A141}">
      <dgm:prSet/>
      <dgm:spPr/>
      <dgm:t>
        <a:bodyPr/>
        <a:lstStyle/>
        <a:p>
          <a:endParaRPr lang="en-US" sz="1600"/>
        </a:p>
      </dgm:t>
    </dgm:pt>
    <dgm:pt modelId="{8EC886F4-A0CC-41D0-85F4-C39E5FBBF743}">
      <dgm:prSet custT="1"/>
      <dgm:spPr/>
      <dgm:t>
        <a:bodyPr/>
        <a:lstStyle/>
        <a:p>
          <a:r>
            <a:rPr lang="en-US" sz="1600" dirty="0"/>
            <a:t>Add Product</a:t>
          </a:r>
        </a:p>
      </dgm:t>
    </dgm:pt>
    <dgm:pt modelId="{599AF5F2-53D1-460B-BF29-8E452FAC932D}" type="parTrans" cxnId="{0CD1B164-BBD6-4E14-AC29-FAC91FE87C7F}">
      <dgm:prSet/>
      <dgm:spPr/>
      <dgm:t>
        <a:bodyPr/>
        <a:lstStyle/>
        <a:p>
          <a:endParaRPr lang="en-US"/>
        </a:p>
      </dgm:t>
    </dgm:pt>
    <dgm:pt modelId="{41B8A834-86A6-462D-BD20-DE331E12165B}" type="sibTrans" cxnId="{0CD1B164-BBD6-4E14-AC29-FAC91FE87C7F}">
      <dgm:prSet/>
      <dgm:spPr/>
      <dgm:t>
        <a:bodyPr/>
        <a:lstStyle/>
        <a:p>
          <a:endParaRPr lang="en-US" sz="1600"/>
        </a:p>
      </dgm:t>
    </dgm:pt>
    <dgm:pt modelId="{ECC4C209-E5F2-4479-A717-E2C8F30D0923}">
      <dgm:prSet custT="1"/>
      <dgm:spPr/>
      <dgm:t>
        <a:bodyPr/>
        <a:lstStyle/>
        <a:p>
          <a:r>
            <a:rPr lang="en-US" sz="1600" dirty="0"/>
            <a:t>Manage Product</a:t>
          </a:r>
        </a:p>
      </dgm:t>
    </dgm:pt>
    <dgm:pt modelId="{046AB525-C46A-4236-9CB7-0D5D395796D5}" type="parTrans" cxnId="{C74A085C-E0E2-404E-A498-5688221F5FCE}">
      <dgm:prSet/>
      <dgm:spPr/>
      <dgm:t>
        <a:bodyPr/>
        <a:lstStyle/>
        <a:p>
          <a:endParaRPr lang="en-US"/>
        </a:p>
      </dgm:t>
    </dgm:pt>
    <dgm:pt modelId="{546C6502-02C2-4A0C-A677-7E104A7E7703}" type="sibTrans" cxnId="{C74A085C-E0E2-404E-A498-5688221F5FCE}">
      <dgm:prSet/>
      <dgm:spPr/>
      <dgm:t>
        <a:bodyPr/>
        <a:lstStyle/>
        <a:p>
          <a:endParaRPr lang="en-US" sz="1600"/>
        </a:p>
      </dgm:t>
    </dgm:pt>
    <dgm:pt modelId="{85B93C33-7D11-4B79-BE1A-4A4910488E22}">
      <dgm:prSet custT="1"/>
      <dgm:spPr/>
      <dgm:t>
        <a:bodyPr/>
        <a:lstStyle/>
        <a:p>
          <a:r>
            <a:rPr lang="en-US" sz="1600" dirty="0"/>
            <a:t>Add Brand</a:t>
          </a:r>
        </a:p>
      </dgm:t>
    </dgm:pt>
    <dgm:pt modelId="{F847E03E-1FE8-4894-B0F0-704DB838A844}" type="parTrans" cxnId="{AFE88B63-F237-44D4-8FC0-3AEDCD6D120F}">
      <dgm:prSet/>
      <dgm:spPr/>
      <dgm:t>
        <a:bodyPr/>
        <a:lstStyle/>
        <a:p>
          <a:endParaRPr lang="en-US"/>
        </a:p>
      </dgm:t>
    </dgm:pt>
    <dgm:pt modelId="{FE5D64D3-0E9A-44CD-AE3F-01BA97806598}" type="sibTrans" cxnId="{AFE88B63-F237-44D4-8FC0-3AEDCD6D120F}">
      <dgm:prSet/>
      <dgm:spPr/>
      <dgm:t>
        <a:bodyPr/>
        <a:lstStyle/>
        <a:p>
          <a:endParaRPr lang="en-US" sz="1600"/>
        </a:p>
      </dgm:t>
    </dgm:pt>
    <dgm:pt modelId="{F2C22301-59AE-4C2E-83A3-5F18F431AC9C}">
      <dgm:prSet custT="1"/>
      <dgm:spPr/>
      <dgm:t>
        <a:bodyPr/>
        <a:lstStyle/>
        <a:p>
          <a:r>
            <a:rPr lang="en-US" sz="1600" dirty="0"/>
            <a:t>Manage Brand</a:t>
          </a:r>
        </a:p>
      </dgm:t>
    </dgm:pt>
    <dgm:pt modelId="{B497751E-76FC-4E60-B6B1-F97FE0530C9B}" type="parTrans" cxnId="{A8E080EB-7FE1-4CCC-93A8-ADADCCCE60DC}">
      <dgm:prSet/>
      <dgm:spPr/>
      <dgm:t>
        <a:bodyPr/>
        <a:lstStyle/>
        <a:p>
          <a:endParaRPr lang="en-US"/>
        </a:p>
      </dgm:t>
    </dgm:pt>
    <dgm:pt modelId="{6260C43A-B0C6-4621-AF66-CD6729C9BC68}" type="sibTrans" cxnId="{A8E080EB-7FE1-4CCC-93A8-ADADCCCE60DC}">
      <dgm:prSet/>
      <dgm:spPr/>
      <dgm:t>
        <a:bodyPr/>
        <a:lstStyle/>
        <a:p>
          <a:endParaRPr lang="en-US" sz="1600"/>
        </a:p>
      </dgm:t>
    </dgm:pt>
    <dgm:pt modelId="{7D4DB3CB-D3E9-484F-8759-4F6F4002CA8F}">
      <dgm:prSet custT="1"/>
      <dgm:spPr/>
      <dgm:t>
        <a:bodyPr/>
        <a:lstStyle/>
        <a:p>
          <a:r>
            <a:rPr lang="en-US" sz="1600" dirty="0"/>
            <a:t>Add Category</a:t>
          </a:r>
        </a:p>
      </dgm:t>
    </dgm:pt>
    <dgm:pt modelId="{46AF8CBC-9508-4458-B0E4-E089F16CFC73}" type="parTrans" cxnId="{D7E46DA3-F440-48B1-8E22-8AD30DF8E3F9}">
      <dgm:prSet/>
      <dgm:spPr/>
      <dgm:t>
        <a:bodyPr/>
        <a:lstStyle/>
        <a:p>
          <a:endParaRPr lang="en-US"/>
        </a:p>
      </dgm:t>
    </dgm:pt>
    <dgm:pt modelId="{88CF76CB-7E32-4EFD-A72E-491E8166D535}" type="sibTrans" cxnId="{D7E46DA3-F440-48B1-8E22-8AD30DF8E3F9}">
      <dgm:prSet/>
      <dgm:spPr/>
      <dgm:t>
        <a:bodyPr/>
        <a:lstStyle/>
        <a:p>
          <a:endParaRPr lang="en-US" sz="1600"/>
        </a:p>
      </dgm:t>
    </dgm:pt>
    <dgm:pt modelId="{7432E100-DE42-47DB-9ACF-BEE26789BE0A}">
      <dgm:prSet custT="1"/>
      <dgm:spPr/>
      <dgm:t>
        <a:bodyPr/>
        <a:lstStyle/>
        <a:p>
          <a:r>
            <a:rPr lang="en-US" sz="1600" dirty="0"/>
            <a:t>Manage Category</a:t>
          </a:r>
        </a:p>
      </dgm:t>
    </dgm:pt>
    <dgm:pt modelId="{8CDF2F13-EADA-49E8-A755-2DB982A9D0C8}" type="parTrans" cxnId="{7D7F3EB1-50DA-4FCB-9B0D-776A32FCD6F0}">
      <dgm:prSet/>
      <dgm:spPr/>
      <dgm:t>
        <a:bodyPr/>
        <a:lstStyle/>
        <a:p>
          <a:endParaRPr lang="en-US"/>
        </a:p>
      </dgm:t>
    </dgm:pt>
    <dgm:pt modelId="{027207DB-8C0D-4D09-B5EC-EA263B2D8083}" type="sibTrans" cxnId="{7D7F3EB1-50DA-4FCB-9B0D-776A32FCD6F0}">
      <dgm:prSet/>
      <dgm:spPr>
        <a:blipFill rotWithShape="0">
          <a:blip xmlns:r="http://schemas.openxmlformats.org/officeDocument/2006/relationships" r:embed="rId1"/>
          <a:srcRect/>
          <a:stretch>
            <a:fillRect l="-6000" r="-6000"/>
          </a:stretch>
        </a:blipFill>
      </dgm:spPr>
      <dgm:t>
        <a:bodyPr/>
        <a:lstStyle/>
        <a:p>
          <a:endParaRPr lang="en-US" sz="1600"/>
        </a:p>
      </dgm:t>
    </dgm:pt>
    <dgm:pt modelId="{1C51CAAE-77BD-467E-8FC4-C3A04E458047}">
      <dgm:prSet custT="1"/>
      <dgm:spPr/>
      <dgm:t>
        <a:bodyPr/>
        <a:lstStyle/>
        <a:p>
          <a:r>
            <a:rPr lang="en-US" sz="1600" dirty="0"/>
            <a:t>Manage Order </a:t>
          </a:r>
        </a:p>
      </dgm:t>
    </dgm:pt>
    <dgm:pt modelId="{82515535-0FAF-4FEB-9D6B-93121E727D7E}" type="parTrans" cxnId="{7F2A6185-D88E-45F1-8622-539B3A10A536}">
      <dgm:prSet/>
      <dgm:spPr/>
      <dgm:t>
        <a:bodyPr/>
        <a:lstStyle/>
        <a:p>
          <a:endParaRPr lang="en-US"/>
        </a:p>
      </dgm:t>
    </dgm:pt>
    <dgm:pt modelId="{FDDF7E86-3729-45A1-BA66-CCE423D1C91F}" type="sibTrans" cxnId="{7F2A6185-D88E-45F1-8622-539B3A10A536}">
      <dgm:prSet/>
      <dgm:spPr/>
      <dgm:t>
        <a:bodyPr/>
        <a:lstStyle/>
        <a:p>
          <a:endParaRPr lang="en-US" sz="1600"/>
        </a:p>
      </dgm:t>
    </dgm:pt>
    <dgm:pt modelId="{E9AE248A-34EE-452A-BE54-587A8B964C2C}">
      <dgm:prSet/>
      <dgm:spPr/>
      <dgm:t>
        <a:bodyPr/>
        <a:lstStyle/>
        <a:p>
          <a:r>
            <a:rPr lang="en-US" dirty="0"/>
            <a:t>Add new admin </a:t>
          </a:r>
        </a:p>
      </dgm:t>
    </dgm:pt>
    <dgm:pt modelId="{14DB9DA9-A87A-42F6-9442-1A187EB2F3DA}" type="parTrans" cxnId="{9B6B61E4-5A77-49C5-A728-CBB0772F2506}">
      <dgm:prSet/>
      <dgm:spPr/>
      <dgm:t>
        <a:bodyPr/>
        <a:lstStyle/>
        <a:p>
          <a:endParaRPr lang="en-US"/>
        </a:p>
      </dgm:t>
    </dgm:pt>
    <dgm:pt modelId="{E56DD370-5394-4F70-8A4A-606643B97018}" type="sibTrans" cxnId="{9B6B61E4-5A77-49C5-A728-CBB0772F2506}">
      <dgm:prSet/>
      <dgm:spPr/>
      <dgm:t>
        <a:bodyPr/>
        <a:lstStyle/>
        <a:p>
          <a:endParaRPr lang="en-US"/>
        </a:p>
      </dgm:t>
    </dgm:pt>
    <dgm:pt modelId="{022AFE82-3558-4DA5-9817-9DFA4CD9209D}" type="pres">
      <dgm:prSet presAssocID="{11A34382-3FE2-40A2-80DA-0B93B7C61F47}" presName="cycle" presStyleCnt="0">
        <dgm:presLayoutVars>
          <dgm:dir/>
          <dgm:resizeHandles val="exact"/>
        </dgm:presLayoutVars>
      </dgm:prSet>
      <dgm:spPr/>
    </dgm:pt>
    <dgm:pt modelId="{4574F18E-5277-4EEE-95F7-90ADD086FFE5}" type="pres">
      <dgm:prSet presAssocID="{3CDFB074-39EE-46FC-BA3F-BB80159EF261}" presName="node" presStyleLbl="node1" presStyleIdx="0" presStyleCnt="9">
        <dgm:presLayoutVars>
          <dgm:bulletEnabled val="1"/>
        </dgm:presLayoutVars>
      </dgm:prSet>
      <dgm:spPr/>
    </dgm:pt>
    <dgm:pt modelId="{43302E7E-CA91-4370-AD21-C8D8514933E9}" type="pres">
      <dgm:prSet presAssocID="{3CDFB074-39EE-46FC-BA3F-BB80159EF261}" presName="spNode" presStyleCnt="0"/>
      <dgm:spPr/>
    </dgm:pt>
    <dgm:pt modelId="{C03E3F74-08A4-49DF-8CFF-F53CA17F6D6C}" type="pres">
      <dgm:prSet presAssocID="{76F4F8F9-7746-4393-BF7B-FA643672DF3A}" presName="sibTrans" presStyleLbl="sibTrans1D1" presStyleIdx="0" presStyleCnt="9"/>
      <dgm:spPr/>
    </dgm:pt>
    <dgm:pt modelId="{F09ACE79-9C95-413F-9391-2CC3CF922120}" type="pres">
      <dgm:prSet presAssocID="{8EC886F4-A0CC-41D0-85F4-C39E5FBBF743}" presName="node" presStyleLbl="node1" presStyleIdx="1" presStyleCnt="9" custScaleX="138335">
        <dgm:presLayoutVars>
          <dgm:bulletEnabled val="1"/>
        </dgm:presLayoutVars>
      </dgm:prSet>
      <dgm:spPr/>
    </dgm:pt>
    <dgm:pt modelId="{05F9EC22-E28D-4304-849D-B0C1114B16FD}" type="pres">
      <dgm:prSet presAssocID="{8EC886F4-A0CC-41D0-85F4-C39E5FBBF743}" presName="spNode" presStyleCnt="0"/>
      <dgm:spPr/>
    </dgm:pt>
    <dgm:pt modelId="{786AA4CD-9058-4AAB-9FC6-A8C67133F8A5}" type="pres">
      <dgm:prSet presAssocID="{41B8A834-86A6-462D-BD20-DE331E12165B}" presName="sibTrans" presStyleLbl="sibTrans1D1" presStyleIdx="1" presStyleCnt="9"/>
      <dgm:spPr/>
    </dgm:pt>
    <dgm:pt modelId="{A0C75A83-BE84-4CC5-B69D-C3C72507A734}" type="pres">
      <dgm:prSet presAssocID="{ECC4C209-E5F2-4479-A717-E2C8F30D0923}" presName="node" presStyleLbl="node1" presStyleIdx="2" presStyleCnt="9" custScaleX="130570" custScaleY="122733">
        <dgm:presLayoutVars>
          <dgm:bulletEnabled val="1"/>
        </dgm:presLayoutVars>
      </dgm:prSet>
      <dgm:spPr/>
    </dgm:pt>
    <dgm:pt modelId="{2C6C43D0-E9F5-4BE1-A639-2D29F434C206}" type="pres">
      <dgm:prSet presAssocID="{ECC4C209-E5F2-4479-A717-E2C8F30D0923}" presName="spNode" presStyleCnt="0"/>
      <dgm:spPr/>
    </dgm:pt>
    <dgm:pt modelId="{DEBE8A7E-1B97-447C-8604-5612862D1B0B}" type="pres">
      <dgm:prSet presAssocID="{546C6502-02C2-4A0C-A677-7E104A7E7703}" presName="sibTrans" presStyleLbl="sibTrans1D1" presStyleIdx="2" presStyleCnt="9"/>
      <dgm:spPr/>
    </dgm:pt>
    <dgm:pt modelId="{DF5C9800-20AB-4CC8-B1CA-D657F6DB5BD7}" type="pres">
      <dgm:prSet presAssocID="{85B93C33-7D11-4B79-BE1A-4A4910488E22}" presName="node" presStyleLbl="node1" presStyleIdx="3" presStyleCnt="9" custScaleX="143785" custRadScaleRad="99145" custRadScaleInc="-60135">
        <dgm:presLayoutVars>
          <dgm:bulletEnabled val="1"/>
        </dgm:presLayoutVars>
      </dgm:prSet>
      <dgm:spPr/>
    </dgm:pt>
    <dgm:pt modelId="{2F87E9FB-4F2E-4435-994A-F2F561110A87}" type="pres">
      <dgm:prSet presAssocID="{85B93C33-7D11-4B79-BE1A-4A4910488E22}" presName="spNode" presStyleCnt="0"/>
      <dgm:spPr/>
    </dgm:pt>
    <dgm:pt modelId="{25A099B4-D00C-485A-AA20-CD3460481729}" type="pres">
      <dgm:prSet presAssocID="{FE5D64D3-0E9A-44CD-AE3F-01BA97806598}" presName="sibTrans" presStyleLbl="sibTrans1D1" presStyleIdx="3" presStyleCnt="9"/>
      <dgm:spPr/>
    </dgm:pt>
    <dgm:pt modelId="{A30BB072-9B06-4382-99B1-7F15EC41F594}" type="pres">
      <dgm:prSet presAssocID="{F2C22301-59AE-4C2E-83A3-5F18F431AC9C}" presName="node" presStyleLbl="node1" presStyleIdx="4" presStyleCnt="9" custScaleX="171563" custRadScaleRad="90582" custRadScaleInc="-16711">
        <dgm:presLayoutVars>
          <dgm:bulletEnabled val="1"/>
        </dgm:presLayoutVars>
      </dgm:prSet>
      <dgm:spPr/>
    </dgm:pt>
    <dgm:pt modelId="{AFD2BDFD-B38F-46F4-82D8-050B4D984C0B}" type="pres">
      <dgm:prSet presAssocID="{F2C22301-59AE-4C2E-83A3-5F18F431AC9C}" presName="spNode" presStyleCnt="0"/>
      <dgm:spPr/>
    </dgm:pt>
    <dgm:pt modelId="{A5435118-8A93-4BAA-A7C7-4C5310A138A0}" type="pres">
      <dgm:prSet presAssocID="{6260C43A-B0C6-4621-AF66-CD6729C9BC68}" presName="sibTrans" presStyleLbl="sibTrans1D1" presStyleIdx="4" presStyleCnt="9"/>
      <dgm:spPr/>
    </dgm:pt>
    <dgm:pt modelId="{85A563EE-CEA4-4CBF-906A-3EDC33450258}" type="pres">
      <dgm:prSet presAssocID="{7D4DB3CB-D3E9-484F-8759-4F6F4002CA8F}" presName="node" presStyleLbl="node1" presStyleIdx="5" presStyleCnt="9" custScaleX="168527" custRadScaleRad="91970" custRadScaleInc="215091">
        <dgm:presLayoutVars>
          <dgm:bulletEnabled val="1"/>
        </dgm:presLayoutVars>
      </dgm:prSet>
      <dgm:spPr/>
    </dgm:pt>
    <dgm:pt modelId="{612F1845-2F4C-4F26-8470-1640B37813BD}" type="pres">
      <dgm:prSet presAssocID="{7D4DB3CB-D3E9-484F-8759-4F6F4002CA8F}" presName="spNode" presStyleCnt="0"/>
      <dgm:spPr/>
    </dgm:pt>
    <dgm:pt modelId="{E8B66AF1-2733-4691-825F-CD7E2E576D0C}" type="pres">
      <dgm:prSet presAssocID="{88CF76CB-7E32-4EFD-A72E-491E8166D535}" presName="sibTrans" presStyleLbl="sibTrans1D1" presStyleIdx="5" presStyleCnt="9"/>
      <dgm:spPr/>
    </dgm:pt>
    <dgm:pt modelId="{CD4B7CB2-08D8-48CA-A8AA-1BD347DCE4B7}" type="pres">
      <dgm:prSet presAssocID="{7432E100-DE42-47DB-9ACF-BEE26789BE0A}" presName="node" presStyleLbl="node1" presStyleIdx="6" presStyleCnt="9" custScaleX="136238" custScaleY="114451" custRadScaleRad="96531" custRadScaleInc="159349">
        <dgm:presLayoutVars>
          <dgm:bulletEnabled val="1"/>
        </dgm:presLayoutVars>
      </dgm:prSet>
      <dgm:spPr/>
    </dgm:pt>
    <dgm:pt modelId="{39D76D06-AB50-4F58-978B-6CAFCE5EB4EB}" type="pres">
      <dgm:prSet presAssocID="{7432E100-DE42-47DB-9ACF-BEE26789BE0A}" presName="spNode" presStyleCnt="0"/>
      <dgm:spPr/>
    </dgm:pt>
    <dgm:pt modelId="{5BC6E456-9299-4BA2-A46D-13149EACF637}" type="pres">
      <dgm:prSet presAssocID="{027207DB-8C0D-4D09-B5EC-EA263B2D8083}" presName="sibTrans" presStyleLbl="sibTrans1D1" presStyleIdx="6" presStyleCnt="9"/>
      <dgm:spPr/>
    </dgm:pt>
    <dgm:pt modelId="{35497C6A-CE21-4107-8844-65FAF3830562}" type="pres">
      <dgm:prSet presAssocID="{1C51CAAE-77BD-467E-8FC4-C3A04E458047}" presName="node" presStyleLbl="node1" presStyleIdx="7" presStyleCnt="9" custScaleX="131217" custRadScaleRad="97831" custRadScaleInc="100866">
        <dgm:presLayoutVars>
          <dgm:bulletEnabled val="1"/>
        </dgm:presLayoutVars>
      </dgm:prSet>
      <dgm:spPr/>
    </dgm:pt>
    <dgm:pt modelId="{1E6A8935-B6A3-4B01-9001-662ACF5FAFF5}" type="pres">
      <dgm:prSet presAssocID="{1C51CAAE-77BD-467E-8FC4-C3A04E458047}" presName="spNode" presStyleCnt="0"/>
      <dgm:spPr/>
    </dgm:pt>
    <dgm:pt modelId="{152F82C2-6266-4DB0-AEA5-6F3235468A28}" type="pres">
      <dgm:prSet presAssocID="{FDDF7E86-3729-45A1-BA66-CCE423D1C91F}" presName="sibTrans" presStyleLbl="sibTrans1D1" presStyleIdx="7" presStyleCnt="9"/>
      <dgm:spPr/>
    </dgm:pt>
    <dgm:pt modelId="{17E2109D-C496-4769-9870-117C9C8B34EA}" type="pres">
      <dgm:prSet presAssocID="{E9AE248A-34EE-452A-BE54-587A8B964C2C}" presName="node" presStyleLbl="node1" presStyleIdx="8" presStyleCnt="9" custScaleX="131217">
        <dgm:presLayoutVars>
          <dgm:bulletEnabled val="1"/>
        </dgm:presLayoutVars>
      </dgm:prSet>
      <dgm:spPr/>
    </dgm:pt>
    <dgm:pt modelId="{91C83DD1-8640-43D3-9F7D-828D651A8229}" type="pres">
      <dgm:prSet presAssocID="{E9AE248A-34EE-452A-BE54-587A8B964C2C}" presName="spNode" presStyleCnt="0"/>
      <dgm:spPr/>
    </dgm:pt>
    <dgm:pt modelId="{F8C0763F-D954-45BC-AA35-0A8FC393F8EE}" type="pres">
      <dgm:prSet presAssocID="{E56DD370-5394-4F70-8A4A-606643B97018}" presName="sibTrans" presStyleLbl="sibTrans1D1" presStyleIdx="8" presStyleCnt="9"/>
      <dgm:spPr/>
    </dgm:pt>
  </dgm:ptLst>
  <dgm:cxnLst>
    <dgm:cxn modelId="{A5017D08-12A7-47B0-A010-FF0DD3061AC4}" type="presOf" srcId="{88CF76CB-7E32-4EFD-A72E-491E8166D535}" destId="{E8B66AF1-2733-4691-825F-CD7E2E576D0C}" srcOrd="0" destOrd="0" presId="urn:microsoft.com/office/officeart/2005/8/layout/cycle6"/>
    <dgm:cxn modelId="{0CA4700A-89E1-4122-9576-62F53CBA94BD}" type="presOf" srcId="{7432E100-DE42-47DB-9ACF-BEE26789BE0A}" destId="{CD4B7CB2-08D8-48CA-A8AA-1BD347DCE4B7}" srcOrd="0" destOrd="0" presId="urn:microsoft.com/office/officeart/2005/8/layout/cycle6"/>
    <dgm:cxn modelId="{CA6F652E-B807-4E61-AA01-72C0A58F00AE}" type="presOf" srcId="{76F4F8F9-7746-4393-BF7B-FA643672DF3A}" destId="{C03E3F74-08A4-49DF-8CFF-F53CA17F6D6C}" srcOrd="0" destOrd="0" presId="urn:microsoft.com/office/officeart/2005/8/layout/cycle6"/>
    <dgm:cxn modelId="{44F0323A-20E3-4B04-9152-12706B79D47A}" type="presOf" srcId="{ECC4C209-E5F2-4479-A717-E2C8F30D0923}" destId="{A0C75A83-BE84-4CC5-B69D-C3C72507A734}" srcOrd="0" destOrd="0" presId="urn:microsoft.com/office/officeart/2005/8/layout/cycle6"/>
    <dgm:cxn modelId="{C74A085C-E0E2-404E-A498-5688221F5FCE}" srcId="{11A34382-3FE2-40A2-80DA-0B93B7C61F47}" destId="{ECC4C209-E5F2-4479-A717-E2C8F30D0923}" srcOrd="2" destOrd="0" parTransId="{046AB525-C46A-4236-9CB7-0D5D395796D5}" sibTransId="{546C6502-02C2-4A0C-A677-7E104A7E7703}"/>
    <dgm:cxn modelId="{525E3062-9370-47DA-906C-FB6CCA7DCF5B}" type="presOf" srcId="{FE5D64D3-0E9A-44CD-AE3F-01BA97806598}" destId="{25A099B4-D00C-485A-AA20-CD3460481729}" srcOrd="0" destOrd="0" presId="urn:microsoft.com/office/officeart/2005/8/layout/cycle6"/>
    <dgm:cxn modelId="{66437143-9EF2-4B6D-8F59-AFBAB6A962F9}" type="presOf" srcId="{F2C22301-59AE-4C2E-83A3-5F18F431AC9C}" destId="{A30BB072-9B06-4382-99B1-7F15EC41F594}" srcOrd="0" destOrd="0" presId="urn:microsoft.com/office/officeart/2005/8/layout/cycle6"/>
    <dgm:cxn modelId="{AFE88B63-F237-44D4-8FC0-3AEDCD6D120F}" srcId="{11A34382-3FE2-40A2-80DA-0B93B7C61F47}" destId="{85B93C33-7D11-4B79-BE1A-4A4910488E22}" srcOrd="3" destOrd="0" parTransId="{F847E03E-1FE8-4894-B0F0-704DB838A844}" sibTransId="{FE5D64D3-0E9A-44CD-AE3F-01BA97806598}"/>
    <dgm:cxn modelId="{0CD1B164-BBD6-4E14-AC29-FAC91FE87C7F}" srcId="{11A34382-3FE2-40A2-80DA-0B93B7C61F47}" destId="{8EC886F4-A0CC-41D0-85F4-C39E5FBBF743}" srcOrd="1" destOrd="0" parTransId="{599AF5F2-53D1-460B-BF29-8E452FAC932D}" sibTransId="{41B8A834-86A6-462D-BD20-DE331E12165B}"/>
    <dgm:cxn modelId="{B779C645-6F0E-42F8-BF08-199A83290A6F}" type="presOf" srcId="{1C51CAAE-77BD-467E-8FC4-C3A04E458047}" destId="{35497C6A-CE21-4107-8844-65FAF3830562}" srcOrd="0" destOrd="0" presId="urn:microsoft.com/office/officeart/2005/8/layout/cycle6"/>
    <dgm:cxn modelId="{2C07904C-6A48-4CD1-9356-470825F13988}" type="presOf" srcId="{027207DB-8C0D-4D09-B5EC-EA263B2D8083}" destId="{5BC6E456-9299-4BA2-A46D-13149EACF637}" srcOrd="0" destOrd="0" presId="urn:microsoft.com/office/officeart/2005/8/layout/cycle6"/>
    <dgm:cxn modelId="{91ED467A-7A1D-49DE-A7BE-C11D53E84537}" type="presOf" srcId="{41B8A834-86A6-462D-BD20-DE331E12165B}" destId="{786AA4CD-9058-4AAB-9FC6-A8C67133F8A5}" srcOrd="0" destOrd="0" presId="urn:microsoft.com/office/officeart/2005/8/layout/cycle6"/>
    <dgm:cxn modelId="{7F2A6185-D88E-45F1-8622-539B3A10A536}" srcId="{11A34382-3FE2-40A2-80DA-0B93B7C61F47}" destId="{1C51CAAE-77BD-467E-8FC4-C3A04E458047}" srcOrd="7" destOrd="0" parTransId="{82515535-0FAF-4FEB-9D6B-93121E727D7E}" sibTransId="{FDDF7E86-3729-45A1-BA66-CCE423D1C91F}"/>
    <dgm:cxn modelId="{39C06387-DAFE-427B-A9CC-A8C5DAF4C837}" type="presOf" srcId="{546C6502-02C2-4A0C-A677-7E104A7E7703}" destId="{DEBE8A7E-1B97-447C-8604-5612862D1B0B}" srcOrd="0" destOrd="0" presId="urn:microsoft.com/office/officeart/2005/8/layout/cycle6"/>
    <dgm:cxn modelId="{D7E46DA3-F440-48B1-8E22-8AD30DF8E3F9}" srcId="{11A34382-3FE2-40A2-80DA-0B93B7C61F47}" destId="{7D4DB3CB-D3E9-484F-8759-4F6F4002CA8F}" srcOrd="5" destOrd="0" parTransId="{46AF8CBC-9508-4458-B0E4-E089F16CFC73}" sibTransId="{88CF76CB-7E32-4EFD-A72E-491E8166D535}"/>
    <dgm:cxn modelId="{72DB68AD-80CF-45FE-A927-C033E949A141}" srcId="{11A34382-3FE2-40A2-80DA-0B93B7C61F47}" destId="{3CDFB074-39EE-46FC-BA3F-BB80159EF261}" srcOrd="0" destOrd="0" parTransId="{6548D97E-9269-465E-9630-4D5D48BEB9F1}" sibTransId="{76F4F8F9-7746-4393-BF7B-FA643672DF3A}"/>
    <dgm:cxn modelId="{7D7F3EB1-50DA-4FCB-9B0D-776A32FCD6F0}" srcId="{11A34382-3FE2-40A2-80DA-0B93B7C61F47}" destId="{7432E100-DE42-47DB-9ACF-BEE26789BE0A}" srcOrd="6" destOrd="0" parTransId="{8CDF2F13-EADA-49E8-A755-2DB982A9D0C8}" sibTransId="{027207DB-8C0D-4D09-B5EC-EA263B2D8083}"/>
    <dgm:cxn modelId="{7638FBBC-D468-4E86-B4B4-C86410D88ABC}" type="presOf" srcId="{85B93C33-7D11-4B79-BE1A-4A4910488E22}" destId="{DF5C9800-20AB-4CC8-B1CA-D657F6DB5BD7}" srcOrd="0" destOrd="0" presId="urn:microsoft.com/office/officeart/2005/8/layout/cycle6"/>
    <dgm:cxn modelId="{37AC7BBE-62A8-40BD-B773-F0DDFD86A697}" type="presOf" srcId="{11A34382-3FE2-40A2-80DA-0B93B7C61F47}" destId="{022AFE82-3558-4DA5-9817-9DFA4CD9209D}" srcOrd="0" destOrd="0" presId="urn:microsoft.com/office/officeart/2005/8/layout/cycle6"/>
    <dgm:cxn modelId="{EE8211C3-2D80-4E8A-BFA3-451D4764FE70}" type="presOf" srcId="{6260C43A-B0C6-4621-AF66-CD6729C9BC68}" destId="{A5435118-8A93-4BAA-A7C7-4C5310A138A0}" srcOrd="0" destOrd="0" presId="urn:microsoft.com/office/officeart/2005/8/layout/cycle6"/>
    <dgm:cxn modelId="{974F10D0-CC6D-4565-B024-C1A5A326FC1E}" type="presOf" srcId="{8EC886F4-A0CC-41D0-85F4-C39E5FBBF743}" destId="{F09ACE79-9C95-413F-9391-2CC3CF922120}" srcOrd="0" destOrd="0" presId="urn:microsoft.com/office/officeart/2005/8/layout/cycle6"/>
    <dgm:cxn modelId="{03303FD1-2135-48F3-B7BD-EAFB9CDE133B}" type="presOf" srcId="{7D4DB3CB-D3E9-484F-8759-4F6F4002CA8F}" destId="{85A563EE-CEA4-4CBF-906A-3EDC33450258}" srcOrd="0" destOrd="0" presId="urn:microsoft.com/office/officeart/2005/8/layout/cycle6"/>
    <dgm:cxn modelId="{7AADE0D5-C0BD-4C3A-A483-7DFA670C88CC}" type="presOf" srcId="{FDDF7E86-3729-45A1-BA66-CCE423D1C91F}" destId="{152F82C2-6266-4DB0-AEA5-6F3235468A28}" srcOrd="0" destOrd="0" presId="urn:microsoft.com/office/officeart/2005/8/layout/cycle6"/>
    <dgm:cxn modelId="{C3E585D6-902E-4928-88E3-491DA31A77B4}" type="presOf" srcId="{E9AE248A-34EE-452A-BE54-587A8B964C2C}" destId="{17E2109D-C496-4769-9870-117C9C8B34EA}" srcOrd="0" destOrd="0" presId="urn:microsoft.com/office/officeart/2005/8/layout/cycle6"/>
    <dgm:cxn modelId="{9B6B61E4-5A77-49C5-A728-CBB0772F2506}" srcId="{11A34382-3FE2-40A2-80DA-0B93B7C61F47}" destId="{E9AE248A-34EE-452A-BE54-587A8B964C2C}" srcOrd="8" destOrd="0" parTransId="{14DB9DA9-A87A-42F6-9442-1A187EB2F3DA}" sibTransId="{E56DD370-5394-4F70-8A4A-606643B97018}"/>
    <dgm:cxn modelId="{A8E080EB-7FE1-4CCC-93A8-ADADCCCE60DC}" srcId="{11A34382-3FE2-40A2-80DA-0B93B7C61F47}" destId="{F2C22301-59AE-4C2E-83A3-5F18F431AC9C}" srcOrd="4" destOrd="0" parTransId="{B497751E-76FC-4E60-B6B1-F97FE0530C9B}" sibTransId="{6260C43A-B0C6-4621-AF66-CD6729C9BC68}"/>
    <dgm:cxn modelId="{4414ABF1-0F79-456B-8525-51CC9E17FDA4}" type="presOf" srcId="{3CDFB074-39EE-46FC-BA3F-BB80159EF261}" destId="{4574F18E-5277-4EEE-95F7-90ADD086FFE5}" srcOrd="0" destOrd="0" presId="urn:microsoft.com/office/officeart/2005/8/layout/cycle6"/>
    <dgm:cxn modelId="{6F6BD9F5-0333-43BF-A9D9-2E93DDC7AD84}" type="presOf" srcId="{E56DD370-5394-4F70-8A4A-606643B97018}" destId="{F8C0763F-D954-45BC-AA35-0A8FC393F8EE}" srcOrd="0" destOrd="0" presId="urn:microsoft.com/office/officeart/2005/8/layout/cycle6"/>
    <dgm:cxn modelId="{15776CC8-37F8-495A-A5E2-6B07D4036C5D}" type="presParOf" srcId="{022AFE82-3558-4DA5-9817-9DFA4CD9209D}" destId="{4574F18E-5277-4EEE-95F7-90ADD086FFE5}" srcOrd="0" destOrd="0" presId="urn:microsoft.com/office/officeart/2005/8/layout/cycle6"/>
    <dgm:cxn modelId="{510A332C-A674-43B5-8447-2857E0035F24}" type="presParOf" srcId="{022AFE82-3558-4DA5-9817-9DFA4CD9209D}" destId="{43302E7E-CA91-4370-AD21-C8D8514933E9}" srcOrd="1" destOrd="0" presId="urn:microsoft.com/office/officeart/2005/8/layout/cycle6"/>
    <dgm:cxn modelId="{99FCBE44-2C93-4F58-882E-7910F2C93CDC}" type="presParOf" srcId="{022AFE82-3558-4DA5-9817-9DFA4CD9209D}" destId="{C03E3F74-08A4-49DF-8CFF-F53CA17F6D6C}" srcOrd="2" destOrd="0" presId="urn:microsoft.com/office/officeart/2005/8/layout/cycle6"/>
    <dgm:cxn modelId="{66EBF89E-0942-45AB-98D0-9A69D95C19EB}" type="presParOf" srcId="{022AFE82-3558-4DA5-9817-9DFA4CD9209D}" destId="{F09ACE79-9C95-413F-9391-2CC3CF922120}" srcOrd="3" destOrd="0" presId="urn:microsoft.com/office/officeart/2005/8/layout/cycle6"/>
    <dgm:cxn modelId="{5EBECE3C-4064-437F-87A1-36CD894D3162}" type="presParOf" srcId="{022AFE82-3558-4DA5-9817-9DFA4CD9209D}" destId="{05F9EC22-E28D-4304-849D-B0C1114B16FD}" srcOrd="4" destOrd="0" presId="urn:microsoft.com/office/officeart/2005/8/layout/cycle6"/>
    <dgm:cxn modelId="{AB3753D3-3BE2-4AC5-883C-3ED795907461}" type="presParOf" srcId="{022AFE82-3558-4DA5-9817-9DFA4CD9209D}" destId="{786AA4CD-9058-4AAB-9FC6-A8C67133F8A5}" srcOrd="5" destOrd="0" presId="urn:microsoft.com/office/officeart/2005/8/layout/cycle6"/>
    <dgm:cxn modelId="{651EDDAE-1EEA-4707-8BB5-C75E1F684C4F}" type="presParOf" srcId="{022AFE82-3558-4DA5-9817-9DFA4CD9209D}" destId="{A0C75A83-BE84-4CC5-B69D-C3C72507A734}" srcOrd="6" destOrd="0" presId="urn:microsoft.com/office/officeart/2005/8/layout/cycle6"/>
    <dgm:cxn modelId="{1D9AE85A-0184-4326-B374-351E7B3D6EED}" type="presParOf" srcId="{022AFE82-3558-4DA5-9817-9DFA4CD9209D}" destId="{2C6C43D0-E9F5-4BE1-A639-2D29F434C206}" srcOrd="7" destOrd="0" presId="urn:microsoft.com/office/officeart/2005/8/layout/cycle6"/>
    <dgm:cxn modelId="{A10DCB99-78C0-4B85-812D-B74042C67EE2}" type="presParOf" srcId="{022AFE82-3558-4DA5-9817-9DFA4CD9209D}" destId="{DEBE8A7E-1B97-447C-8604-5612862D1B0B}" srcOrd="8" destOrd="0" presId="urn:microsoft.com/office/officeart/2005/8/layout/cycle6"/>
    <dgm:cxn modelId="{F99AF46B-8084-4DA5-8BD1-3391C3417E20}" type="presParOf" srcId="{022AFE82-3558-4DA5-9817-9DFA4CD9209D}" destId="{DF5C9800-20AB-4CC8-B1CA-D657F6DB5BD7}" srcOrd="9" destOrd="0" presId="urn:microsoft.com/office/officeart/2005/8/layout/cycle6"/>
    <dgm:cxn modelId="{8B0C2175-8924-4B25-A03D-4AE12FE971D4}" type="presParOf" srcId="{022AFE82-3558-4DA5-9817-9DFA4CD9209D}" destId="{2F87E9FB-4F2E-4435-994A-F2F561110A87}" srcOrd="10" destOrd="0" presId="urn:microsoft.com/office/officeart/2005/8/layout/cycle6"/>
    <dgm:cxn modelId="{120685F3-03F7-4030-9D85-3A5CABF310C5}" type="presParOf" srcId="{022AFE82-3558-4DA5-9817-9DFA4CD9209D}" destId="{25A099B4-D00C-485A-AA20-CD3460481729}" srcOrd="11" destOrd="0" presId="urn:microsoft.com/office/officeart/2005/8/layout/cycle6"/>
    <dgm:cxn modelId="{A62328A9-25AA-4BAC-804E-B74722CA9740}" type="presParOf" srcId="{022AFE82-3558-4DA5-9817-9DFA4CD9209D}" destId="{A30BB072-9B06-4382-99B1-7F15EC41F594}" srcOrd="12" destOrd="0" presId="urn:microsoft.com/office/officeart/2005/8/layout/cycle6"/>
    <dgm:cxn modelId="{C1569C28-BA18-45FB-BC9D-8FA91578B103}" type="presParOf" srcId="{022AFE82-3558-4DA5-9817-9DFA4CD9209D}" destId="{AFD2BDFD-B38F-46F4-82D8-050B4D984C0B}" srcOrd="13" destOrd="0" presId="urn:microsoft.com/office/officeart/2005/8/layout/cycle6"/>
    <dgm:cxn modelId="{90488758-720C-4DEC-98DE-40389807E09A}" type="presParOf" srcId="{022AFE82-3558-4DA5-9817-9DFA4CD9209D}" destId="{A5435118-8A93-4BAA-A7C7-4C5310A138A0}" srcOrd="14" destOrd="0" presId="urn:microsoft.com/office/officeart/2005/8/layout/cycle6"/>
    <dgm:cxn modelId="{16626185-CA42-4B4B-AB36-8B0B58A4E5E1}" type="presParOf" srcId="{022AFE82-3558-4DA5-9817-9DFA4CD9209D}" destId="{85A563EE-CEA4-4CBF-906A-3EDC33450258}" srcOrd="15" destOrd="0" presId="urn:microsoft.com/office/officeart/2005/8/layout/cycle6"/>
    <dgm:cxn modelId="{443DEDFA-0E4E-49D8-B8B5-766D56025DE1}" type="presParOf" srcId="{022AFE82-3558-4DA5-9817-9DFA4CD9209D}" destId="{612F1845-2F4C-4F26-8470-1640B37813BD}" srcOrd="16" destOrd="0" presId="urn:microsoft.com/office/officeart/2005/8/layout/cycle6"/>
    <dgm:cxn modelId="{133FBC58-233C-4152-888C-FC32B6C8050E}" type="presParOf" srcId="{022AFE82-3558-4DA5-9817-9DFA4CD9209D}" destId="{E8B66AF1-2733-4691-825F-CD7E2E576D0C}" srcOrd="17" destOrd="0" presId="urn:microsoft.com/office/officeart/2005/8/layout/cycle6"/>
    <dgm:cxn modelId="{44D137E4-1B89-42C0-AAB0-60E9620EAC50}" type="presParOf" srcId="{022AFE82-3558-4DA5-9817-9DFA4CD9209D}" destId="{CD4B7CB2-08D8-48CA-A8AA-1BD347DCE4B7}" srcOrd="18" destOrd="0" presId="urn:microsoft.com/office/officeart/2005/8/layout/cycle6"/>
    <dgm:cxn modelId="{A435BBFE-CF24-4A2D-B47F-56DD2540B431}" type="presParOf" srcId="{022AFE82-3558-4DA5-9817-9DFA4CD9209D}" destId="{39D76D06-AB50-4F58-978B-6CAFCE5EB4EB}" srcOrd="19" destOrd="0" presId="urn:microsoft.com/office/officeart/2005/8/layout/cycle6"/>
    <dgm:cxn modelId="{9E555AD9-A00C-41C6-AE27-5A35CBC1E4C7}" type="presParOf" srcId="{022AFE82-3558-4DA5-9817-9DFA4CD9209D}" destId="{5BC6E456-9299-4BA2-A46D-13149EACF637}" srcOrd="20" destOrd="0" presId="urn:microsoft.com/office/officeart/2005/8/layout/cycle6"/>
    <dgm:cxn modelId="{4B6843FB-F822-4F27-9D93-006E1C205613}" type="presParOf" srcId="{022AFE82-3558-4DA5-9817-9DFA4CD9209D}" destId="{35497C6A-CE21-4107-8844-65FAF3830562}" srcOrd="21" destOrd="0" presId="urn:microsoft.com/office/officeart/2005/8/layout/cycle6"/>
    <dgm:cxn modelId="{5240BD41-7D45-4FEF-88D5-96E8EF957F5E}" type="presParOf" srcId="{022AFE82-3558-4DA5-9817-9DFA4CD9209D}" destId="{1E6A8935-B6A3-4B01-9001-662ACF5FAFF5}" srcOrd="22" destOrd="0" presId="urn:microsoft.com/office/officeart/2005/8/layout/cycle6"/>
    <dgm:cxn modelId="{5C9DF7CD-101C-4D3B-B099-0763183BD7CE}" type="presParOf" srcId="{022AFE82-3558-4DA5-9817-9DFA4CD9209D}" destId="{152F82C2-6266-4DB0-AEA5-6F3235468A28}" srcOrd="23" destOrd="0" presId="urn:microsoft.com/office/officeart/2005/8/layout/cycle6"/>
    <dgm:cxn modelId="{1701CF32-C7BE-4714-BEE1-6B689A3BF436}" type="presParOf" srcId="{022AFE82-3558-4DA5-9817-9DFA4CD9209D}" destId="{17E2109D-C496-4769-9870-117C9C8B34EA}" srcOrd="24" destOrd="0" presId="urn:microsoft.com/office/officeart/2005/8/layout/cycle6"/>
    <dgm:cxn modelId="{6A22C6CA-AB4B-4F03-8FCD-D013BB25ED69}" type="presParOf" srcId="{022AFE82-3558-4DA5-9817-9DFA4CD9209D}" destId="{91C83DD1-8640-43D3-9F7D-828D651A8229}" srcOrd="25" destOrd="0" presId="urn:microsoft.com/office/officeart/2005/8/layout/cycle6"/>
    <dgm:cxn modelId="{D4FAC9EF-94AC-437F-8645-401970B9A058}" type="presParOf" srcId="{022AFE82-3558-4DA5-9817-9DFA4CD9209D}" destId="{F8C0763F-D954-45BC-AA35-0A8FC393F8EE}" srcOrd="26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A34382-3FE2-40A2-80DA-0B93B7C61F47}" type="doc">
      <dgm:prSet loTypeId="urn:microsoft.com/office/officeart/2005/8/layout/cycle6" loCatId="cycle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CDFB074-39EE-46FC-BA3F-BB80159EF261}">
      <dgm:prSet custT="1"/>
      <dgm:spPr/>
      <dgm:t>
        <a:bodyPr/>
        <a:lstStyle/>
        <a:p>
          <a:r>
            <a:rPr lang="en-US" sz="1600" dirty="0"/>
            <a:t>Registration </a:t>
          </a:r>
        </a:p>
      </dgm:t>
    </dgm:pt>
    <dgm:pt modelId="{6548D97E-9269-465E-9630-4D5D48BEB9F1}" type="parTrans" cxnId="{72DB68AD-80CF-45FE-A927-C033E949A141}">
      <dgm:prSet/>
      <dgm:spPr/>
      <dgm:t>
        <a:bodyPr/>
        <a:lstStyle/>
        <a:p>
          <a:endParaRPr lang="en-US"/>
        </a:p>
      </dgm:t>
    </dgm:pt>
    <dgm:pt modelId="{76F4F8F9-7746-4393-BF7B-FA643672DF3A}" type="sibTrans" cxnId="{72DB68AD-80CF-45FE-A927-C033E949A141}">
      <dgm:prSet/>
      <dgm:spPr/>
      <dgm:t>
        <a:bodyPr/>
        <a:lstStyle/>
        <a:p>
          <a:endParaRPr lang="en-US" sz="1600"/>
        </a:p>
      </dgm:t>
    </dgm:pt>
    <dgm:pt modelId="{8EC886F4-A0CC-41D0-85F4-C39E5FBBF743}">
      <dgm:prSet custT="1"/>
      <dgm:spPr/>
      <dgm:t>
        <a:bodyPr/>
        <a:lstStyle/>
        <a:p>
          <a:r>
            <a:rPr lang="en-US" sz="1600" dirty="0"/>
            <a:t>Login</a:t>
          </a:r>
        </a:p>
      </dgm:t>
    </dgm:pt>
    <dgm:pt modelId="{599AF5F2-53D1-460B-BF29-8E452FAC932D}" type="parTrans" cxnId="{0CD1B164-BBD6-4E14-AC29-FAC91FE87C7F}">
      <dgm:prSet/>
      <dgm:spPr/>
      <dgm:t>
        <a:bodyPr/>
        <a:lstStyle/>
        <a:p>
          <a:endParaRPr lang="en-US"/>
        </a:p>
      </dgm:t>
    </dgm:pt>
    <dgm:pt modelId="{41B8A834-86A6-462D-BD20-DE331E12165B}" type="sibTrans" cxnId="{0CD1B164-BBD6-4E14-AC29-FAC91FE87C7F}">
      <dgm:prSet/>
      <dgm:spPr/>
      <dgm:t>
        <a:bodyPr/>
        <a:lstStyle/>
        <a:p>
          <a:endParaRPr lang="en-US" sz="1600"/>
        </a:p>
      </dgm:t>
    </dgm:pt>
    <dgm:pt modelId="{ECC4C209-E5F2-4479-A717-E2C8F30D0923}">
      <dgm:prSet custT="1"/>
      <dgm:spPr/>
      <dgm:t>
        <a:bodyPr/>
        <a:lstStyle/>
        <a:p>
          <a:r>
            <a:rPr lang="en-US" sz="1600" dirty="0"/>
            <a:t>Search Product</a:t>
          </a:r>
        </a:p>
      </dgm:t>
    </dgm:pt>
    <dgm:pt modelId="{046AB525-C46A-4236-9CB7-0D5D395796D5}" type="parTrans" cxnId="{C74A085C-E0E2-404E-A498-5688221F5FCE}">
      <dgm:prSet/>
      <dgm:spPr/>
      <dgm:t>
        <a:bodyPr/>
        <a:lstStyle/>
        <a:p>
          <a:endParaRPr lang="en-US"/>
        </a:p>
      </dgm:t>
    </dgm:pt>
    <dgm:pt modelId="{546C6502-02C2-4A0C-A677-7E104A7E7703}" type="sibTrans" cxnId="{C74A085C-E0E2-404E-A498-5688221F5FCE}">
      <dgm:prSet/>
      <dgm:spPr/>
      <dgm:t>
        <a:bodyPr/>
        <a:lstStyle/>
        <a:p>
          <a:endParaRPr lang="en-US" sz="1600"/>
        </a:p>
      </dgm:t>
    </dgm:pt>
    <dgm:pt modelId="{85B93C33-7D11-4B79-BE1A-4A4910488E22}">
      <dgm:prSet custT="1"/>
      <dgm:spPr/>
      <dgm:t>
        <a:bodyPr/>
        <a:lstStyle/>
        <a:p>
          <a:r>
            <a:rPr lang="en-US" sz="1600" dirty="0"/>
            <a:t>Filter Product</a:t>
          </a:r>
        </a:p>
      </dgm:t>
    </dgm:pt>
    <dgm:pt modelId="{F847E03E-1FE8-4894-B0F0-704DB838A844}" type="parTrans" cxnId="{AFE88B63-F237-44D4-8FC0-3AEDCD6D120F}">
      <dgm:prSet/>
      <dgm:spPr/>
      <dgm:t>
        <a:bodyPr/>
        <a:lstStyle/>
        <a:p>
          <a:endParaRPr lang="en-US"/>
        </a:p>
      </dgm:t>
    </dgm:pt>
    <dgm:pt modelId="{FE5D64D3-0E9A-44CD-AE3F-01BA97806598}" type="sibTrans" cxnId="{AFE88B63-F237-44D4-8FC0-3AEDCD6D120F}">
      <dgm:prSet/>
      <dgm:spPr/>
      <dgm:t>
        <a:bodyPr/>
        <a:lstStyle/>
        <a:p>
          <a:endParaRPr lang="en-US" sz="1600"/>
        </a:p>
      </dgm:t>
    </dgm:pt>
    <dgm:pt modelId="{F2C22301-59AE-4C2E-83A3-5F18F431AC9C}">
      <dgm:prSet custT="1"/>
      <dgm:spPr/>
      <dgm:t>
        <a:bodyPr/>
        <a:lstStyle/>
        <a:p>
          <a:r>
            <a:rPr lang="en-US" sz="1600" dirty="0"/>
            <a:t>View Product</a:t>
          </a:r>
        </a:p>
      </dgm:t>
    </dgm:pt>
    <dgm:pt modelId="{B497751E-76FC-4E60-B6B1-F97FE0530C9B}" type="parTrans" cxnId="{A8E080EB-7FE1-4CCC-93A8-ADADCCCE60DC}">
      <dgm:prSet/>
      <dgm:spPr/>
      <dgm:t>
        <a:bodyPr/>
        <a:lstStyle/>
        <a:p>
          <a:endParaRPr lang="en-US"/>
        </a:p>
      </dgm:t>
    </dgm:pt>
    <dgm:pt modelId="{6260C43A-B0C6-4621-AF66-CD6729C9BC68}" type="sibTrans" cxnId="{A8E080EB-7FE1-4CCC-93A8-ADADCCCE60DC}">
      <dgm:prSet/>
      <dgm:spPr/>
      <dgm:t>
        <a:bodyPr/>
        <a:lstStyle/>
        <a:p>
          <a:endParaRPr lang="en-US" sz="1600"/>
        </a:p>
      </dgm:t>
    </dgm:pt>
    <dgm:pt modelId="{7D4DB3CB-D3E9-484F-8759-4F6F4002CA8F}">
      <dgm:prSet custT="1"/>
      <dgm:spPr/>
      <dgm:t>
        <a:bodyPr/>
        <a:lstStyle/>
        <a:p>
          <a:r>
            <a:rPr lang="en-US" sz="1600" dirty="0"/>
            <a:t>Add to Cart</a:t>
          </a:r>
        </a:p>
      </dgm:t>
    </dgm:pt>
    <dgm:pt modelId="{46AF8CBC-9508-4458-B0E4-E089F16CFC73}" type="parTrans" cxnId="{D7E46DA3-F440-48B1-8E22-8AD30DF8E3F9}">
      <dgm:prSet/>
      <dgm:spPr/>
      <dgm:t>
        <a:bodyPr/>
        <a:lstStyle/>
        <a:p>
          <a:endParaRPr lang="en-US"/>
        </a:p>
      </dgm:t>
    </dgm:pt>
    <dgm:pt modelId="{88CF76CB-7E32-4EFD-A72E-491E8166D535}" type="sibTrans" cxnId="{D7E46DA3-F440-48B1-8E22-8AD30DF8E3F9}">
      <dgm:prSet/>
      <dgm:spPr/>
      <dgm:t>
        <a:bodyPr/>
        <a:lstStyle/>
        <a:p>
          <a:endParaRPr lang="en-US" sz="1600"/>
        </a:p>
      </dgm:t>
    </dgm:pt>
    <dgm:pt modelId="{7432E100-DE42-47DB-9ACF-BEE26789BE0A}">
      <dgm:prSet custT="1"/>
      <dgm:spPr/>
      <dgm:t>
        <a:bodyPr/>
        <a:lstStyle/>
        <a:p>
          <a:r>
            <a:rPr lang="en-US" sz="1600" dirty="0"/>
            <a:t>Manage Cart</a:t>
          </a:r>
        </a:p>
      </dgm:t>
    </dgm:pt>
    <dgm:pt modelId="{8CDF2F13-EADA-49E8-A755-2DB982A9D0C8}" type="parTrans" cxnId="{7D7F3EB1-50DA-4FCB-9B0D-776A32FCD6F0}">
      <dgm:prSet/>
      <dgm:spPr/>
      <dgm:t>
        <a:bodyPr/>
        <a:lstStyle/>
        <a:p>
          <a:endParaRPr lang="en-US"/>
        </a:p>
      </dgm:t>
    </dgm:pt>
    <dgm:pt modelId="{027207DB-8C0D-4D09-B5EC-EA263B2D8083}" type="sibTrans" cxnId="{7D7F3EB1-50DA-4FCB-9B0D-776A32FCD6F0}">
      <dgm:prSet/>
      <dgm:spPr>
        <a:blipFill rotWithShape="0">
          <a:blip xmlns:r="http://schemas.openxmlformats.org/officeDocument/2006/relationships" r:embed="rId1"/>
          <a:srcRect/>
          <a:stretch>
            <a:fillRect l="-6000" r="-6000"/>
          </a:stretch>
        </a:blipFill>
      </dgm:spPr>
      <dgm:t>
        <a:bodyPr/>
        <a:lstStyle/>
        <a:p>
          <a:endParaRPr lang="en-US" sz="1600"/>
        </a:p>
      </dgm:t>
    </dgm:pt>
    <dgm:pt modelId="{1C51CAAE-77BD-467E-8FC4-C3A04E458047}">
      <dgm:prSet custT="1"/>
      <dgm:spPr/>
      <dgm:t>
        <a:bodyPr/>
        <a:lstStyle/>
        <a:p>
          <a:r>
            <a:rPr lang="en-US" sz="1600" dirty="0"/>
            <a:t>Checkout</a:t>
          </a:r>
        </a:p>
      </dgm:t>
    </dgm:pt>
    <dgm:pt modelId="{82515535-0FAF-4FEB-9D6B-93121E727D7E}" type="parTrans" cxnId="{7F2A6185-D88E-45F1-8622-539B3A10A536}">
      <dgm:prSet/>
      <dgm:spPr/>
      <dgm:t>
        <a:bodyPr/>
        <a:lstStyle/>
        <a:p>
          <a:endParaRPr lang="en-US"/>
        </a:p>
      </dgm:t>
    </dgm:pt>
    <dgm:pt modelId="{FDDF7E86-3729-45A1-BA66-CCE423D1C91F}" type="sibTrans" cxnId="{7F2A6185-D88E-45F1-8622-539B3A10A536}">
      <dgm:prSet/>
      <dgm:spPr/>
      <dgm:t>
        <a:bodyPr/>
        <a:lstStyle/>
        <a:p>
          <a:endParaRPr lang="en-US" sz="1600"/>
        </a:p>
      </dgm:t>
    </dgm:pt>
    <dgm:pt modelId="{E9AE248A-34EE-452A-BE54-587A8B964C2C}">
      <dgm:prSet/>
      <dgm:spPr/>
      <dgm:t>
        <a:bodyPr/>
        <a:lstStyle/>
        <a:p>
          <a:r>
            <a:rPr lang="en-US" dirty="0"/>
            <a:t>View Orders</a:t>
          </a:r>
        </a:p>
      </dgm:t>
    </dgm:pt>
    <dgm:pt modelId="{14DB9DA9-A87A-42F6-9442-1A187EB2F3DA}" type="parTrans" cxnId="{9B6B61E4-5A77-49C5-A728-CBB0772F2506}">
      <dgm:prSet/>
      <dgm:spPr/>
      <dgm:t>
        <a:bodyPr/>
        <a:lstStyle/>
        <a:p>
          <a:endParaRPr lang="en-US"/>
        </a:p>
      </dgm:t>
    </dgm:pt>
    <dgm:pt modelId="{E56DD370-5394-4F70-8A4A-606643B97018}" type="sibTrans" cxnId="{9B6B61E4-5A77-49C5-A728-CBB0772F2506}">
      <dgm:prSet/>
      <dgm:spPr/>
      <dgm:t>
        <a:bodyPr/>
        <a:lstStyle/>
        <a:p>
          <a:endParaRPr lang="en-US"/>
        </a:p>
      </dgm:t>
    </dgm:pt>
    <dgm:pt modelId="{022AFE82-3558-4DA5-9817-9DFA4CD9209D}" type="pres">
      <dgm:prSet presAssocID="{11A34382-3FE2-40A2-80DA-0B93B7C61F47}" presName="cycle" presStyleCnt="0">
        <dgm:presLayoutVars>
          <dgm:dir/>
          <dgm:resizeHandles val="exact"/>
        </dgm:presLayoutVars>
      </dgm:prSet>
      <dgm:spPr/>
    </dgm:pt>
    <dgm:pt modelId="{4574F18E-5277-4EEE-95F7-90ADD086FFE5}" type="pres">
      <dgm:prSet presAssocID="{3CDFB074-39EE-46FC-BA3F-BB80159EF261}" presName="node" presStyleLbl="node1" presStyleIdx="0" presStyleCnt="9" custScaleX="165550">
        <dgm:presLayoutVars>
          <dgm:bulletEnabled val="1"/>
        </dgm:presLayoutVars>
      </dgm:prSet>
      <dgm:spPr/>
    </dgm:pt>
    <dgm:pt modelId="{43302E7E-CA91-4370-AD21-C8D8514933E9}" type="pres">
      <dgm:prSet presAssocID="{3CDFB074-39EE-46FC-BA3F-BB80159EF261}" presName="spNode" presStyleCnt="0"/>
      <dgm:spPr/>
    </dgm:pt>
    <dgm:pt modelId="{C03E3F74-08A4-49DF-8CFF-F53CA17F6D6C}" type="pres">
      <dgm:prSet presAssocID="{76F4F8F9-7746-4393-BF7B-FA643672DF3A}" presName="sibTrans" presStyleLbl="sibTrans1D1" presStyleIdx="0" presStyleCnt="9"/>
      <dgm:spPr/>
    </dgm:pt>
    <dgm:pt modelId="{F09ACE79-9C95-413F-9391-2CC3CF922120}" type="pres">
      <dgm:prSet presAssocID="{8EC886F4-A0CC-41D0-85F4-C39E5FBBF743}" presName="node" presStyleLbl="node1" presStyleIdx="1" presStyleCnt="9" custScaleX="104198">
        <dgm:presLayoutVars>
          <dgm:bulletEnabled val="1"/>
        </dgm:presLayoutVars>
      </dgm:prSet>
      <dgm:spPr/>
    </dgm:pt>
    <dgm:pt modelId="{05F9EC22-E28D-4304-849D-B0C1114B16FD}" type="pres">
      <dgm:prSet presAssocID="{8EC886F4-A0CC-41D0-85F4-C39E5FBBF743}" presName="spNode" presStyleCnt="0"/>
      <dgm:spPr/>
    </dgm:pt>
    <dgm:pt modelId="{786AA4CD-9058-4AAB-9FC6-A8C67133F8A5}" type="pres">
      <dgm:prSet presAssocID="{41B8A834-86A6-462D-BD20-DE331E12165B}" presName="sibTrans" presStyleLbl="sibTrans1D1" presStyleIdx="1" presStyleCnt="9"/>
      <dgm:spPr/>
    </dgm:pt>
    <dgm:pt modelId="{A0C75A83-BE84-4CC5-B69D-C3C72507A734}" type="pres">
      <dgm:prSet presAssocID="{ECC4C209-E5F2-4479-A717-E2C8F30D0923}" presName="node" presStyleLbl="node1" presStyleIdx="2" presStyleCnt="9" custScaleX="130570" custScaleY="122733">
        <dgm:presLayoutVars>
          <dgm:bulletEnabled val="1"/>
        </dgm:presLayoutVars>
      </dgm:prSet>
      <dgm:spPr/>
    </dgm:pt>
    <dgm:pt modelId="{2C6C43D0-E9F5-4BE1-A639-2D29F434C206}" type="pres">
      <dgm:prSet presAssocID="{ECC4C209-E5F2-4479-A717-E2C8F30D0923}" presName="spNode" presStyleCnt="0"/>
      <dgm:spPr/>
    </dgm:pt>
    <dgm:pt modelId="{DEBE8A7E-1B97-447C-8604-5612862D1B0B}" type="pres">
      <dgm:prSet presAssocID="{546C6502-02C2-4A0C-A677-7E104A7E7703}" presName="sibTrans" presStyleLbl="sibTrans1D1" presStyleIdx="2" presStyleCnt="9"/>
      <dgm:spPr/>
    </dgm:pt>
    <dgm:pt modelId="{DF5C9800-20AB-4CC8-B1CA-D657F6DB5BD7}" type="pres">
      <dgm:prSet presAssocID="{85B93C33-7D11-4B79-BE1A-4A4910488E22}" presName="node" presStyleLbl="node1" presStyleIdx="3" presStyleCnt="9" custScaleX="143785" custRadScaleRad="99145" custRadScaleInc="-60135">
        <dgm:presLayoutVars>
          <dgm:bulletEnabled val="1"/>
        </dgm:presLayoutVars>
      </dgm:prSet>
      <dgm:spPr/>
    </dgm:pt>
    <dgm:pt modelId="{2F87E9FB-4F2E-4435-994A-F2F561110A87}" type="pres">
      <dgm:prSet presAssocID="{85B93C33-7D11-4B79-BE1A-4A4910488E22}" presName="spNode" presStyleCnt="0"/>
      <dgm:spPr/>
    </dgm:pt>
    <dgm:pt modelId="{25A099B4-D00C-485A-AA20-CD3460481729}" type="pres">
      <dgm:prSet presAssocID="{FE5D64D3-0E9A-44CD-AE3F-01BA97806598}" presName="sibTrans" presStyleLbl="sibTrans1D1" presStyleIdx="3" presStyleCnt="9"/>
      <dgm:spPr/>
    </dgm:pt>
    <dgm:pt modelId="{A30BB072-9B06-4382-99B1-7F15EC41F594}" type="pres">
      <dgm:prSet presAssocID="{F2C22301-59AE-4C2E-83A3-5F18F431AC9C}" presName="node" presStyleLbl="node1" presStyleIdx="4" presStyleCnt="9" custScaleX="171563" custRadScaleRad="90582" custRadScaleInc="-16711">
        <dgm:presLayoutVars>
          <dgm:bulletEnabled val="1"/>
        </dgm:presLayoutVars>
      </dgm:prSet>
      <dgm:spPr/>
    </dgm:pt>
    <dgm:pt modelId="{AFD2BDFD-B38F-46F4-82D8-050B4D984C0B}" type="pres">
      <dgm:prSet presAssocID="{F2C22301-59AE-4C2E-83A3-5F18F431AC9C}" presName="spNode" presStyleCnt="0"/>
      <dgm:spPr/>
    </dgm:pt>
    <dgm:pt modelId="{A5435118-8A93-4BAA-A7C7-4C5310A138A0}" type="pres">
      <dgm:prSet presAssocID="{6260C43A-B0C6-4621-AF66-CD6729C9BC68}" presName="sibTrans" presStyleLbl="sibTrans1D1" presStyleIdx="4" presStyleCnt="9"/>
      <dgm:spPr/>
    </dgm:pt>
    <dgm:pt modelId="{85A563EE-CEA4-4CBF-906A-3EDC33450258}" type="pres">
      <dgm:prSet presAssocID="{7D4DB3CB-D3E9-484F-8759-4F6F4002CA8F}" presName="node" presStyleLbl="node1" presStyleIdx="5" presStyleCnt="9" custScaleX="168527" custRadScaleRad="93659" custRadScaleInc="185297">
        <dgm:presLayoutVars>
          <dgm:bulletEnabled val="1"/>
        </dgm:presLayoutVars>
      </dgm:prSet>
      <dgm:spPr/>
    </dgm:pt>
    <dgm:pt modelId="{612F1845-2F4C-4F26-8470-1640B37813BD}" type="pres">
      <dgm:prSet presAssocID="{7D4DB3CB-D3E9-484F-8759-4F6F4002CA8F}" presName="spNode" presStyleCnt="0"/>
      <dgm:spPr/>
    </dgm:pt>
    <dgm:pt modelId="{E8B66AF1-2733-4691-825F-CD7E2E576D0C}" type="pres">
      <dgm:prSet presAssocID="{88CF76CB-7E32-4EFD-A72E-491E8166D535}" presName="sibTrans" presStyleLbl="sibTrans1D1" presStyleIdx="5" presStyleCnt="9"/>
      <dgm:spPr/>
    </dgm:pt>
    <dgm:pt modelId="{CD4B7CB2-08D8-48CA-A8AA-1BD347DCE4B7}" type="pres">
      <dgm:prSet presAssocID="{7432E100-DE42-47DB-9ACF-BEE26789BE0A}" presName="node" presStyleLbl="node1" presStyleIdx="6" presStyleCnt="9" custScaleX="136238" custScaleY="114451" custRadScaleRad="96531" custRadScaleInc="159349">
        <dgm:presLayoutVars>
          <dgm:bulletEnabled val="1"/>
        </dgm:presLayoutVars>
      </dgm:prSet>
      <dgm:spPr/>
    </dgm:pt>
    <dgm:pt modelId="{39D76D06-AB50-4F58-978B-6CAFCE5EB4EB}" type="pres">
      <dgm:prSet presAssocID="{7432E100-DE42-47DB-9ACF-BEE26789BE0A}" presName="spNode" presStyleCnt="0"/>
      <dgm:spPr/>
    </dgm:pt>
    <dgm:pt modelId="{5BC6E456-9299-4BA2-A46D-13149EACF637}" type="pres">
      <dgm:prSet presAssocID="{027207DB-8C0D-4D09-B5EC-EA263B2D8083}" presName="sibTrans" presStyleLbl="sibTrans1D1" presStyleIdx="6" presStyleCnt="9"/>
      <dgm:spPr/>
    </dgm:pt>
    <dgm:pt modelId="{35497C6A-CE21-4107-8844-65FAF3830562}" type="pres">
      <dgm:prSet presAssocID="{1C51CAAE-77BD-467E-8FC4-C3A04E458047}" presName="node" presStyleLbl="node1" presStyleIdx="7" presStyleCnt="9" custScaleX="131217" custRadScaleRad="97153" custRadScaleInc="74351">
        <dgm:presLayoutVars>
          <dgm:bulletEnabled val="1"/>
        </dgm:presLayoutVars>
      </dgm:prSet>
      <dgm:spPr/>
    </dgm:pt>
    <dgm:pt modelId="{1E6A8935-B6A3-4B01-9001-662ACF5FAFF5}" type="pres">
      <dgm:prSet presAssocID="{1C51CAAE-77BD-467E-8FC4-C3A04E458047}" presName="spNode" presStyleCnt="0"/>
      <dgm:spPr/>
    </dgm:pt>
    <dgm:pt modelId="{152F82C2-6266-4DB0-AEA5-6F3235468A28}" type="pres">
      <dgm:prSet presAssocID="{FDDF7E86-3729-45A1-BA66-CCE423D1C91F}" presName="sibTrans" presStyleLbl="sibTrans1D1" presStyleIdx="7" presStyleCnt="9"/>
      <dgm:spPr/>
    </dgm:pt>
    <dgm:pt modelId="{17E2109D-C496-4769-9870-117C9C8B34EA}" type="pres">
      <dgm:prSet presAssocID="{E9AE248A-34EE-452A-BE54-587A8B964C2C}" presName="node" presStyleLbl="node1" presStyleIdx="8" presStyleCnt="9" custScaleX="131217" custRadScaleRad="100773" custRadScaleInc="-27545">
        <dgm:presLayoutVars>
          <dgm:bulletEnabled val="1"/>
        </dgm:presLayoutVars>
      </dgm:prSet>
      <dgm:spPr/>
    </dgm:pt>
    <dgm:pt modelId="{91C83DD1-8640-43D3-9F7D-828D651A8229}" type="pres">
      <dgm:prSet presAssocID="{E9AE248A-34EE-452A-BE54-587A8B964C2C}" presName="spNode" presStyleCnt="0"/>
      <dgm:spPr/>
    </dgm:pt>
    <dgm:pt modelId="{F8C0763F-D954-45BC-AA35-0A8FC393F8EE}" type="pres">
      <dgm:prSet presAssocID="{E56DD370-5394-4F70-8A4A-606643B97018}" presName="sibTrans" presStyleLbl="sibTrans1D1" presStyleIdx="8" presStyleCnt="9"/>
      <dgm:spPr/>
    </dgm:pt>
  </dgm:ptLst>
  <dgm:cxnLst>
    <dgm:cxn modelId="{A5017D08-12A7-47B0-A010-FF0DD3061AC4}" type="presOf" srcId="{88CF76CB-7E32-4EFD-A72E-491E8166D535}" destId="{E8B66AF1-2733-4691-825F-CD7E2E576D0C}" srcOrd="0" destOrd="0" presId="urn:microsoft.com/office/officeart/2005/8/layout/cycle6"/>
    <dgm:cxn modelId="{0CA4700A-89E1-4122-9576-62F53CBA94BD}" type="presOf" srcId="{7432E100-DE42-47DB-9ACF-BEE26789BE0A}" destId="{CD4B7CB2-08D8-48CA-A8AA-1BD347DCE4B7}" srcOrd="0" destOrd="0" presId="urn:microsoft.com/office/officeart/2005/8/layout/cycle6"/>
    <dgm:cxn modelId="{CA6F652E-B807-4E61-AA01-72C0A58F00AE}" type="presOf" srcId="{76F4F8F9-7746-4393-BF7B-FA643672DF3A}" destId="{C03E3F74-08A4-49DF-8CFF-F53CA17F6D6C}" srcOrd="0" destOrd="0" presId="urn:microsoft.com/office/officeart/2005/8/layout/cycle6"/>
    <dgm:cxn modelId="{44F0323A-20E3-4B04-9152-12706B79D47A}" type="presOf" srcId="{ECC4C209-E5F2-4479-A717-E2C8F30D0923}" destId="{A0C75A83-BE84-4CC5-B69D-C3C72507A734}" srcOrd="0" destOrd="0" presId="urn:microsoft.com/office/officeart/2005/8/layout/cycle6"/>
    <dgm:cxn modelId="{C74A085C-E0E2-404E-A498-5688221F5FCE}" srcId="{11A34382-3FE2-40A2-80DA-0B93B7C61F47}" destId="{ECC4C209-E5F2-4479-A717-E2C8F30D0923}" srcOrd="2" destOrd="0" parTransId="{046AB525-C46A-4236-9CB7-0D5D395796D5}" sibTransId="{546C6502-02C2-4A0C-A677-7E104A7E7703}"/>
    <dgm:cxn modelId="{525E3062-9370-47DA-906C-FB6CCA7DCF5B}" type="presOf" srcId="{FE5D64D3-0E9A-44CD-AE3F-01BA97806598}" destId="{25A099B4-D00C-485A-AA20-CD3460481729}" srcOrd="0" destOrd="0" presId="urn:microsoft.com/office/officeart/2005/8/layout/cycle6"/>
    <dgm:cxn modelId="{66437143-9EF2-4B6D-8F59-AFBAB6A962F9}" type="presOf" srcId="{F2C22301-59AE-4C2E-83A3-5F18F431AC9C}" destId="{A30BB072-9B06-4382-99B1-7F15EC41F594}" srcOrd="0" destOrd="0" presId="urn:microsoft.com/office/officeart/2005/8/layout/cycle6"/>
    <dgm:cxn modelId="{AFE88B63-F237-44D4-8FC0-3AEDCD6D120F}" srcId="{11A34382-3FE2-40A2-80DA-0B93B7C61F47}" destId="{85B93C33-7D11-4B79-BE1A-4A4910488E22}" srcOrd="3" destOrd="0" parTransId="{F847E03E-1FE8-4894-B0F0-704DB838A844}" sibTransId="{FE5D64D3-0E9A-44CD-AE3F-01BA97806598}"/>
    <dgm:cxn modelId="{0CD1B164-BBD6-4E14-AC29-FAC91FE87C7F}" srcId="{11A34382-3FE2-40A2-80DA-0B93B7C61F47}" destId="{8EC886F4-A0CC-41D0-85F4-C39E5FBBF743}" srcOrd="1" destOrd="0" parTransId="{599AF5F2-53D1-460B-BF29-8E452FAC932D}" sibTransId="{41B8A834-86A6-462D-BD20-DE331E12165B}"/>
    <dgm:cxn modelId="{B779C645-6F0E-42F8-BF08-199A83290A6F}" type="presOf" srcId="{1C51CAAE-77BD-467E-8FC4-C3A04E458047}" destId="{35497C6A-CE21-4107-8844-65FAF3830562}" srcOrd="0" destOrd="0" presId="urn:microsoft.com/office/officeart/2005/8/layout/cycle6"/>
    <dgm:cxn modelId="{2C07904C-6A48-4CD1-9356-470825F13988}" type="presOf" srcId="{027207DB-8C0D-4D09-B5EC-EA263B2D8083}" destId="{5BC6E456-9299-4BA2-A46D-13149EACF637}" srcOrd="0" destOrd="0" presId="urn:microsoft.com/office/officeart/2005/8/layout/cycle6"/>
    <dgm:cxn modelId="{91ED467A-7A1D-49DE-A7BE-C11D53E84537}" type="presOf" srcId="{41B8A834-86A6-462D-BD20-DE331E12165B}" destId="{786AA4CD-9058-4AAB-9FC6-A8C67133F8A5}" srcOrd="0" destOrd="0" presId="urn:microsoft.com/office/officeart/2005/8/layout/cycle6"/>
    <dgm:cxn modelId="{7F2A6185-D88E-45F1-8622-539B3A10A536}" srcId="{11A34382-3FE2-40A2-80DA-0B93B7C61F47}" destId="{1C51CAAE-77BD-467E-8FC4-C3A04E458047}" srcOrd="7" destOrd="0" parTransId="{82515535-0FAF-4FEB-9D6B-93121E727D7E}" sibTransId="{FDDF7E86-3729-45A1-BA66-CCE423D1C91F}"/>
    <dgm:cxn modelId="{39C06387-DAFE-427B-A9CC-A8C5DAF4C837}" type="presOf" srcId="{546C6502-02C2-4A0C-A677-7E104A7E7703}" destId="{DEBE8A7E-1B97-447C-8604-5612862D1B0B}" srcOrd="0" destOrd="0" presId="urn:microsoft.com/office/officeart/2005/8/layout/cycle6"/>
    <dgm:cxn modelId="{D7E46DA3-F440-48B1-8E22-8AD30DF8E3F9}" srcId="{11A34382-3FE2-40A2-80DA-0B93B7C61F47}" destId="{7D4DB3CB-D3E9-484F-8759-4F6F4002CA8F}" srcOrd="5" destOrd="0" parTransId="{46AF8CBC-9508-4458-B0E4-E089F16CFC73}" sibTransId="{88CF76CB-7E32-4EFD-A72E-491E8166D535}"/>
    <dgm:cxn modelId="{72DB68AD-80CF-45FE-A927-C033E949A141}" srcId="{11A34382-3FE2-40A2-80DA-0B93B7C61F47}" destId="{3CDFB074-39EE-46FC-BA3F-BB80159EF261}" srcOrd="0" destOrd="0" parTransId="{6548D97E-9269-465E-9630-4D5D48BEB9F1}" sibTransId="{76F4F8F9-7746-4393-BF7B-FA643672DF3A}"/>
    <dgm:cxn modelId="{7D7F3EB1-50DA-4FCB-9B0D-776A32FCD6F0}" srcId="{11A34382-3FE2-40A2-80DA-0B93B7C61F47}" destId="{7432E100-DE42-47DB-9ACF-BEE26789BE0A}" srcOrd="6" destOrd="0" parTransId="{8CDF2F13-EADA-49E8-A755-2DB982A9D0C8}" sibTransId="{027207DB-8C0D-4D09-B5EC-EA263B2D8083}"/>
    <dgm:cxn modelId="{7638FBBC-D468-4E86-B4B4-C86410D88ABC}" type="presOf" srcId="{85B93C33-7D11-4B79-BE1A-4A4910488E22}" destId="{DF5C9800-20AB-4CC8-B1CA-D657F6DB5BD7}" srcOrd="0" destOrd="0" presId="urn:microsoft.com/office/officeart/2005/8/layout/cycle6"/>
    <dgm:cxn modelId="{37AC7BBE-62A8-40BD-B773-F0DDFD86A697}" type="presOf" srcId="{11A34382-3FE2-40A2-80DA-0B93B7C61F47}" destId="{022AFE82-3558-4DA5-9817-9DFA4CD9209D}" srcOrd="0" destOrd="0" presId="urn:microsoft.com/office/officeart/2005/8/layout/cycle6"/>
    <dgm:cxn modelId="{EE8211C3-2D80-4E8A-BFA3-451D4764FE70}" type="presOf" srcId="{6260C43A-B0C6-4621-AF66-CD6729C9BC68}" destId="{A5435118-8A93-4BAA-A7C7-4C5310A138A0}" srcOrd="0" destOrd="0" presId="urn:microsoft.com/office/officeart/2005/8/layout/cycle6"/>
    <dgm:cxn modelId="{974F10D0-CC6D-4565-B024-C1A5A326FC1E}" type="presOf" srcId="{8EC886F4-A0CC-41D0-85F4-C39E5FBBF743}" destId="{F09ACE79-9C95-413F-9391-2CC3CF922120}" srcOrd="0" destOrd="0" presId="urn:microsoft.com/office/officeart/2005/8/layout/cycle6"/>
    <dgm:cxn modelId="{03303FD1-2135-48F3-B7BD-EAFB9CDE133B}" type="presOf" srcId="{7D4DB3CB-D3E9-484F-8759-4F6F4002CA8F}" destId="{85A563EE-CEA4-4CBF-906A-3EDC33450258}" srcOrd="0" destOrd="0" presId="urn:microsoft.com/office/officeart/2005/8/layout/cycle6"/>
    <dgm:cxn modelId="{7AADE0D5-C0BD-4C3A-A483-7DFA670C88CC}" type="presOf" srcId="{FDDF7E86-3729-45A1-BA66-CCE423D1C91F}" destId="{152F82C2-6266-4DB0-AEA5-6F3235468A28}" srcOrd="0" destOrd="0" presId="urn:microsoft.com/office/officeart/2005/8/layout/cycle6"/>
    <dgm:cxn modelId="{C3E585D6-902E-4928-88E3-491DA31A77B4}" type="presOf" srcId="{E9AE248A-34EE-452A-BE54-587A8B964C2C}" destId="{17E2109D-C496-4769-9870-117C9C8B34EA}" srcOrd="0" destOrd="0" presId="urn:microsoft.com/office/officeart/2005/8/layout/cycle6"/>
    <dgm:cxn modelId="{9B6B61E4-5A77-49C5-A728-CBB0772F2506}" srcId="{11A34382-3FE2-40A2-80DA-0B93B7C61F47}" destId="{E9AE248A-34EE-452A-BE54-587A8B964C2C}" srcOrd="8" destOrd="0" parTransId="{14DB9DA9-A87A-42F6-9442-1A187EB2F3DA}" sibTransId="{E56DD370-5394-4F70-8A4A-606643B97018}"/>
    <dgm:cxn modelId="{A8E080EB-7FE1-4CCC-93A8-ADADCCCE60DC}" srcId="{11A34382-3FE2-40A2-80DA-0B93B7C61F47}" destId="{F2C22301-59AE-4C2E-83A3-5F18F431AC9C}" srcOrd="4" destOrd="0" parTransId="{B497751E-76FC-4E60-B6B1-F97FE0530C9B}" sibTransId="{6260C43A-B0C6-4621-AF66-CD6729C9BC68}"/>
    <dgm:cxn modelId="{4414ABF1-0F79-456B-8525-51CC9E17FDA4}" type="presOf" srcId="{3CDFB074-39EE-46FC-BA3F-BB80159EF261}" destId="{4574F18E-5277-4EEE-95F7-90ADD086FFE5}" srcOrd="0" destOrd="0" presId="urn:microsoft.com/office/officeart/2005/8/layout/cycle6"/>
    <dgm:cxn modelId="{6F6BD9F5-0333-43BF-A9D9-2E93DDC7AD84}" type="presOf" srcId="{E56DD370-5394-4F70-8A4A-606643B97018}" destId="{F8C0763F-D954-45BC-AA35-0A8FC393F8EE}" srcOrd="0" destOrd="0" presId="urn:microsoft.com/office/officeart/2005/8/layout/cycle6"/>
    <dgm:cxn modelId="{15776CC8-37F8-495A-A5E2-6B07D4036C5D}" type="presParOf" srcId="{022AFE82-3558-4DA5-9817-9DFA4CD9209D}" destId="{4574F18E-5277-4EEE-95F7-90ADD086FFE5}" srcOrd="0" destOrd="0" presId="urn:microsoft.com/office/officeart/2005/8/layout/cycle6"/>
    <dgm:cxn modelId="{510A332C-A674-43B5-8447-2857E0035F24}" type="presParOf" srcId="{022AFE82-3558-4DA5-9817-9DFA4CD9209D}" destId="{43302E7E-CA91-4370-AD21-C8D8514933E9}" srcOrd="1" destOrd="0" presId="urn:microsoft.com/office/officeart/2005/8/layout/cycle6"/>
    <dgm:cxn modelId="{99FCBE44-2C93-4F58-882E-7910F2C93CDC}" type="presParOf" srcId="{022AFE82-3558-4DA5-9817-9DFA4CD9209D}" destId="{C03E3F74-08A4-49DF-8CFF-F53CA17F6D6C}" srcOrd="2" destOrd="0" presId="urn:microsoft.com/office/officeart/2005/8/layout/cycle6"/>
    <dgm:cxn modelId="{66EBF89E-0942-45AB-98D0-9A69D95C19EB}" type="presParOf" srcId="{022AFE82-3558-4DA5-9817-9DFA4CD9209D}" destId="{F09ACE79-9C95-413F-9391-2CC3CF922120}" srcOrd="3" destOrd="0" presId="urn:microsoft.com/office/officeart/2005/8/layout/cycle6"/>
    <dgm:cxn modelId="{5EBECE3C-4064-437F-87A1-36CD894D3162}" type="presParOf" srcId="{022AFE82-3558-4DA5-9817-9DFA4CD9209D}" destId="{05F9EC22-E28D-4304-849D-B0C1114B16FD}" srcOrd="4" destOrd="0" presId="urn:microsoft.com/office/officeart/2005/8/layout/cycle6"/>
    <dgm:cxn modelId="{AB3753D3-3BE2-4AC5-883C-3ED795907461}" type="presParOf" srcId="{022AFE82-3558-4DA5-9817-9DFA4CD9209D}" destId="{786AA4CD-9058-4AAB-9FC6-A8C67133F8A5}" srcOrd="5" destOrd="0" presId="urn:microsoft.com/office/officeart/2005/8/layout/cycle6"/>
    <dgm:cxn modelId="{651EDDAE-1EEA-4707-8BB5-C75E1F684C4F}" type="presParOf" srcId="{022AFE82-3558-4DA5-9817-9DFA4CD9209D}" destId="{A0C75A83-BE84-4CC5-B69D-C3C72507A734}" srcOrd="6" destOrd="0" presId="urn:microsoft.com/office/officeart/2005/8/layout/cycle6"/>
    <dgm:cxn modelId="{1D9AE85A-0184-4326-B374-351E7B3D6EED}" type="presParOf" srcId="{022AFE82-3558-4DA5-9817-9DFA4CD9209D}" destId="{2C6C43D0-E9F5-4BE1-A639-2D29F434C206}" srcOrd="7" destOrd="0" presId="urn:microsoft.com/office/officeart/2005/8/layout/cycle6"/>
    <dgm:cxn modelId="{A10DCB99-78C0-4B85-812D-B74042C67EE2}" type="presParOf" srcId="{022AFE82-3558-4DA5-9817-9DFA4CD9209D}" destId="{DEBE8A7E-1B97-447C-8604-5612862D1B0B}" srcOrd="8" destOrd="0" presId="urn:microsoft.com/office/officeart/2005/8/layout/cycle6"/>
    <dgm:cxn modelId="{F99AF46B-8084-4DA5-8BD1-3391C3417E20}" type="presParOf" srcId="{022AFE82-3558-4DA5-9817-9DFA4CD9209D}" destId="{DF5C9800-20AB-4CC8-B1CA-D657F6DB5BD7}" srcOrd="9" destOrd="0" presId="urn:microsoft.com/office/officeart/2005/8/layout/cycle6"/>
    <dgm:cxn modelId="{8B0C2175-8924-4B25-A03D-4AE12FE971D4}" type="presParOf" srcId="{022AFE82-3558-4DA5-9817-9DFA4CD9209D}" destId="{2F87E9FB-4F2E-4435-994A-F2F561110A87}" srcOrd="10" destOrd="0" presId="urn:microsoft.com/office/officeart/2005/8/layout/cycle6"/>
    <dgm:cxn modelId="{120685F3-03F7-4030-9D85-3A5CABF310C5}" type="presParOf" srcId="{022AFE82-3558-4DA5-9817-9DFA4CD9209D}" destId="{25A099B4-D00C-485A-AA20-CD3460481729}" srcOrd="11" destOrd="0" presId="urn:microsoft.com/office/officeart/2005/8/layout/cycle6"/>
    <dgm:cxn modelId="{A62328A9-25AA-4BAC-804E-B74722CA9740}" type="presParOf" srcId="{022AFE82-3558-4DA5-9817-9DFA4CD9209D}" destId="{A30BB072-9B06-4382-99B1-7F15EC41F594}" srcOrd="12" destOrd="0" presId="urn:microsoft.com/office/officeart/2005/8/layout/cycle6"/>
    <dgm:cxn modelId="{C1569C28-BA18-45FB-BC9D-8FA91578B103}" type="presParOf" srcId="{022AFE82-3558-4DA5-9817-9DFA4CD9209D}" destId="{AFD2BDFD-B38F-46F4-82D8-050B4D984C0B}" srcOrd="13" destOrd="0" presId="urn:microsoft.com/office/officeart/2005/8/layout/cycle6"/>
    <dgm:cxn modelId="{90488758-720C-4DEC-98DE-40389807E09A}" type="presParOf" srcId="{022AFE82-3558-4DA5-9817-9DFA4CD9209D}" destId="{A5435118-8A93-4BAA-A7C7-4C5310A138A0}" srcOrd="14" destOrd="0" presId="urn:microsoft.com/office/officeart/2005/8/layout/cycle6"/>
    <dgm:cxn modelId="{16626185-CA42-4B4B-AB36-8B0B58A4E5E1}" type="presParOf" srcId="{022AFE82-3558-4DA5-9817-9DFA4CD9209D}" destId="{85A563EE-CEA4-4CBF-906A-3EDC33450258}" srcOrd="15" destOrd="0" presId="urn:microsoft.com/office/officeart/2005/8/layout/cycle6"/>
    <dgm:cxn modelId="{443DEDFA-0E4E-49D8-B8B5-766D56025DE1}" type="presParOf" srcId="{022AFE82-3558-4DA5-9817-9DFA4CD9209D}" destId="{612F1845-2F4C-4F26-8470-1640B37813BD}" srcOrd="16" destOrd="0" presId="urn:microsoft.com/office/officeart/2005/8/layout/cycle6"/>
    <dgm:cxn modelId="{133FBC58-233C-4152-888C-FC32B6C8050E}" type="presParOf" srcId="{022AFE82-3558-4DA5-9817-9DFA4CD9209D}" destId="{E8B66AF1-2733-4691-825F-CD7E2E576D0C}" srcOrd="17" destOrd="0" presId="urn:microsoft.com/office/officeart/2005/8/layout/cycle6"/>
    <dgm:cxn modelId="{44D137E4-1B89-42C0-AAB0-60E9620EAC50}" type="presParOf" srcId="{022AFE82-3558-4DA5-9817-9DFA4CD9209D}" destId="{CD4B7CB2-08D8-48CA-A8AA-1BD347DCE4B7}" srcOrd="18" destOrd="0" presId="urn:microsoft.com/office/officeart/2005/8/layout/cycle6"/>
    <dgm:cxn modelId="{A435BBFE-CF24-4A2D-B47F-56DD2540B431}" type="presParOf" srcId="{022AFE82-3558-4DA5-9817-9DFA4CD9209D}" destId="{39D76D06-AB50-4F58-978B-6CAFCE5EB4EB}" srcOrd="19" destOrd="0" presId="urn:microsoft.com/office/officeart/2005/8/layout/cycle6"/>
    <dgm:cxn modelId="{9E555AD9-A00C-41C6-AE27-5A35CBC1E4C7}" type="presParOf" srcId="{022AFE82-3558-4DA5-9817-9DFA4CD9209D}" destId="{5BC6E456-9299-4BA2-A46D-13149EACF637}" srcOrd="20" destOrd="0" presId="urn:microsoft.com/office/officeart/2005/8/layout/cycle6"/>
    <dgm:cxn modelId="{4B6843FB-F822-4F27-9D93-006E1C205613}" type="presParOf" srcId="{022AFE82-3558-4DA5-9817-9DFA4CD9209D}" destId="{35497C6A-CE21-4107-8844-65FAF3830562}" srcOrd="21" destOrd="0" presId="urn:microsoft.com/office/officeart/2005/8/layout/cycle6"/>
    <dgm:cxn modelId="{5240BD41-7D45-4FEF-88D5-96E8EF957F5E}" type="presParOf" srcId="{022AFE82-3558-4DA5-9817-9DFA4CD9209D}" destId="{1E6A8935-B6A3-4B01-9001-662ACF5FAFF5}" srcOrd="22" destOrd="0" presId="urn:microsoft.com/office/officeart/2005/8/layout/cycle6"/>
    <dgm:cxn modelId="{5C9DF7CD-101C-4D3B-B099-0763183BD7CE}" type="presParOf" srcId="{022AFE82-3558-4DA5-9817-9DFA4CD9209D}" destId="{152F82C2-6266-4DB0-AEA5-6F3235468A28}" srcOrd="23" destOrd="0" presId="urn:microsoft.com/office/officeart/2005/8/layout/cycle6"/>
    <dgm:cxn modelId="{1701CF32-C7BE-4714-BEE1-6B689A3BF436}" type="presParOf" srcId="{022AFE82-3558-4DA5-9817-9DFA4CD9209D}" destId="{17E2109D-C496-4769-9870-117C9C8B34EA}" srcOrd="24" destOrd="0" presId="urn:microsoft.com/office/officeart/2005/8/layout/cycle6"/>
    <dgm:cxn modelId="{6A22C6CA-AB4B-4F03-8FCD-D013BB25ED69}" type="presParOf" srcId="{022AFE82-3558-4DA5-9817-9DFA4CD9209D}" destId="{91C83DD1-8640-43D3-9F7D-828D651A8229}" srcOrd="25" destOrd="0" presId="urn:microsoft.com/office/officeart/2005/8/layout/cycle6"/>
    <dgm:cxn modelId="{D4FAC9EF-94AC-437F-8645-401970B9A058}" type="presParOf" srcId="{022AFE82-3558-4DA5-9817-9DFA4CD9209D}" destId="{F8C0763F-D954-45BC-AA35-0A8FC393F8EE}" srcOrd="26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74F18E-5277-4EEE-95F7-90ADD086FFE5}">
      <dsp:nvSpPr>
        <dsp:cNvPr id="0" name=""/>
        <dsp:cNvSpPr/>
      </dsp:nvSpPr>
      <dsp:spPr>
        <a:xfrm>
          <a:off x="4165329" y="3160"/>
          <a:ext cx="964098" cy="626663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Login </a:t>
          </a:r>
        </a:p>
      </dsp:txBody>
      <dsp:txXfrm>
        <a:off x="4195920" y="33751"/>
        <a:ext cx="902916" cy="565481"/>
      </dsp:txXfrm>
    </dsp:sp>
    <dsp:sp modelId="{C03E3F74-08A4-49DF-8CFF-F53CA17F6D6C}">
      <dsp:nvSpPr>
        <dsp:cNvPr id="0" name=""/>
        <dsp:cNvSpPr/>
      </dsp:nvSpPr>
      <dsp:spPr>
        <a:xfrm>
          <a:off x="2240778" y="316491"/>
          <a:ext cx="4813199" cy="4813199"/>
        </a:xfrm>
        <a:custGeom>
          <a:avLst/>
          <a:gdLst/>
          <a:ahLst/>
          <a:cxnLst/>
          <a:rect l="0" t="0" r="0" b="0"/>
          <a:pathLst>
            <a:path>
              <a:moveTo>
                <a:pt x="2894711" y="50019"/>
              </a:moveTo>
              <a:arcTo wR="2406599" hR="2406599" stAng="16902122" swAng="868937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9ACE79-9C95-413F-9391-2CC3CF922120}">
      <dsp:nvSpPr>
        <dsp:cNvPr id="0" name=""/>
        <dsp:cNvSpPr/>
      </dsp:nvSpPr>
      <dsp:spPr>
        <a:xfrm>
          <a:off x="5527468" y="566197"/>
          <a:ext cx="1333685" cy="626663"/>
        </a:xfrm>
        <a:prstGeom prst="roundRect">
          <a:avLst/>
        </a:prstGeom>
        <a:gradFill rotWithShape="0">
          <a:gsLst>
            <a:gs pos="0">
              <a:schemeClr val="accent3">
                <a:hueOff val="248478"/>
                <a:satOff val="1051"/>
                <a:lumOff val="-1446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3">
                <a:hueOff val="248478"/>
                <a:satOff val="1051"/>
                <a:lumOff val="-1446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Add Product</a:t>
          </a:r>
        </a:p>
      </dsp:txBody>
      <dsp:txXfrm>
        <a:off x="5558059" y="596788"/>
        <a:ext cx="1272503" cy="565481"/>
      </dsp:txXfrm>
    </dsp:sp>
    <dsp:sp modelId="{786AA4CD-9058-4AAB-9FC6-A8C67133F8A5}">
      <dsp:nvSpPr>
        <dsp:cNvPr id="0" name=""/>
        <dsp:cNvSpPr/>
      </dsp:nvSpPr>
      <dsp:spPr>
        <a:xfrm>
          <a:off x="2240778" y="316491"/>
          <a:ext cx="4813199" cy="4813199"/>
        </a:xfrm>
        <a:custGeom>
          <a:avLst/>
          <a:gdLst/>
          <a:ahLst/>
          <a:cxnLst/>
          <a:rect l="0" t="0" r="0" b="0"/>
          <a:pathLst>
            <a:path>
              <a:moveTo>
                <a:pt x="4269353" y="882831"/>
              </a:moveTo>
              <a:arcTo wR="2406599" hR="2406599" stAng="19242970" swAng="1176416"/>
            </a:path>
          </a:pathLst>
        </a:custGeom>
        <a:noFill/>
        <a:ln w="9525" cap="flat" cmpd="sng" algn="ctr">
          <a:solidFill>
            <a:schemeClr val="accent3">
              <a:hueOff val="248478"/>
              <a:satOff val="1051"/>
              <a:lumOff val="-144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C75A83-BE84-4CC5-B69D-C3C72507A734}">
      <dsp:nvSpPr>
        <dsp:cNvPr id="0" name=""/>
        <dsp:cNvSpPr/>
      </dsp:nvSpPr>
      <dsp:spPr>
        <a:xfrm>
          <a:off x="6388005" y="1920628"/>
          <a:ext cx="1258822" cy="769123"/>
        </a:xfrm>
        <a:prstGeom prst="roundRect">
          <a:avLst/>
        </a:prstGeom>
        <a:gradFill rotWithShape="0">
          <a:gsLst>
            <a:gs pos="0">
              <a:schemeClr val="accent3">
                <a:hueOff val="496956"/>
                <a:satOff val="2102"/>
                <a:lumOff val="-2892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3">
                <a:hueOff val="496956"/>
                <a:satOff val="2102"/>
                <a:lumOff val="-2892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Manage Product</a:t>
          </a:r>
        </a:p>
      </dsp:txBody>
      <dsp:txXfrm>
        <a:off x="6425550" y="1958173"/>
        <a:ext cx="1183732" cy="694033"/>
      </dsp:txXfrm>
    </dsp:sp>
    <dsp:sp modelId="{DEBE8A7E-1B97-447C-8604-5612862D1B0B}">
      <dsp:nvSpPr>
        <dsp:cNvPr id="0" name=""/>
        <dsp:cNvSpPr/>
      </dsp:nvSpPr>
      <dsp:spPr>
        <a:xfrm>
          <a:off x="2241007" y="236107"/>
          <a:ext cx="4813199" cy="4813199"/>
        </a:xfrm>
        <a:custGeom>
          <a:avLst/>
          <a:gdLst/>
          <a:ahLst/>
          <a:cxnLst/>
          <a:rect l="0" t="0" r="0" b="0"/>
          <a:pathLst>
            <a:path>
              <a:moveTo>
                <a:pt x="4812610" y="2459842"/>
              </a:moveTo>
              <a:arcTo wR="2406599" hR="2406599" stAng="76062" swAng="870370"/>
            </a:path>
          </a:pathLst>
        </a:custGeom>
        <a:noFill/>
        <a:ln w="9525" cap="flat" cmpd="sng" algn="ctr">
          <a:solidFill>
            <a:schemeClr val="accent3">
              <a:hueOff val="496956"/>
              <a:satOff val="2102"/>
              <a:lumOff val="-28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5C9800-20AB-4CC8-B1CA-D657F6DB5BD7}">
      <dsp:nvSpPr>
        <dsp:cNvPr id="0" name=""/>
        <dsp:cNvSpPr/>
      </dsp:nvSpPr>
      <dsp:spPr>
        <a:xfrm>
          <a:off x="6166827" y="3302885"/>
          <a:ext cx="1386228" cy="626663"/>
        </a:xfrm>
        <a:prstGeom prst="roundRect">
          <a:avLst/>
        </a:prstGeom>
        <a:gradFill rotWithShape="0">
          <a:gsLst>
            <a:gs pos="0">
              <a:schemeClr val="accent3">
                <a:hueOff val="745434"/>
                <a:satOff val="3153"/>
                <a:lumOff val="-4338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3">
                <a:hueOff val="745434"/>
                <a:satOff val="3153"/>
                <a:lumOff val="-4338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Add Brand</a:t>
          </a:r>
        </a:p>
      </dsp:txBody>
      <dsp:txXfrm>
        <a:off x="6197418" y="3333476"/>
        <a:ext cx="1325046" cy="565481"/>
      </dsp:txXfrm>
    </dsp:sp>
    <dsp:sp modelId="{25A099B4-D00C-485A-AA20-CD3460481729}">
      <dsp:nvSpPr>
        <dsp:cNvPr id="0" name=""/>
        <dsp:cNvSpPr/>
      </dsp:nvSpPr>
      <dsp:spPr>
        <a:xfrm>
          <a:off x="2576078" y="-156986"/>
          <a:ext cx="4813199" cy="4813199"/>
        </a:xfrm>
        <a:custGeom>
          <a:avLst/>
          <a:gdLst/>
          <a:ahLst/>
          <a:cxnLst/>
          <a:rect l="0" t="0" r="0" b="0"/>
          <a:pathLst>
            <a:path>
              <a:moveTo>
                <a:pt x="4123829" y="4092674"/>
              </a:moveTo>
              <a:arcTo wR="2406599" hR="2406599" stAng="2668531" swAng="1208989"/>
            </a:path>
          </a:pathLst>
        </a:custGeom>
        <a:noFill/>
        <a:ln w="9525" cap="flat" cmpd="sng" algn="ctr">
          <a:solidFill>
            <a:schemeClr val="accent3">
              <a:hueOff val="745434"/>
              <a:satOff val="3153"/>
              <a:lumOff val="-433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0BB072-9B06-4382-99B1-7F15EC41F594}">
      <dsp:nvSpPr>
        <dsp:cNvPr id="0" name=""/>
        <dsp:cNvSpPr/>
      </dsp:nvSpPr>
      <dsp:spPr>
        <a:xfrm>
          <a:off x="4645024" y="4427703"/>
          <a:ext cx="1654035" cy="626663"/>
        </a:xfrm>
        <a:prstGeom prst="roundRect">
          <a:avLst/>
        </a:prstGeom>
        <a:gradFill rotWithShape="0">
          <a:gsLst>
            <a:gs pos="0">
              <a:schemeClr val="accent3">
                <a:hueOff val="993912"/>
                <a:satOff val="4204"/>
                <a:lumOff val="-5784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3">
                <a:hueOff val="993912"/>
                <a:satOff val="4204"/>
                <a:lumOff val="-5784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Manage Brand</a:t>
          </a:r>
        </a:p>
      </dsp:txBody>
      <dsp:txXfrm>
        <a:off x="4675615" y="4458294"/>
        <a:ext cx="1592853" cy="565481"/>
      </dsp:txXfrm>
    </dsp:sp>
    <dsp:sp modelId="{A5435118-8A93-4BAA-A7C7-4C5310A138A0}">
      <dsp:nvSpPr>
        <dsp:cNvPr id="0" name=""/>
        <dsp:cNvSpPr/>
      </dsp:nvSpPr>
      <dsp:spPr>
        <a:xfrm>
          <a:off x="2254744" y="89892"/>
          <a:ext cx="4813199" cy="4813199"/>
        </a:xfrm>
        <a:custGeom>
          <a:avLst/>
          <a:gdLst/>
          <a:ahLst/>
          <a:cxnLst/>
          <a:rect l="0" t="0" r="0" b="0"/>
          <a:pathLst>
            <a:path>
              <a:moveTo>
                <a:pt x="2376470" y="4813011"/>
              </a:moveTo>
              <a:arcTo wR="2406599" hR="2406599" stAng="5443040" swAng="1961342"/>
            </a:path>
          </a:pathLst>
        </a:custGeom>
        <a:noFill/>
        <a:ln w="9525" cap="flat" cmpd="sng" algn="ctr">
          <a:solidFill>
            <a:schemeClr val="accent3">
              <a:hueOff val="993912"/>
              <a:satOff val="4204"/>
              <a:lumOff val="-578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A563EE-CEA4-4CBF-906A-3EDC33450258}">
      <dsp:nvSpPr>
        <dsp:cNvPr id="0" name=""/>
        <dsp:cNvSpPr/>
      </dsp:nvSpPr>
      <dsp:spPr>
        <a:xfrm>
          <a:off x="2172725" y="3871189"/>
          <a:ext cx="1624765" cy="626663"/>
        </a:xfrm>
        <a:prstGeom prst="roundRect">
          <a:avLst/>
        </a:prstGeom>
        <a:gradFill rotWithShape="0">
          <a:gsLst>
            <a:gs pos="0">
              <a:schemeClr val="accent3">
                <a:hueOff val="1242390"/>
                <a:satOff val="5256"/>
                <a:lumOff val="-7231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3">
                <a:hueOff val="1242390"/>
                <a:satOff val="5256"/>
                <a:lumOff val="-7231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Add Category</a:t>
          </a:r>
        </a:p>
      </dsp:txBody>
      <dsp:txXfrm>
        <a:off x="2203316" y="3901780"/>
        <a:ext cx="1563583" cy="565481"/>
      </dsp:txXfrm>
    </dsp:sp>
    <dsp:sp modelId="{E8B66AF1-2733-4691-825F-CD7E2E576D0C}">
      <dsp:nvSpPr>
        <dsp:cNvPr id="0" name=""/>
        <dsp:cNvSpPr/>
      </dsp:nvSpPr>
      <dsp:spPr>
        <a:xfrm>
          <a:off x="2118957" y="-165482"/>
          <a:ext cx="4813199" cy="4813199"/>
        </a:xfrm>
        <a:custGeom>
          <a:avLst/>
          <a:gdLst/>
          <a:ahLst/>
          <a:cxnLst/>
          <a:rect l="0" t="0" r="0" b="0"/>
          <a:pathLst>
            <a:path>
              <a:moveTo>
                <a:pt x="632468" y="4032694"/>
              </a:moveTo>
              <a:arcTo wR="2406599" hR="2406599" stAng="8249576" swAng="757822"/>
            </a:path>
          </a:pathLst>
        </a:custGeom>
        <a:noFill/>
        <a:ln w="9525" cap="flat" cmpd="sng" algn="ctr">
          <a:solidFill>
            <a:schemeClr val="accent3">
              <a:hueOff val="1242390"/>
              <a:satOff val="5256"/>
              <a:lumOff val="-723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4B7CB2-08D8-48CA-A8AA-1BD347DCE4B7}">
      <dsp:nvSpPr>
        <dsp:cNvPr id="0" name=""/>
        <dsp:cNvSpPr/>
      </dsp:nvSpPr>
      <dsp:spPr>
        <a:xfrm>
          <a:off x="1694588" y="2718019"/>
          <a:ext cx="1313468" cy="717223"/>
        </a:xfrm>
        <a:prstGeom prst="roundRect">
          <a:avLst/>
        </a:prstGeom>
        <a:gradFill rotWithShape="0">
          <a:gsLst>
            <a:gs pos="0">
              <a:schemeClr val="accent3">
                <a:hueOff val="1490868"/>
                <a:satOff val="6307"/>
                <a:lumOff val="-8677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3">
                <a:hueOff val="1490868"/>
                <a:satOff val="6307"/>
                <a:lumOff val="-8677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Manage Category</a:t>
          </a:r>
        </a:p>
      </dsp:txBody>
      <dsp:txXfrm>
        <a:off x="1729600" y="2753031"/>
        <a:ext cx="1243444" cy="647199"/>
      </dsp:txXfrm>
    </dsp:sp>
    <dsp:sp modelId="{5BC6E456-9299-4BA2-A46D-13149EACF637}">
      <dsp:nvSpPr>
        <dsp:cNvPr id="0" name=""/>
        <dsp:cNvSpPr/>
      </dsp:nvSpPr>
      <dsp:spPr>
        <a:xfrm>
          <a:off x="2321919" y="205110"/>
          <a:ext cx="4813199" cy="4813199"/>
        </a:xfrm>
        <a:custGeom>
          <a:avLst/>
          <a:gdLst/>
          <a:ahLst/>
          <a:cxnLst/>
          <a:rect l="0" t="0" r="0" b="0"/>
          <a:pathLst>
            <a:path>
              <a:moveTo>
                <a:pt x="2082" y="2506706"/>
              </a:moveTo>
              <a:arcTo wR="2406599" hR="2406599" stAng="10656959" swAng="871433"/>
            </a:path>
          </a:pathLst>
        </a:custGeom>
        <a:noFill/>
        <a:ln w="9525" cap="flat" cmpd="sng" algn="ctr">
          <a:solidFill>
            <a:schemeClr val="accent3">
              <a:hueOff val="1490868"/>
              <a:satOff val="6307"/>
              <a:lumOff val="-867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497C6A-CE21-4107-8844-65FAF3830562}">
      <dsp:nvSpPr>
        <dsp:cNvPr id="0" name=""/>
        <dsp:cNvSpPr/>
      </dsp:nvSpPr>
      <dsp:spPr>
        <a:xfrm>
          <a:off x="1854883" y="1472874"/>
          <a:ext cx="1265060" cy="626663"/>
        </a:xfrm>
        <a:prstGeom prst="roundRect">
          <a:avLst/>
        </a:prstGeom>
        <a:gradFill rotWithShape="0">
          <a:gsLst>
            <a:gs pos="0">
              <a:schemeClr val="accent3">
                <a:hueOff val="1739346"/>
                <a:satOff val="7358"/>
                <a:lumOff val="-10123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3">
                <a:hueOff val="1739346"/>
                <a:satOff val="7358"/>
                <a:lumOff val="-10123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Manage Order </a:t>
          </a:r>
        </a:p>
      </dsp:txBody>
      <dsp:txXfrm>
        <a:off x="1885474" y="1503465"/>
        <a:ext cx="1203878" cy="565481"/>
      </dsp:txXfrm>
    </dsp:sp>
    <dsp:sp modelId="{152F82C2-6266-4DB0-AEA5-6F3235468A28}">
      <dsp:nvSpPr>
        <dsp:cNvPr id="0" name=""/>
        <dsp:cNvSpPr/>
      </dsp:nvSpPr>
      <dsp:spPr>
        <a:xfrm>
          <a:off x="2469944" y="-14672"/>
          <a:ext cx="4813199" cy="4813199"/>
        </a:xfrm>
        <a:custGeom>
          <a:avLst/>
          <a:gdLst/>
          <a:ahLst/>
          <a:cxnLst/>
          <a:rect l="0" t="0" r="0" b="0"/>
          <a:pathLst>
            <a:path>
              <a:moveTo>
                <a:pt x="183593" y="1484664"/>
              </a:moveTo>
              <a:arcTo wR="2406599" hR="2406599" stAng="12151500" swAng="437065"/>
            </a:path>
          </a:pathLst>
        </a:custGeom>
        <a:noFill/>
        <a:ln w="9525" cap="flat" cmpd="sng" algn="ctr">
          <a:solidFill>
            <a:schemeClr val="accent3">
              <a:hueOff val="1739346"/>
              <a:satOff val="7358"/>
              <a:lumOff val="-1012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E2109D-C496-4769-9870-117C9C8B34EA}">
      <dsp:nvSpPr>
        <dsp:cNvPr id="0" name=""/>
        <dsp:cNvSpPr/>
      </dsp:nvSpPr>
      <dsp:spPr>
        <a:xfrm>
          <a:off x="2467915" y="566197"/>
          <a:ext cx="1265060" cy="626663"/>
        </a:xfrm>
        <a:prstGeom prst="roundRect">
          <a:avLst/>
        </a:prstGeom>
        <a:gradFill rotWithShape="0">
          <a:gsLst>
            <a:gs pos="0">
              <a:schemeClr val="accent3">
                <a:hueOff val="1987824"/>
                <a:satOff val="8409"/>
                <a:lumOff val="-11569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3">
                <a:hueOff val="1987824"/>
                <a:satOff val="8409"/>
                <a:lumOff val="-11569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Add new admin </a:t>
          </a:r>
        </a:p>
      </dsp:txBody>
      <dsp:txXfrm>
        <a:off x="2498506" y="596788"/>
        <a:ext cx="1203878" cy="565481"/>
      </dsp:txXfrm>
    </dsp:sp>
    <dsp:sp modelId="{F8C0763F-D954-45BC-AA35-0A8FC393F8EE}">
      <dsp:nvSpPr>
        <dsp:cNvPr id="0" name=""/>
        <dsp:cNvSpPr/>
      </dsp:nvSpPr>
      <dsp:spPr>
        <a:xfrm>
          <a:off x="2240778" y="316491"/>
          <a:ext cx="4813199" cy="4813199"/>
        </a:xfrm>
        <a:custGeom>
          <a:avLst/>
          <a:gdLst/>
          <a:ahLst/>
          <a:cxnLst/>
          <a:rect l="0" t="0" r="0" b="0"/>
          <a:pathLst>
            <a:path>
              <a:moveTo>
                <a:pt x="1344663" y="246967"/>
              </a:moveTo>
              <a:arcTo wR="2406599" hR="2406599" stAng="14628941" swAng="868937"/>
            </a:path>
          </a:pathLst>
        </a:custGeom>
        <a:noFill/>
        <a:ln w="9525" cap="flat" cmpd="sng" algn="ctr">
          <a:solidFill>
            <a:schemeClr val="accent3">
              <a:hueOff val="1987824"/>
              <a:satOff val="8409"/>
              <a:lumOff val="-1156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74F18E-5277-4EEE-95F7-90ADD086FFE5}">
      <dsp:nvSpPr>
        <dsp:cNvPr id="0" name=""/>
        <dsp:cNvSpPr/>
      </dsp:nvSpPr>
      <dsp:spPr>
        <a:xfrm>
          <a:off x="3875582" y="3455"/>
          <a:ext cx="1543488" cy="6060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Registration </a:t>
          </a:r>
        </a:p>
      </dsp:txBody>
      <dsp:txXfrm>
        <a:off x="3905165" y="33038"/>
        <a:ext cx="1484322" cy="546854"/>
      </dsp:txXfrm>
    </dsp:sp>
    <dsp:sp modelId="{C03E3F74-08A4-49DF-8CFF-F53CA17F6D6C}">
      <dsp:nvSpPr>
        <dsp:cNvPr id="0" name=""/>
        <dsp:cNvSpPr/>
      </dsp:nvSpPr>
      <dsp:spPr>
        <a:xfrm>
          <a:off x="2319576" y="306465"/>
          <a:ext cx="4655501" cy="4655501"/>
        </a:xfrm>
        <a:custGeom>
          <a:avLst/>
          <a:gdLst/>
          <a:ahLst/>
          <a:cxnLst/>
          <a:rect l="0" t="0" r="0" b="0"/>
          <a:pathLst>
            <a:path>
              <a:moveTo>
                <a:pt x="3102165" y="132595"/>
              </a:moveTo>
              <a:arcTo wR="2327750" hR="2327750" stAng="17365920" swAng="409985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9ACE79-9C95-413F-9391-2CC3CF922120}">
      <dsp:nvSpPr>
        <dsp:cNvPr id="0" name=""/>
        <dsp:cNvSpPr/>
      </dsp:nvSpPr>
      <dsp:spPr>
        <a:xfrm>
          <a:off x="5657836" y="548045"/>
          <a:ext cx="971479" cy="606020"/>
        </a:xfrm>
        <a:prstGeom prst="roundRect">
          <a:avLst/>
        </a:prstGeom>
        <a:gradFill rotWithShape="0">
          <a:gsLst>
            <a:gs pos="0">
              <a:schemeClr val="accent3">
                <a:hueOff val="248478"/>
                <a:satOff val="1051"/>
                <a:lumOff val="-1446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3">
                <a:hueOff val="248478"/>
                <a:satOff val="1051"/>
                <a:lumOff val="-1446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Login</a:t>
          </a:r>
        </a:p>
      </dsp:txBody>
      <dsp:txXfrm>
        <a:off x="5687419" y="577628"/>
        <a:ext cx="912313" cy="546854"/>
      </dsp:txXfrm>
    </dsp:sp>
    <dsp:sp modelId="{786AA4CD-9058-4AAB-9FC6-A8C67133F8A5}">
      <dsp:nvSpPr>
        <dsp:cNvPr id="0" name=""/>
        <dsp:cNvSpPr/>
      </dsp:nvSpPr>
      <dsp:spPr>
        <a:xfrm>
          <a:off x="2319576" y="306465"/>
          <a:ext cx="4655501" cy="4655501"/>
        </a:xfrm>
        <a:custGeom>
          <a:avLst/>
          <a:gdLst/>
          <a:ahLst/>
          <a:cxnLst/>
          <a:rect l="0" t="0" r="0" b="0"/>
          <a:pathLst>
            <a:path>
              <a:moveTo>
                <a:pt x="4129429" y="853851"/>
              </a:moveTo>
              <a:arcTo wR="2327750" hR="2327750" stAng="19242865" swAng="1176625"/>
            </a:path>
          </a:pathLst>
        </a:custGeom>
        <a:noFill/>
        <a:ln w="9525" cap="flat" cmpd="sng" algn="ctr">
          <a:solidFill>
            <a:schemeClr val="accent3">
              <a:hueOff val="248478"/>
              <a:satOff val="1051"/>
              <a:lumOff val="-144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C75A83-BE84-4CC5-B69D-C3C72507A734}">
      <dsp:nvSpPr>
        <dsp:cNvPr id="0" name=""/>
        <dsp:cNvSpPr/>
      </dsp:nvSpPr>
      <dsp:spPr>
        <a:xfrm>
          <a:off x="6331036" y="1858113"/>
          <a:ext cx="1217355" cy="743787"/>
        </a:xfrm>
        <a:prstGeom prst="roundRect">
          <a:avLst/>
        </a:prstGeom>
        <a:gradFill rotWithShape="0">
          <a:gsLst>
            <a:gs pos="0">
              <a:schemeClr val="accent3">
                <a:hueOff val="496956"/>
                <a:satOff val="2102"/>
                <a:lumOff val="-2892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3">
                <a:hueOff val="496956"/>
                <a:satOff val="2102"/>
                <a:lumOff val="-2892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Search Product</a:t>
          </a:r>
        </a:p>
      </dsp:txBody>
      <dsp:txXfrm>
        <a:off x="6367345" y="1894422"/>
        <a:ext cx="1144737" cy="671169"/>
      </dsp:txXfrm>
    </dsp:sp>
    <dsp:sp modelId="{DEBE8A7E-1B97-447C-8604-5612862D1B0B}">
      <dsp:nvSpPr>
        <dsp:cNvPr id="0" name=""/>
        <dsp:cNvSpPr/>
      </dsp:nvSpPr>
      <dsp:spPr>
        <a:xfrm>
          <a:off x="2319794" y="228730"/>
          <a:ext cx="4655501" cy="4655501"/>
        </a:xfrm>
        <a:custGeom>
          <a:avLst/>
          <a:gdLst/>
          <a:ahLst/>
          <a:cxnLst/>
          <a:rect l="0" t="0" r="0" b="0"/>
          <a:pathLst>
            <a:path>
              <a:moveTo>
                <a:pt x="4654934" y="2379166"/>
              </a:moveTo>
              <a:arcTo wR="2327750" hR="2327750" stAng="75940" swAng="870552"/>
            </a:path>
          </a:pathLst>
        </a:custGeom>
        <a:noFill/>
        <a:ln w="9525" cap="flat" cmpd="sng" algn="ctr">
          <a:solidFill>
            <a:schemeClr val="accent3">
              <a:hueOff val="496956"/>
              <a:satOff val="2102"/>
              <a:lumOff val="-28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5C9800-20AB-4CC8-B1CA-D657F6DB5BD7}">
      <dsp:nvSpPr>
        <dsp:cNvPr id="0" name=""/>
        <dsp:cNvSpPr/>
      </dsp:nvSpPr>
      <dsp:spPr>
        <a:xfrm>
          <a:off x="6117116" y="3195069"/>
          <a:ext cx="1340564" cy="606020"/>
        </a:xfrm>
        <a:prstGeom prst="roundRect">
          <a:avLst/>
        </a:prstGeom>
        <a:gradFill rotWithShape="0">
          <a:gsLst>
            <a:gs pos="0">
              <a:schemeClr val="accent3">
                <a:hueOff val="745434"/>
                <a:satOff val="3153"/>
                <a:lumOff val="-4338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3">
                <a:hueOff val="745434"/>
                <a:satOff val="3153"/>
                <a:lumOff val="-4338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Filter Product</a:t>
          </a:r>
        </a:p>
      </dsp:txBody>
      <dsp:txXfrm>
        <a:off x="6146699" y="3224652"/>
        <a:ext cx="1281398" cy="546854"/>
      </dsp:txXfrm>
    </dsp:sp>
    <dsp:sp modelId="{25A099B4-D00C-485A-AA20-CD3460481729}">
      <dsp:nvSpPr>
        <dsp:cNvPr id="0" name=""/>
        <dsp:cNvSpPr/>
      </dsp:nvSpPr>
      <dsp:spPr>
        <a:xfrm>
          <a:off x="2643809" y="-151438"/>
          <a:ext cx="4655501" cy="4655501"/>
        </a:xfrm>
        <a:custGeom>
          <a:avLst/>
          <a:gdLst/>
          <a:ahLst/>
          <a:cxnLst/>
          <a:rect l="0" t="0" r="0" b="0"/>
          <a:pathLst>
            <a:path>
              <a:moveTo>
                <a:pt x="3988830" y="3958468"/>
              </a:moveTo>
              <a:arcTo wR="2327750" hR="2327750" stAng="2668293" swAng="1209207"/>
            </a:path>
          </a:pathLst>
        </a:custGeom>
        <a:noFill/>
        <a:ln w="9525" cap="flat" cmpd="sng" algn="ctr">
          <a:solidFill>
            <a:schemeClr val="accent3">
              <a:hueOff val="745434"/>
              <a:satOff val="3153"/>
              <a:lumOff val="-433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0BB072-9B06-4382-99B1-7F15EC41F594}">
      <dsp:nvSpPr>
        <dsp:cNvPr id="0" name=""/>
        <dsp:cNvSpPr/>
      </dsp:nvSpPr>
      <dsp:spPr>
        <a:xfrm>
          <a:off x="4645196" y="4283034"/>
          <a:ext cx="1599549" cy="606020"/>
        </a:xfrm>
        <a:prstGeom prst="roundRect">
          <a:avLst/>
        </a:prstGeom>
        <a:gradFill rotWithShape="0">
          <a:gsLst>
            <a:gs pos="0">
              <a:schemeClr val="accent3">
                <a:hueOff val="993912"/>
                <a:satOff val="4204"/>
                <a:lumOff val="-5784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3">
                <a:hueOff val="993912"/>
                <a:satOff val="4204"/>
                <a:lumOff val="-5784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View Product</a:t>
          </a:r>
        </a:p>
      </dsp:txBody>
      <dsp:txXfrm>
        <a:off x="4674779" y="4312617"/>
        <a:ext cx="1540383" cy="546854"/>
      </dsp:txXfrm>
    </dsp:sp>
    <dsp:sp modelId="{A5435118-8A93-4BAA-A7C7-4C5310A138A0}">
      <dsp:nvSpPr>
        <dsp:cNvPr id="0" name=""/>
        <dsp:cNvSpPr/>
      </dsp:nvSpPr>
      <dsp:spPr>
        <a:xfrm>
          <a:off x="2234303" y="88722"/>
          <a:ext cx="4655501" cy="4655501"/>
        </a:xfrm>
        <a:custGeom>
          <a:avLst/>
          <a:gdLst/>
          <a:ahLst/>
          <a:cxnLst/>
          <a:rect l="0" t="0" r="0" b="0"/>
          <a:pathLst>
            <a:path>
              <a:moveTo>
                <a:pt x="2399144" y="4654406"/>
              </a:moveTo>
              <a:arcTo wR="2327750" hR="2327750" stAng="5294546" swAng="1720434"/>
            </a:path>
          </a:pathLst>
        </a:custGeom>
        <a:noFill/>
        <a:ln w="9525" cap="flat" cmpd="sng" algn="ctr">
          <a:solidFill>
            <a:schemeClr val="accent3">
              <a:hueOff val="993912"/>
              <a:satOff val="4204"/>
              <a:lumOff val="-578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A563EE-CEA4-4CBF-906A-3EDC33450258}">
      <dsp:nvSpPr>
        <dsp:cNvPr id="0" name=""/>
        <dsp:cNvSpPr/>
      </dsp:nvSpPr>
      <dsp:spPr>
        <a:xfrm>
          <a:off x="2328030" y="3880686"/>
          <a:ext cx="1571244" cy="606020"/>
        </a:xfrm>
        <a:prstGeom prst="roundRect">
          <a:avLst/>
        </a:prstGeom>
        <a:gradFill rotWithShape="0">
          <a:gsLst>
            <a:gs pos="0">
              <a:schemeClr val="accent3">
                <a:hueOff val="1242390"/>
                <a:satOff val="5256"/>
                <a:lumOff val="-7231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3">
                <a:hueOff val="1242390"/>
                <a:satOff val="5256"/>
                <a:lumOff val="-7231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Add to Cart</a:t>
          </a:r>
        </a:p>
      </dsp:txBody>
      <dsp:txXfrm>
        <a:off x="2357613" y="3910269"/>
        <a:ext cx="1512078" cy="546854"/>
      </dsp:txXfrm>
    </dsp:sp>
    <dsp:sp modelId="{E8B66AF1-2733-4691-825F-CD7E2E576D0C}">
      <dsp:nvSpPr>
        <dsp:cNvPr id="0" name=""/>
        <dsp:cNvSpPr/>
      </dsp:nvSpPr>
      <dsp:spPr>
        <a:xfrm>
          <a:off x="2307393" y="48775"/>
          <a:ext cx="4655501" cy="4655501"/>
        </a:xfrm>
        <a:custGeom>
          <a:avLst/>
          <a:gdLst/>
          <a:ahLst/>
          <a:cxnLst/>
          <a:rect l="0" t="0" r="0" b="0"/>
          <a:pathLst>
            <a:path>
              <a:moveTo>
                <a:pt x="547010" y="3826879"/>
              </a:moveTo>
              <a:arcTo wR="2327750" hR="2327750" stAng="8394445" swAng="956374"/>
            </a:path>
          </a:pathLst>
        </a:custGeom>
        <a:noFill/>
        <a:ln w="9525" cap="flat" cmpd="sng" algn="ctr">
          <a:solidFill>
            <a:schemeClr val="accent3">
              <a:hueOff val="1242390"/>
              <a:satOff val="5256"/>
              <a:lumOff val="-723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4B7CB2-08D8-48CA-A8AA-1BD347DCE4B7}">
      <dsp:nvSpPr>
        <dsp:cNvPr id="0" name=""/>
        <dsp:cNvSpPr/>
      </dsp:nvSpPr>
      <dsp:spPr>
        <a:xfrm>
          <a:off x="1791397" y="2629374"/>
          <a:ext cx="1270200" cy="693596"/>
        </a:xfrm>
        <a:prstGeom prst="roundRect">
          <a:avLst/>
        </a:prstGeom>
        <a:gradFill rotWithShape="0">
          <a:gsLst>
            <a:gs pos="0">
              <a:schemeClr val="accent3">
                <a:hueOff val="1490868"/>
                <a:satOff val="6307"/>
                <a:lumOff val="-8677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3">
                <a:hueOff val="1490868"/>
                <a:satOff val="6307"/>
                <a:lumOff val="-8677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Manage Cart</a:t>
          </a:r>
        </a:p>
      </dsp:txBody>
      <dsp:txXfrm>
        <a:off x="1825256" y="2663233"/>
        <a:ext cx="1202482" cy="625878"/>
      </dsp:txXfrm>
    </dsp:sp>
    <dsp:sp modelId="{5BC6E456-9299-4BA2-A46D-13149EACF637}">
      <dsp:nvSpPr>
        <dsp:cNvPr id="0" name=""/>
        <dsp:cNvSpPr/>
      </dsp:nvSpPr>
      <dsp:spPr>
        <a:xfrm>
          <a:off x="2399562" y="241817"/>
          <a:ext cx="4655501" cy="4655501"/>
        </a:xfrm>
        <a:custGeom>
          <a:avLst/>
          <a:gdLst/>
          <a:ahLst/>
          <a:cxnLst/>
          <a:rect l="0" t="0" r="0" b="0"/>
          <a:pathLst>
            <a:path>
              <a:moveTo>
                <a:pt x="653" y="2382920"/>
              </a:moveTo>
              <a:arcTo wR="2327750" hR="2327750" stAng="10718514" swAng="672228"/>
            </a:path>
          </a:pathLst>
        </a:custGeom>
        <a:noFill/>
        <a:ln w="9525" cap="flat" cmpd="sng" algn="ctr">
          <a:solidFill>
            <a:schemeClr val="accent3">
              <a:hueOff val="1490868"/>
              <a:satOff val="6307"/>
              <a:lumOff val="-867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497C6A-CE21-4107-8844-65FAF3830562}">
      <dsp:nvSpPr>
        <dsp:cNvPr id="0" name=""/>
        <dsp:cNvSpPr/>
      </dsp:nvSpPr>
      <dsp:spPr>
        <a:xfrm>
          <a:off x="1909371" y="1560945"/>
          <a:ext cx="1223388" cy="606020"/>
        </a:xfrm>
        <a:prstGeom prst="roundRect">
          <a:avLst/>
        </a:prstGeom>
        <a:gradFill rotWithShape="0">
          <a:gsLst>
            <a:gs pos="0">
              <a:schemeClr val="accent3">
                <a:hueOff val="1739346"/>
                <a:satOff val="7358"/>
                <a:lumOff val="-10123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3">
                <a:hueOff val="1739346"/>
                <a:satOff val="7358"/>
                <a:lumOff val="-10123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Checkout</a:t>
          </a:r>
        </a:p>
      </dsp:txBody>
      <dsp:txXfrm>
        <a:off x="1938954" y="1590528"/>
        <a:ext cx="1164222" cy="546854"/>
      </dsp:txXfrm>
    </dsp:sp>
    <dsp:sp modelId="{152F82C2-6266-4DB0-AEA5-6F3235468A28}">
      <dsp:nvSpPr>
        <dsp:cNvPr id="0" name=""/>
        <dsp:cNvSpPr/>
      </dsp:nvSpPr>
      <dsp:spPr>
        <a:xfrm>
          <a:off x="2589663" y="-211972"/>
          <a:ext cx="4655501" cy="4655501"/>
        </a:xfrm>
        <a:custGeom>
          <a:avLst/>
          <a:gdLst/>
          <a:ahLst/>
          <a:cxnLst/>
          <a:rect l="0" t="0" r="0" b="0"/>
          <a:pathLst>
            <a:path>
              <a:moveTo>
                <a:pt x="67895" y="1769647"/>
              </a:moveTo>
              <a:arcTo wR="2327750" hR="2327750" stAng="11632346" swAng="487827"/>
            </a:path>
          </a:pathLst>
        </a:custGeom>
        <a:noFill/>
        <a:ln w="9525" cap="flat" cmpd="sng" algn="ctr">
          <a:solidFill>
            <a:schemeClr val="accent3">
              <a:hueOff val="1739346"/>
              <a:satOff val="7358"/>
              <a:lumOff val="-1012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E2109D-C496-4769-9870-117C9C8B34EA}">
      <dsp:nvSpPr>
        <dsp:cNvPr id="0" name=""/>
        <dsp:cNvSpPr/>
      </dsp:nvSpPr>
      <dsp:spPr>
        <a:xfrm>
          <a:off x="2415808" y="634537"/>
          <a:ext cx="1223388" cy="606020"/>
        </a:xfrm>
        <a:prstGeom prst="roundRect">
          <a:avLst/>
        </a:prstGeom>
        <a:gradFill rotWithShape="0">
          <a:gsLst>
            <a:gs pos="0">
              <a:schemeClr val="accent3">
                <a:hueOff val="1987824"/>
                <a:satOff val="8409"/>
                <a:lumOff val="-11569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3">
                <a:hueOff val="1987824"/>
                <a:satOff val="8409"/>
                <a:lumOff val="-11569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View Orders</a:t>
          </a:r>
        </a:p>
      </dsp:txBody>
      <dsp:txXfrm>
        <a:off x="2445391" y="664120"/>
        <a:ext cx="1164222" cy="546854"/>
      </dsp:txXfrm>
    </dsp:sp>
    <dsp:sp modelId="{F8C0763F-D954-45BC-AA35-0A8FC393F8EE}">
      <dsp:nvSpPr>
        <dsp:cNvPr id="0" name=""/>
        <dsp:cNvSpPr/>
      </dsp:nvSpPr>
      <dsp:spPr>
        <a:xfrm>
          <a:off x="2238649" y="333250"/>
          <a:ext cx="4655501" cy="4655501"/>
        </a:xfrm>
        <a:custGeom>
          <a:avLst/>
          <a:gdLst/>
          <a:ahLst/>
          <a:cxnLst/>
          <a:rect l="0" t="0" r="0" b="0"/>
          <a:pathLst>
            <a:path>
              <a:moveTo>
                <a:pt x="1186696" y="298854"/>
              </a:moveTo>
              <a:arcTo wR="2327750" hR="2327750" stAng="14438792" swAng="718057"/>
            </a:path>
          </a:pathLst>
        </a:custGeom>
        <a:noFill/>
        <a:ln w="9525" cap="flat" cmpd="sng" algn="ctr">
          <a:solidFill>
            <a:schemeClr val="accent3">
              <a:hueOff val="1987824"/>
              <a:satOff val="8409"/>
              <a:lumOff val="-1156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35FA39-F2E3-4BD1-9058-3A64DA0D813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6DF47-0E62-446D-8542-712117860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28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C4ED-66B1-4BD0-8C7A-5904CBCA0114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546A-378C-4B93-A7D6-01D06BA52D32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F1D2-E9BA-4CDC-AA85-F19605F66D38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BDE6-C9FF-43A8-A072-05123950219A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4D38-F731-42FD-ABFA-4AD959543229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F0BF-9070-4882-A6A1-04FC51AFE57F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F23B-55E5-44E4-AD04-50C196ED262D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B7BE-55A9-425C-AA71-915BBA7D6698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5E445-4582-4ACC-ADA0-566F278D2559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77612-B097-4432-9DBF-27DC1CF9FE16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426EF63-7182-491B-805A-24D66B688645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64A5E-91C6-4EBC-87C5-4AE8DD3FB3AD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D9EC5D-7781-4D00-887D-CA27973CDC58}"/>
              </a:ext>
            </a:extLst>
          </p:cNvPr>
          <p:cNvSpPr txBox="1"/>
          <p:nvPr/>
        </p:nvSpPr>
        <p:spPr>
          <a:xfrm>
            <a:off x="2057798" y="1407673"/>
            <a:ext cx="76839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Development of Royal Electronics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        An E-Commerce Platform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426D88-7F32-4D57-8F67-79F95D101934}"/>
              </a:ext>
            </a:extLst>
          </p:cNvPr>
          <p:cNvSpPr txBox="1"/>
          <p:nvPr/>
        </p:nvSpPr>
        <p:spPr>
          <a:xfrm>
            <a:off x="1309816" y="4077729"/>
            <a:ext cx="26814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Prepared by</a:t>
            </a:r>
          </a:p>
          <a:p>
            <a:pPr>
              <a:lnSpc>
                <a:spcPct val="150000"/>
              </a:lnSpc>
            </a:pPr>
            <a:r>
              <a:rPr lang="en-US" b="1" dirty="0"/>
              <a:t>Jubayer Al </a:t>
            </a:r>
            <a:r>
              <a:rPr lang="en-US" b="1" dirty="0" err="1"/>
              <a:t>Alam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/>
              <a:t>ID: 17203068</a:t>
            </a:r>
          </a:p>
          <a:p>
            <a:pPr>
              <a:lnSpc>
                <a:spcPct val="150000"/>
              </a:lnSpc>
            </a:pPr>
            <a:r>
              <a:rPr lang="en-US" b="1" dirty="0"/>
              <a:t>Program: BCSE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3616E8-8DE5-4168-8010-8D6E03AB0CFA}"/>
              </a:ext>
            </a:extLst>
          </p:cNvPr>
          <p:cNvSpPr txBox="1"/>
          <p:nvPr/>
        </p:nvSpPr>
        <p:spPr>
          <a:xfrm>
            <a:off x="7587049" y="3800730"/>
            <a:ext cx="33939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Supervised By</a:t>
            </a:r>
          </a:p>
          <a:p>
            <a:r>
              <a:rPr lang="en-US" b="1" dirty="0" err="1"/>
              <a:t>Mousumi</a:t>
            </a:r>
            <a:r>
              <a:rPr lang="en-US" b="1" dirty="0"/>
              <a:t> Ahmed Mimi</a:t>
            </a:r>
          </a:p>
          <a:p>
            <a:pPr>
              <a:lnSpc>
                <a:spcPct val="150000"/>
              </a:lnSpc>
            </a:pPr>
            <a:r>
              <a:rPr lang="en-US" b="1" dirty="0"/>
              <a:t>Lecturer</a:t>
            </a:r>
          </a:p>
          <a:p>
            <a:pPr>
              <a:lnSpc>
                <a:spcPct val="150000"/>
              </a:lnSpc>
            </a:pPr>
            <a:r>
              <a:rPr lang="en-US" b="1" dirty="0"/>
              <a:t>Department of computer science and engineering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DB948E-3E03-445E-88DB-D64FAE3965D9}"/>
              </a:ext>
            </a:extLst>
          </p:cNvPr>
          <p:cNvSpPr txBox="1"/>
          <p:nvPr/>
        </p:nvSpPr>
        <p:spPr>
          <a:xfrm>
            <a:off x="4411363" y="667638"/>
            <a:ext cx="2755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 On</a:t>
            </a:r>
          </a:p>
        </p:txBody>
      </p:sp>
    </p:spTree>
    <p:extLst>
      <p:ext uri="{BB962C8B-B14F-4D97-AF65-F5344CB8AC3E}">
        <p14:creationId xmlns:p14="http://schemas.microsoft.com/office/powerpoint/2010/main" val="1080755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9294-F501-4E58-B106-A75C82714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444" y="2237902"/>
            <a:ext cx="9291215" cy="1592692"/>
          </a:xfrm>
        </p:spPr>
        <p:txBody>
          <a:bodyPr>
            <a:normAutofit/>
          </a:bodyPr>
          <a:lstStyle/>
          <a:p>
            <a:r>
              <a:rPr lang="en-US" sz="4000" cap="none" dirty="0">
                <a:latin typeface="Arial" panose="020B0604020202020204" pitchFamily="34" charset="0"/>
                <a:cs typeface="Arial" panose="020B0604020202020204" pitchFamily="34" charset="0"/>
              </a:rPr>
              <a:t>Process Model</a:t>
            </a:r>
          </a:p>
        </p:txBody>
      </p:sp>
    </p:spTree>
    <p:extLst>
      <p:ext uri="{BB962C8B-B14F-4D97-AF65-F5344CB8AC3E}">
        <p14:creationId xmlns:p14="http://schemas.microsoft.com/office/powerpoint/2010/main" val="3450542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6104C-A83F-4A6A-BB5A-1DBF2F029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514" y="379731"/>
            <a:ext cx="5468205" cy="1011924"/>
          </a:xfrm>
        </p:spPr>
        <p:txBody>
          <a:bodyPr/>
          <a:lstStyle/>
          <a:p>
            <a:r>
              <a:rPr lang="en-US" cap="none" dirty="0"/>
              <a:t>Incremental Process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A77AEC-08DE-4DE8-AB0F-DEABFDAFB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1027" y="1532238"/>
            <a:ext cx="8513805" cy="397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237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9294-F501-4E58-B106-A75C82714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444" y="2237902"/>
            <a:ext cx="9291215" cy="1592692"/>
          </a:xfrm>
        </p:spPr>
        <p:txBody>
          <a:bodyPr>
            <a:normAutofit/>
          </a:bodyPr>
          <a:lstStyle/>
          <a:p>
            <a:r>
              <a:rPr lang="en-US" sz="4000" cap="none" dirty="0">
                <a:latin typeface="Arial" panose="020B0604020202020204" pitchFamily="34" charset="0"/>
                <a:cs typeface="Arial" panose="020B0604020202020204" pitchFamily="34" charset="0"/>
              </a:rPr>
              <a:t>Feasibility Study</a:t>
            </a:r>
          </a:p>
        </p:txBody>
      </p:sp>
    </p:spTree>
    <p:extLst>
      <p:ext uri="{BB962C8B-B14F-4D97-AF65-F5344CB8AC3E}">
        <p14:creationId xmlns:p14="http://schemas.microsoft.com/office/powerpoint/2010/main" val="1102593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1AB68-6E26-4B10-9F3C-04252706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806" y="730379"/>
            <a:ext cx="4644421" cy="1049235"/>
          </a:xfrm>
        </p:spPr>
        <p:txBody>
          <a:bodyPr/>
          <a:lstStyle/>
          <a:p>
            <a:r>
              <a:rPr lang="en-US" cap="none" dirty="0"/>
              <a:t>Technical feasibility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0CF36-751F-4DF5-83D8-32074775F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This project is technically feasible because for making this project the required technology is available. </a:t>
            </a:r>
          </a:p>
          <a:p>
            <a:r>
              <a:rPr lang="en-US" dirty="0"/>
              <a:t>I have used Node.js, Express.js, React.js, CSS, and Bootstrap with Mongo DB database system. </a:t>
            </a:r>
          </a:p>
          <a:p>
            <a:r>
              <a:rPr lang="en-US" dirty="0"/>
              <a:t>And to run this project a simple configurable computer with some basic software like text editor, Node need to be installed. </a:t>
            </a:r>
          </a:p>
        </p:txBody>
      </p:sp>
    </p:spTree>
    <p:extLst>
      <p:ext uri="{BB962C8B-B14F-4D97-AF65-F5344CB8AC3E}">
        <p14:creationId xmlns:p14="http://schemas.microsoft.com/office/powerpoint/2010/main" val="2530444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68B81-89FD-4C5A-8D85-427A3229D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4430237" cy="1086065"/>
          </a:xfrm>
        </p:spPr>
        <p:txBody>
          <a:bodyPr/>
          <a:lstStyle/>
          <a:p>
            <a:r>
              <a:rPr lang="en-US" cap="none" dirty="0"/>
              <a:t>Economical Feasibility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CA11C-C38C-4D66-8807-7A4A875AF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This project is economically feasible because the total personnel cost, time, software and hardware cost for making this project is less than the client budget which is much profitable. </a:t>
            </a:r>
          </a:p>
        </p:txBody>
      </p:sp>
    </p:spTree>
    <p:extLst>
      <p:ext uri="{BB962C8B-B14F-4D97-AF65-F5344CB8AC3E}">
        <p14:creationId xmlns:p14="http://schemas.microsoft.com/office/powerpoint/2010/main" val="93318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05A46-7490-40F6-AD55-C4E8554E8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584" y="532670"/>
            <a:ext cx="4644421" cy="1211213"/>
          </a:xfrm>
        </p:spPr>
        <p:txBody>
          <a:bodyPr/>
          <a:lstStyle/>
          <a:p>
            <a:r>
              <a:rPr lang="en-US" cap="none" dirty="0"/>
              <a:t>Operational Feasibility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C451B-B851-498D-B5FC-1EDBA5AFC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This project is operationally feasible because the actual or target user are able to use the project nicely. </a:t>
            </a:r>
            <a:endParaRPr lang="en-US" dirty="0"/>
          </a:p>
          <a:p>
            <a:r>
              <a:rPr lang="en-US" dirty="0"/>
              <a:t>To make the system more user friendly I have designed an attractive font-end using React.js, Html, CSS and Bootstrap.</a:t>
            </a:r>
          </a:p>
        </p:txBody>
      </p:sp>
    </p:spTree>
    <p:extLst>
      <p:ext uri="{BB962C8B-B14F-4D97-AF65-F5344CB8AC3E}">
        <p14:creationId xmlns:p14="http://schemas.microsoft.com/office/powerpoint/2010/main" val="1214519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9294-F501-4E58-B106-A75C82714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444" y="2237902"/>
            <a:ext cx="9291215" cy="1592692"/>
          </a:xfrm>
        </p:spPr>
        <p:txBody>
          <a:bodyPr>
            <a:normAutofit/>
          </a:bodyPr>
          <a:lstStyle/>
          <a:p>
            <a:r>
              <a:rPr lang="en-US" sz="4000" cap="none" dirty="0">
                <a:latin typeface="Arial" panose="020B0604020202020204" pitchFamily="34" charset="0"/>
                <a:cs typeface="Arial" panose="020B0604020202020204" pitchFamily="34" charset="0"/>
              </a:rPr>
              <a:t>Requirement Engineering</a:t>
            </a:r>
          </a:p>
        </p:txBody>
      </p:sp>
    </p:spTree>
    <p:extLst>
      <p:ext uri="{BB962C8B-B14F-4D97-AF65-F5344CB8AC3E}">
        <p14:creationId xmlns:p14="http://schemas.microsoft.com/office/powerpoint/2010/main" val="3086843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2D64B-F98E-4A6C-8335-DCAA620BC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585" y="-160638"/>
            <a:ext cx="7383502" cy="1211213"/>
          </a:xfrm>
        </p:spPr>
        <p:txBody>
          <a:bodyPr/>
          <a:lstStyle/>
          <a:p>
            <a:r>
              <a:rPr lang="en-US" cap="none" dirty="0"/>
              <a:t>User &amp; System Requirements(Admin)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369C4-CB50-489B-8863-D79CC8E47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852616"/>
            <a:ext cx="9291215" cy="51774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Admin panel contains all options for managing the content of site.</a:t>
            </a:r>
          </a:p>
          <a:p>
            <a:r>
              <a:rPr lang="en-US" dirty="0"/>
              <a:t>Admin can see all available product with details and can manipulate them from Manage Product option in the Admin panel.</a:t>
            </a:r>
          </a:p>
          <a:p>
            <a:r>
              <a:rPr lang="en-US" dirty="0"/>
              <a:t>Admin can insert new product in the database from Add Product option in the Admin panel.</a:t>
            </a:r>
          </a:p>
          <a:p>
            <a:r>
              <a:rPr lang="en-US" dirty="0"/>
              <a:t>Admin can see all available product category with details and can update category from Manage category option in the Admin panel.</a:t>
            </a:r>
          </a:p>
          <a:p>
            <a:r>
              <a:rPr lang="en-US" dirty="0"/>
              <a:t>Admin can see all available product brand with details and can update brand from Manage brand option in the Admin panel.</a:t>
            </a:r>
          </a:p>
          <a:p>
            <a:r>
              <a:rPr lang="en-US" dirty="0"/>
              <a:t>Admin can see all order list with details and can update order status from Manage order option in the Admin panel.</a:t>
            </a:r>
          </a:p>
          <a:p>
            <a:r>
              <a:rPr lang="en-US" dirty="0"/>
              <a:t>Admin Can add new admin from add new admin option.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107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8BC53-770B-459E-8792-54709B953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585" y="-97523"/>
            <a:ext cx="7988984" cy="876000"/>
          </a:xfrm>
        </p:spPr>
        <p:txBody>
          <a:bodyPr/>
          <a:lstStyle/>
          <a:p>
            <a:r>
              <a:rPr lang="en-US" cap="none" dirty="0"/>
              <a:t>User &amp; System Requirements(Customer)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84FF2-E938-4AF8-927E-52E15A042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667265"/>
            <a:ext cx="9291215" cy="5263977"/>
          </a:xfrm>
        </p:spPr>
        <p:txBody>
          <a:bodyPr/>
          <a:lstStyle/>
          <a:p>
            <a:r>
              <a:rPr lang="en-US" dirty="0"/>
              <a:t>User can see all products and also can check specific product details from home page as well as shopping page.</a:t>
            </a:r>
          </a:p>
          <a:p>
            <a:r>
              <a:rPr lang="en-US" dirty="0"/>
              <a:t>User can see filter products by category as well as by products Brands from shopping page.</a:t>
            </a:r>
          </a:p>
          <a:p>
            <a:r>
              <a:rPr lang="en-US" dirty="0"/>
              <a:t>User can search products by product name from shopping page.</a:t>
            </a:r>
          </a:p>
          <a:p>
            <a:r>
              <a:rPr lang="en-US" dirty="0"/>
              <a:t>User can add products to shopping cart and also can check all selected products added in cart.</a:t>
            </a:r>
          </a:p>
          <a:p>
            <a:r>
              <a:rPr lang="en-US" dirty="0"/>
              <a:t>User can proceed to checkout by creating account or login into system if already registered. </a:t>
            </a:r>
          </a:p>
          <a:p>
            <a:r>
              <a:rPr lang="en-US" dirty="0"/>
              <a:t>User can place order by providing shipping and payment information in checkout page. </a:t>
            </a:r>
          </a:p>
          <a:p>
            <a:r>
              <a:rPr lang="en-US" dirty="0"/>
              <a:t>User can see his/her all previous order list from Order page. </a:t>
            </a:r>
          </a:p>
        </p:txBody>
      </p:sp>
    </p:spTree>
    <p:extLst>
      <p:ext uri="{BB962C8B-B14F-4D97-AF65-F5344CB8AC3E}">
        <p14:creationId xmlns:p14="http://schemas.microsoft.com/office/powerpoint/2010/main" val="876121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A8075-4F77-490B-847D-87BB3EF6E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368" y="273180"/>
            <a:ext cx="4949221" cy="851286"/>
          </a:xfrm>
        </p:spPr>
        <p:txBody>
          <a:bodyPr/>
          <a:lstStyle/>
          <a:p>
            <a:r>
              <a:rPr lang="en-US" cap="none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A2D5F-58ED-4DBE-88A7-084503218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83956"/>
            <a:ext cx="9291215" cy="4082389"/>
          </a:xfrm>
        </p:spPr>
        <p:txBody>
          <a:bodyPr numCol="2">
            <a:normAutofit fontScale="40000" lnSpcReduction="20000"/>
          </a:bodyPr>
          <a:lstStyle/>
          <a:p>
            <a:pPr lvl="0"/>
            <a:r>
              <a:rPr lang="en-US" sz="5000" dirty="0"/>
              <a:t>Add, update and delete Products. </a:t>
            </a:r>
          </a:p>
          <a:p>
            <a:pPr lvl="0"/>
            <a:r>
              <a:rPr lang="en-US" sz="5000" dirty="0"/>
              <a:t>Add, update and delete Categories.</a:t>
            </a:r>
          </a:p>
          <a:p>
            <a:pPr lvl="0"/>
            <a:r>
              <a:rPr lang="en-US" sz="5000" dirty="0"/>
              <a:t> Add, update and delete Brands.</a:t>
            </a:r>
          </a:p>
          <a:p>
            <a:pPr lvl="0"/>
            <a:r>
              <a:rPr lang="en-US" sz="5000" dirty="0"/>
              <a:t>Add and update Orders. </a:t>
            </a:r>
          </a:p>
          <a:p>
            <a:pPr lvl="0"/>
            <a:r>
              <a:rPr lang="en-US" sz="5000" dirty="0"/>
              <a:t>Visit all products.</a:t>
            </a:r>
          </a:p>
          <a:p>
            <a:pPr lvl="0"/>
            <a:r>
              <a:rPr lang="en-US" sz="5000" dirty="0"/>
              <a:t>Search products by name. </a:t>
            </a:r>
          </a:p>
          <a:p>
            <a:pPr lvl="0"/>
            <a:r>
              <a:rPr lang="en-US" sz="5000" dirty="0"/>
              <a:t>Filter products by category. </a:t>
            </a:r>
          </a:p>
          <a:p>
            <a:pPr lvl="0"/>
            <a:r>
              <a:rPr lang="en-US" sz="5000" dirty="0"/>
              <a:t>Filter products by brand.</a:t>
            </a:r>
          </a:p>
          <a:p>
            <a:pPr marL="0" lvl="0" indent="0">
              <a:buNone/>
            </a:pPr>
            <a:endParaRPr lang="en-US" sz="5000" dirty="0"/>
          </a:p>
          <a:p>
            <a:pPr lvl="0"/>
            <a:r>
              <a:rPr lang="en-US" sz="5000" dirty="0"/>
              <a:t>View specific product details.</a:t>
            </a:r>
          </a:p>
          <a:p>
            <a:pPr lvl="0"/>
            <a:r>
              <a:rPr lang="en-US" sz="5000" dirty="0"/>
              <a:t>Add products to shopping cart.</a:t>
            </a:r>
          </a:p>
          <a:p>
            <a:pPr lvl="0"/>
            <a:r>
              <a:rPr lang="en-US" sz="5000" dirty="0"/>
              <a:t>Place order by login into the system. </a:t>
            </a:r>
          </a:p>
          <a:p>
            <a:pPr lvl="0"/>
            <a:r>
              <a:rPr lang="en-US" sz="5000" dirty="0"/>
              <a:t>Provide Shipping details. </a:t>
            </a:r>
          </a:p>
          <a:p>
            <a:pPr lvl="0"/>
            <a:r>
              <a:rPr lang="en-US" sz="5000" dirty="0"/>
              <a:t>Ensuring Payment by providing card information.</a:t>
            </a:r>
          </a:p>
          <a:p>
            <a:pPr lvl="0"/>
            <a:r>
              <a:rPr lang="en-US" sz="5000" dirty="0"/>
              <a:t>View all order list.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781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2EAAA-4F63-4D80-8B56-505945204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340" y="680951"/>
            <a:ext cx="2428443" cy="690649"/>
          </a:xfrm>
        </p:spPr>
        <p:txBody>
          <a:bodyPr>
            <a:normAutofit/>
          </a:bodyPr>
          <a:lstStyle/>
          <a:p>
            <a:pPr algn="l"/>
            <a:r>
              <a:rPr lang="en-US" sz="3600" cap="none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1135C-A895-4492-A346-1BB2A8BC1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340" y="1717589"/>
            <a:ext cx="10898660" cy="383059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Project Overview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Process Model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Feasibility Study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Requirement Engineering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Project Estimation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Analysis and Design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Testing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694888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19791-F6A2-4BA6-932D-15B6CE2A0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444" y="87827"/>
            <a:ext cx="5863621" cy="1211213"/>
          </a:xfrm>
        </p:spPr>
        <p:txBody>
          <a:bodyPr/>
          <a:lstStyle/>
          <a:p>
            <a:r>
              <a:rPr lang="en-US" cap="none" dirty="0"/>
              <a:t>Non 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41669-B2AB-4A4F-81FD-2CEA73DB1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9243" y="1299040"/>
            <a:ext cx="9383551" cy="4167306"/>
          </a:xfrm>
        </p:spPr>
        <p:txBody>
          <a:bodyPr/>
          <a:lstStyle/>
          <a:p>
            <a:pPr lvl="0"/>
            <a:r>
              <a:rPr lang="en-US" sz="1800" dirty="0"/>
              <a:t> </a:t>
            </a:r>
            <a:r>
              <a:rPr lang="en-US" dirty="0"/>
              <a:t>The system is very interactive</a:t>
            </a:r>
          </a:p>
          <a:p>
            <a:pPr lvl="0"/>
            <a:r>
              <a:rPr lang="en-US" dirty="0"/>
              <a:t>This system provides a well secure and trustable platform.</a:t>
            </a:r>
          </a:p>
          <a:p>
            <a:pPr lvl="0"/>
            <a:r>
              <a:rPr lang="en-US" dirty="0"/>
              <a:t>Easy tracking of records and updating can be done.</a:t>
            </a:r>
          </a:p>
          <a:p>
            <a:pPr lvl="0"/>
            <a:r>
              <a:rPr lang="en-US" dirty="0"/>
              <a:t>Backups for database should be available</a:t>
            </a:r>
          </a:p>
          <a:p>
            <a:pPr lvl="0"/>
            <a:r>
              <a:rPr lang="en-US" dirty="0"/>
              <a:t>Without providing valid information the form won’t submitted</a:t>
            </a:r>
          </a:p>
          <a:p>
            <a:pPr lvl="0"/>
            <a:r>
              <a:rPr lang="en-US" dirty="0"/>
              <a:t>Without filling up mandatory fields no form will be submitted.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76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9294-F501-4E58-B106-A75C82714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444" y="2237902"/>
            <a:ext cx="9291215" cy="1592692"/>
          </a:xfrm>
        </p:spPr>
        <p:txBody>
          <a:bodyPr>
            <a:normAutofit/>
          </a:bodyPr>
          <a:lstStyle/>
          <a:p>
            <a:r>
              <a:rPr lang="en-US" sz="4000" cap="none" dirty="0">
                <a:latin typeface="Arial" panose="020B0604020202020204" pitchFamily="34" charset="0"/>
                <a:cs typeface="Arial" panose="020B0604020202020204" pitchFamily="34" charset="0"/>
              </a:rPr>
              <a:t>Project Estimation</a:t>
            </a:r>
          </a:p>
        </p:txBody>
      </p:sp>
    </p:spTree>
    <p:extLst>
      <p:ext uri="{BB962C8B-B14F-4D97-AF65-F5344CB8AC3E}">
        <p14:creationId xmlns:p14="http://schemas.microsoft.com/office/powerpoint/2010/main" val="1373717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A7CE6A-B05D-43CA-B91A-A71F58E1A94D}"/>
              </a:ext>
            </a:extLst>
          </p:cNvPr>
          <p:cNvSpPr txBox="1"/>
          <p:nvPr/>
        </p:nvSpPr>
        <p:spPr>
          <a:xfrm>
            <a:off x="1204443" y="0"/>
            <a:ext cx="922465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ea typeface="Calibri"/>
                <a:cs typeface="Vrinda"/>
              </a:rPr>
              <a:t>Identifying Complexity for Transaction Function</a:t>
            </a:r>
          </a:p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FCD56A3-D989-4DBA-8E37-15D7DEB6D0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9815" y="543698"/>
            <a:ext cx="9366423" cy="6190734"/>
          </a:xfrm>
        </p:spPr>
      </p:pic>
    </p:spTree>
    <p:extLst>
      <p:ext uri="{BB962C8B-B14F-4D97-AF65-F5344CB8AC3E}">
        <p14:creationId xmlns:p14="http://schemas.microsoft.com/office/powerpoint/2010/main" val="4048876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7C29F68-040E-4084-8263-A763F2BDB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6314" y="1075038"/>
            <a:ext cx="9008075" cy="5078627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D25BB9E-C093-4593-A9F8-DD170FCDD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665" y="179717"/>
            <a:ext cx="9291215" cy="1049235"/>
          </a:xfrm>
        </p:spPr>
        <p:txBody>
          <a:bodyPr>
            <a:normAutofit/>
          </a:bodyPr>
          <a:lstStyle/>
          <a:p>
            <a:r>
              <a:rPr lang="en-US" b="1" cap="none" dirty="0">
                <a:solidFill>
                  <a:schemeClr val="accent1">
                    <a:lumMod val="75000"/>
                  </a:schemeClr>
                </a:solidFill>
                <a:ea typeface="Calibri"/>
                <a:cs typeface="Vrinda"/>
              </a:rPr>
              <a:t>Identifying complexity for Data function</a:t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  <a:ea typeface="Calibri"/>
                <a:cs typeface="Vrinda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237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5473-02E1-4648-AA45-66BF47A6A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368" y="0"/>
            <a:ext cx="5052345" cy="900713"/>
          </a:xfrm>
        </p:spPr>
        <p:txBody>
          <a:bodyPr/>
          <a:lstStyle/>
          <a:p>
            <a:r>
              <a:rPr lang="en-US" cap="none" dirty="0"/>
              <a:t>Complexity Weight Table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2710F3-DF79-464A-83DB-25B0753FC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6951" y="900713"/>
            <a:ext cx="9294681" cy="524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27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2021B-4BEB-48A1-9F43-BDCB6D57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842" y="0"/>
            <a:ext cx="8421470" cy="630195"/>
          </a:xfrm>
        </p:spPr>
        <p:txBody>
          <a:bodyPr>
            <a:normAutofit/>
          </a:bodyPr>
          <a:lstStyle/>
          <a:p>
            <a:r>
              <a:rPr lang="en-US" sz="2800" cap="none" dirty="0"/>
              <a:t>Unadjusted function point for transaction functions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5E4D3C-ED85-42F6-BE94-98AD9735EA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6886" y="531341"/>
            <a:ext cx="9638272" cy="6227805"/>
          </a:xfrm>
        </p:spPr>
      </p:pic>
    </p:spTree>
    <p:extLst>
      <p:ext uri="{BB962C8B-B14F-4D97-AF65-F5344CB8AC3E}">
        <p14:creationId xmlns:p14="http://schemas.microsoft.com/office/powerpoint/2010/main" val="3862247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8AA4E-E38F-494D-A67C-B813ED580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989" y="0"/>
            <a:ext cx="8619178" cy="587136"/>
          </a:xfrm>
        </p:spPr>
        <p:txBody>
          <a:bodyPr/>
          <a:lstStyle/>
          <a:p>
            <a:r>
              <a:rPr lang="en-US" cap="none" dirty="0"/>
              <a:t>Unadjusted function point for Data functions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72DBC0-2676-422D-AC3C-6B541B4F94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5168" y="902043"/>
            <a:ext cx="7994821" cy="5103341"/>
          </a:xfrm>
        </p:spPr>
      </p:pic>
    </p:spTree>
    <p:extLst>
      <p:ext uri="{BB962C8B-B14F-4D97-AF65-F5344CB8AC3E}">
        <p14:creationId xmlns:p14="http://schemas.microsoft.com/office/powerpoint/2010/main" val="40263403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7F566-A91D-4AAD-BB1B-DCA2412F8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936" y="0"/>
            <a:ext cx="5702983" cy="913070"/>
          </a:xfrm>
        </p:spPr>
        <p:txBody>
          <a:bodyPr/>
          <a:lstStyle/>
          <a:p>
            <a:r>
              <a:rPr lang="en-US" cap="none" dirty="0"/>
              <a:t>Complexity adjustment value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670B39-B890-4C6B-9063-21761CDB2C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1666" y="972796"/>
            <a:ext cx="8377880" cy="5156155"/>
          </a:xfrm>
        </p:spPr>
      </p:pic>
    </p:spTree>
    <p:extLst>
      <p:ext uri="{BB962C8B-B14F-4D97-AF65-F5344CB8AC3E}">
        <p14:creationId xmlns:p14="http://schemas.microsoft.com/office/powerpoint/2010/main" val="40859423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3072E-CF40-4499-81EE-21388066E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2811"/>
            <a:ext cx="2477870" cy="764789"/>
          </a:xfrm>
        </p:spPr>
        <p:txBody>
          <a:bodyPr/>
          <a:lstStyle/>
          <a:p>
            <a:r>
              <a:rPr lang="en-US" cap="none" dirty="0"/>
              <a:t>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03BD5-841A-4B62-8CC3-7F20FC470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924" y="864972"/>
            <a:ext cx="12056076" cy="53010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dirty="0"/>
              <a:t>UFP for Transection Function (TF) = 50 </a:t>
            </a:r>
          </a:p>
          <a:p>
            <a:pPr marL="0" indent="0">
              <a:buNone/>
            </a:pPr>
            <a:r>
              <a:rPr lang="en-US" sz="2600" dirty="0"/>
              <a:t>UFP for Data Function (DF) = 35</a:t>
            </a:r>
          </a:p>
          <a:p>
            <a:pPr marL="0" indent="0">
              <a:buNone/>
            </a:pPr>
            <a:r>
              <a:rPr lang="en-US" sz="2600" dirty="0"/>
              <a:t>Total UFP = 53+35 = 88</a:t>
            </a:r>
          </a:p>
          <a:p>
            <a:pPr marL="0" indent="0">
              <a:buNone/>
            </a:pPr>
            <a:r>
              <a:rPr lang="en-US" sz="2600" dirty="0"/>
              <a:t>Value Adjusted Factor (VAF)= (0.65 + (0.01 * TDI) = (0.65 + (0.01 *34) = 0.99</a:t>
            </a:r>
          </a:p>
          <a:p>
            <a:pPr marL="0" indent="0">
              <a:buNone/>
            </a:pPr>
            <a:r>
              <a:rPr lang="en-US" sz="2600" dirty="0"/>
              <a:t>Adjusted Function Point (AFP) = UFP*VAF = 88 * 0.99 </a:t>
            </a:r>
          </a:p>
          <a:p>
            <a:pPr marL="3657600" lvl="8" indent="0">
              <a:buNone/>
            </a:pPr>
            <a:r>
              <a:rPr lang="en-US" sz="2600" dirty="0"/>
              <a:t>= 87.12 Efforts Calculation = AFP * Productivity </a:t>
            </a:r>
          </a:p>
          <a:p>
            <a:pPr marL="3657600" lvl="8" indent="0">
              <a:buNone/>
            </a:pPr>
            <a:r>
              <a:rPr lang="en-US" sz="2600" dirty="0"/>
              <a:t>= 87.12 * 15.93</a:t>
            </a:r>
          </a:p>
          <a:p>
            <a:pPr marL="3657600" lvl="8" indent="0">
              <a:buNone/>
            </a:pPr>
            <a:r>
              <a:rPr lang="en-US" sz="2600" dirty="0"/>
              <a:t>= 1387.82 person hours /7 = 198.26 person days / 30</a:t>
            </a:r>
          </a:p>
          <a:p>
            <a:pPr marL="3657600" lvl="8" indent="0">
              <a:buNone/>
            </a:pPr>
            <a:r>
              <a:rPr lang="en-US" sz="2600" dirty="0"/>
              <a:t>= 6.61 person months/2 person = 3.31 months</a:t>
            </a:r>
          </a:p>
          <a:p>
            <a:pPr marL="3657600" lvl="8" indent="0">
              <a:buNone/>
            </a:pPr>
            <a:r>
              <a:rPr lang="en-US" sz="2600" dirty="0"/>
              <a:t>= 3 month and 10 days approximately for 2 persons </a:t>
            </a:r>
          </a:p>
          <a:p>
            <a:pPr marL="0" indent="0">
              <a:buNone/>
            </a:pPr>
            <a:r>
              <a:rPr lang="en-US" sz="2600" dirty="0"/>
              <a:t>Approximately 3 months and 10 days required for two persons to finish the project.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3153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40BCF-FCD8-47C5-8EED-0097317C7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585" y="0"/>
            <a:ext cx="5431135" cy="925427"/>
          </a:xfrm>
        </p:spPr>
        <p:txBody>
          <a:bodyPr/>
          <a:lstStyle/>
          <a:p>
            <a:r>
              <a:rPr lang="en-US" b="1" cap="none" dirty="0">
                <a:ea typeface="Times New Roman" panose="02020603050405020304" pitchFamily="18" charset="0"/>
              </a:rPr>
              <a:t>Project Scheduling Chart</a:t>
            </a:r>
            <a:endParaRPr lang="en-US" cap="non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9B2A5E-6E50-419D-865D-E8A8FCF369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4596" y="925427"/>
            <a:ext cx="9267566" cy="5203524"/>
          </a:xfrm>
        </p:spPr>
      </p:pic>
    </p:spTree>
    <p:extLst>
      <p:ext uri="{BB962C8B-B14F-4D97-AF65-F5344CB8AC3E}">
        <p14:creationId xmlns:p14="http://schemas.microsoft.com/office/powerpoint/2010/main" val="398126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2B26C-047D-4D9F-9EE2-3A277CA77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961" y="535711"/>
            <a:ext cx="2780271" cy="900713"/>
          </a:xfrm>
        </p:spPr>
        <p:txBody>
          <a:bodyPr/>
          <a:lstStyle/>
          <a:p>
            <a:r>
              <a:rPr lang="en-US" cap="none" dirty="0"/>
              <a:t>Organization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97C3A2-281B-496C-9A3F-B7857A7201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3951" y="1648059"/>
            <a:ext cx="3571103" cy="156930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794CCA-794C-4251-9524-9A65D08E693A}"/>
              </a:ext>
            </a:extLst>
          </p:cNvPr>
          <p:cNvSpPr txBox="1"/>
          <p:nvPr/>
        </p:nvSpPr>
        <p:spPr>
          <a:xfrm>
            <a:off x="1309815" y="3429000"/>
            <a:ext cx="9971903" cy="1843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Mistri Solutions is a full stack digital marketing agency in Bangladesh. Well known for their excellent services of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web design, software development, mobile application, graphic and domain hosting field all over the world.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636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2CE3-0A84-43C4-A945-D1F0889D6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41" y="87828"/>
            <a:ext cx="4393167" cy="863642"/>
          </a:xfrm>
        </p:spPr>
        <p:txBody>
          <a:bodyPr/>
          <a:lstStyle/>
          <a:p>
            <a:r>
              <a:rPr lang="en-US" cap="none" dirty="0"/>
              <a:t>Effort Base Estimation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27FE45D-316F-4185-B2FC-A54AF6E33A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1611587"/>
              </p:ext>
            </p:extLst>
          </p:nvPr>
        </p:nvGraphicFramePr>
        <p:xfrm>
          <a:off x="1450975" y="1297459"/>
          <a:ext cx="9291638" cy="46826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76742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B5DDD-7645-4413-946F-AF6CC2865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873" y="242248"/>
            <a:ext cx="3404625" cy="778476"/>
          </a:xfrm>
        </p:spPr>
        <p:txBody>
          <a:bodyPr/>
          <a:lstStyle/>
          <a:p>
            <a:r>
              <a:rPr lang="en-US" cap="none" dirty="0"/>
              <a:t>Cost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C724C-867C-4C75-90E2-90068326C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642552"/>
            <a:ext cx="9291215" cy="543697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Personnel Cost: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EAE0A6-FD37-43D8-A5FD-F573F49AD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24" y="1421028"/>
            <a:ext cx="5734850" cy="16436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91F469-8EA2-458C-B30C-0D71AE7823F4}"/>
              </a:ext>
            </a:extLst>
          </p:cNvPr>
          <p:cNvSpPr txBox="1"/>
          <p:nvPr/>
        </p:nvSpPr>
        <p:spPr>
          <a:xfrm>
            <a:off x="1495323" y="3443043"/>
            <a:ext cx="2005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Hardware Cost: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1BDB99-E8A4-400F-A90B-15BC2B548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529" y="3812059"/>
            <a:ext cx="5696745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5806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B429-9E69-478E-AA44-641ED71D4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867" y="0"/>
            <a:ext cx="3268702" cy="814216"/>
          </a:xfrm>
        </p:spPr>
        <p:txBody>
          <a:bodyPr/>
          <a:lstStyle/>
          <a:p>
            <a:r>
              <a:rPr lang="en-US" cap="none" dirty="0"/>
              <a:t>Cost  Estimation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8C006E5-57B7-4A5C-9F4C-07C336E81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704335"/>
            <a:ext cx="9291215" cy="53999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Software Cost: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173F3F-D095-49F4-B200-A1074E47C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311" y="814216"/>
            <a:ext cx="5559911" cy="20278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67E87D-134A-4B6C-A4C1-5ACED8AD7DCD}"/>
              </a:ext>
            </a:extLst>
          </p:cNvPr>
          <p:cNvSpPr txBox="1"/>
          <p:nvPr/>
        </p:nvSpPr>
        <p:spPr>
          <a:xfrm>
            <a:off x="1490397" y="2953950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 Cost: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443A80C-3470-4616-81E3-8DB2F69A4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3969" y="3138616"/>
            <a:ext cx="5585253" cy="18164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DEB06B7-65B2-449B-A00C-9ED921502518}"/>
              </a:ext>
            </a:extLst>
          </p:cNvPr>
          <p:cNvSpPr txBox="1"/>
          <p:nvPr/>
        </p:nvSpPr>
        <p:spPr>
          <a:xfrm>
            <a:off x="1490397" y="5047517"/>
            <a:ext cx="7895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Total Cost: Personnel Cost + Hardware Cost + Software Cost + Other </a:t>
            </a:r>
          </a:p>
          <a:p>
            <a:pPr lvl="2"/>
            <a:r>
              <a:rPr lang="en-US" b="1" dirty="0"/>
              <a:t>    = </a:t>
            </a:r>
            <a:r>
              <a:rPr lang="en-US" dirty="0"/>
              <a:t>80,000 + 12,500 + 350 + 24,000 </a:t>
            </a:r>
          </a:p>
          <a:p>
            <a:pPr lvl="2"/>
            <a:r>
              <a:rPr lang="en-US" b="1" dirty="0"/>
              <a:t>    = </a:t>
            </a:r>
            <a:r>
              <a:rPr lang="en-US" dirty="0"/>
              <a:t>116,850 Tk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1786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9294-F501-4E58-B106-A75C82714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444" y="2237902"/>
            <a:ext cx="9291215" cy="1592692"/>
          </a:xfrm>
        </p:spPr>
        <p:txBody>
          <a:bodyPr>
            <a:normAutofit/>
          </a:bodyPr>
          <a:lstStyle/>
          <a:p>
            <a:r>
              <a:rPr lang="en-US" sz="4000" cap="none" dirty="0">
                <a:latin typeface="Arial" panose="020B0604020202020204" pitchFamily="34" charset="0"/>
                <a:cs typeface="Arial" panose="020B0604020202020204" pitchFamily="34" charset="0"/>
              </a:rPr>
              <a:t>Analysis &amp; Design</a:t>
            </a:r>
          </a:p>
        </p:txBody>
      </p:sp>
    </p:spTree>
    <p:extLst>
      <p:ext uri="{BB962C8B-B14F-4D97-AF65-F5344CB8AC3E}">
        <p14:creationId xmlns:p14="http://schemas.microsoft.com/office/powerpoint/2010/main" val="31069236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54589-E695-4F90-9451-97C9CDE76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369" y="1"/>
            <a:ext cx="3738259" cy="593724"/>
          </a:xfrm>
        </p:spPr>
        <p:txBody>
          <a:bodyPr/>
          <a:lstStyle/>
          <a:p>
            <a:r>
              <a:rPr lang="en-US" cap="none" dirty="0"/>
              <a:t>Use Case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F08D5E-68D2-4A9D-9072-0D9E3D17671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594" y="593724"/>
            <a:ext cx="8921579" cy="615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1347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1675-FA05-419D-AEB5-3D81C9356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158" y="-13685"/>
            <a:ext cx="6221967" cy="727719"/>
          </a:xfrm>
        </p:spPr>
        <p:txBody>
          <a:bodyPr/>
          <a:lstStyle/>
          <a:p>
            <a:r>
              <a:rPr lang="en-US" b="1" cap="none" dirty="0"/>
              <a:t>Activity Diagrams For Admin</a:t>
            </a:r>
            <a:endParaRPr lang="en-US" cap="non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C0346A-184D-4C5C-831F-75B3294BEFE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523" y="727075"/>
            <a:ext cx="8501449" cy="592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731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1675-FA05-419D-AEB5-3D81C9356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8337" y="-166152"/>
            <a:ext cx="6221967" cy="727719"/>
          </a:xfrm>
        </p:spPr>
        <p:txBody>
          <a:bodyPr>
            <a:normAutofit fontScale="90000"/>
          </a:bodyPr>
          <a:lstStyle/>
          <a:p>
            <a:r>
              <a:rPr lang="en-US" b="1" cap="none" dirty="0"/>
              <a:t>Activity Diagrams For Customer</a:t>
            </a:r>
            <a:endParaRPr lang="en-US" cap="non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86862A4-3ACB-40E3-ABA0-D2E834B273A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632" y="714034"/>
            <a:ext cx="7364628" cy="594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2942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1675-FA05-419D-AEB5-3D81C9356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299" y="-166152"/>
            <a:ext cx="7964268" cy="72771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Entity Relationship Diagram (ERD) </a:t>
            </a:r>
            <a:endParaRPr lang="en-US" cap="non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0645FB0-6BAC-47FE-B519-D838A1D5E5C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595" y="561567"/>
            <a:ext cx="9230497" cy="614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5991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1675-FA05-419D-AEB5-3D81C9356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586" y="291048"/>
            <a:ext cx="4146031" cy="727719"/>
          </a:xfrm>
        </p:spPr>
        <p:txBody>
          <a:bodyPr>
            <a:normAutofit/>
          </a:bodyPr>
          <a:lstStyle/>
          <a:p>
            <a:r>
              <a:rPr lang="en-US" b="1" cap="none" dirty="0"/>
              <a:t>Context Level DFD</a:t>
            </a:r>
            <a:endParaRPr lang="en-US" cap="non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46ABD0-A402-41C6-BAEF-3E628BAAD2F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392" y="1218036"/>
            <a:ext cx="9291215" cy="382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9453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1675-FA05-419D-AEB5-3D81C9356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466" y="-162731"/>
            <a:ext cx="3101545" cy="709849"/>
          </a:xfrm>
        </p:spPr>
        <p:txBody>
          <a:bodyPr>
            <a:normAutofit/>
          </a:bodyPr>
          <a:lstStyle/>
          <a:p>
            <a:r>
              <a:rPr lang="en-US" b="1" cap="none" dirty="0"/>
              <a:t>Level-1 DFD</a:t>
            </a:r>
            <a:endParaRPr lang="en-US" cap="non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F0B970-EDF6-499A-A952-4C75CEA23CF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543697"/>
            <a:ext cx="9146398" cy="624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57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9294-F501-4E58-B106-A75C82714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444" y="2237902"/>
            <a:ext cx="9291215" cy="1592692"/>
          </a:xfrm>
        </p:spPr>
        <p:txBody>
          <a:bodyPr>
            <a:normAutofit/>
          </a:bodyPr>
          <a:lstStyle/>
          <a:p>
            <a:r>
              <a:rPr lang="en-US" sz="4000" cap="none" dirty="0">
                <a:latin typeface="Arial" panose="020B0604020202020204" pitchFamily="34" charset="0"/>
                <a:cs typeface="Arial" panose="020B0604020202020204" pitchFamily="34" charset="0"/>
              </a:rPr>
              <a:t>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42527425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1675-FA05-419D-AEB5-3D81C9356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510" y="612324"/>
            <a:ext cx="7210506" cy="727719"/>
          </a:xfrm>
        </p:spPr>
        <p:txBody>
          <a:bodyPr>
            <a:normAutofit/>
          </a:bodyPr>
          <a:lstStyle/>
          <a:p>
            <a:r>
              <a:rPr lang="en-US" b="1" cap="none" dirty="0"/>
              <a:t>Level 2 DFD Of Process 1 (Login) </a:t>
            </a:r>
            <a:endParaRPr lang="en-US" cap="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034C22-9E36-45C0-BC1A-77784C4D53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952" y="2174789"/>
            <a:ext cx="7994821" cy="344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3571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1675-FA05-419D-AEB5-3D81C9356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163" y="612324"/>
            <a:ext cx="9632431" cy="727719"/>
          </a:xfrm>
        </p:spPr>
        <p:txBody>
          <a:bodyPr>
            <a:normAutofit/>
          </a:bodyPr>
          <a:lstStyle/>
          <a:p>
            <a:r>
              <a:rPr lang="en-US" b="1" cap="none" dirty="0"/>
              <a:t>Level 2 DFD Of Process 2 (Search Products) </a:t>
            </a:r>
            <a:endParaRPr lang="en-US" cap="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22D3F1-3816-4CEE-8937-68EF8B090A9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79" y="1618735"/>
            <a:ext cx="8526162" cy="417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4455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1675-FA05-419D-AEB5-3D81C9356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163" y="612324"/>
            <a:ext cx="9632431" cy="727719"/>
          </a:xfrm>
        </p:spPr>
        <p:txBody>
          <a:bodyPr>
            <a:normAutofit/>
          </a:bodyPr>
          <a:lstStyle/>
          <a:p>
            <a:r>
              <a:rPr lang="en-US" b="1" cap="none" dirty="0"/>
              <a:t>Level 2 DFD Of Process 3 (Filter Products) </a:t>
            </a:r>
            <a:endParaRPr lang="en-US" cap="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A783D5-27CB-4D77-8DFB-0EA1F9A363F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876" y="1729947"/>
            <a:ext cx="8340809" cy="412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5149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1675-FA05-419D-AEB5-3D81C9356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163" y="612324"/>
            <a:ext cx="9632431" cy="727719"/>
          </a:xfrm>
        </p:spPr>
        <p:txBody>
          <a:bodyPr>
            <a:normAutofit/>
          </a:bodyPr>
          <a:lstStyle/>
          <a:p>
            <a:r>
              <a:rPr lang="en-US" b="1" cap="none" dirty="0"/>
              <a:t>Level 2 DFD Of Process 4 (Manage Cart</a:t>
            </a:r>
            <a:r>
              <a:rPr lang="en-US" cap="none" dirty="0"/>
              <a:t>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C6B538-31C5-4314-B5DF-F942A5F9948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103" y="1655806"/>
            <a:ext cx="9168713" cy="405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4583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1675-FA05-419D-AEB5-3D81C9356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163" y="612324"/>
            <a:ext cx="9632431" cy="727719"/>
          </a:xfrm>
        </p:spPr>
        <p:txBody>
          <a:bodyPr>
            <a:normAutofit/>
          </a:bodyPr>
          <a:lstStyle/>
          <a:p>
            <a:r>
              <a:rPr lang="en-US" b="1" cap="none" dirty="0"/>
              <a:t>Level 2 DFD Of Process 5 (Make Payment)</a:t>
            </a:r>
            <a:endParaRPr lang="en-US" cap="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71D7CB-192B-4F29-9EE1-B197F5257AE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947" y="1544595"/>
            <a:ext cx="8254312" cy="427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3169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1675-FA05-419D-AEB5-3D81C9356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163" y="612324"/>
            <a:ext cx="9632431" cy="727719"/>
          </a:xfrm>
        </p:spPr>
        <p:txBody>
          <a:bodyPr>
            <a:normAutofit/>
          </a:bodyPr>
          <a:lstStyle/>
          <a:p>
            <a:r>
              <a:rPr lang="en-US" b="1" cap="none" dirty="0"/>
              <a:t>Level 2 DFD Of Process 6 (Manage Products) </a:t>
            </a:r>
            <a:endParaRPr lang="en-US" cap="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FC1A90-B563-4198-9BA7-DA808BFEAF4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811" y="1557337"/>
            <a:ext cx="8662085" cy="428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2700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1675-FA05-419D-AEB5-3D81C9356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163" y="612324"/>
            <a:ext cx="9632431" cy="727719"/>
          </a:xfrm>
        </p:spPr>
        <p:txBody>
          <a:bodyPr>
            <a:normAutofit/>
          </a:bodyPr>
          <a:lstStyle/>
          <a:p>
            <a:r>
              <a:rPr lang="en-US" b="1" cap="none" dirty="0"/>
              <a:t>Level 2 DFD Of Process 7 (Manage Categories) </a:t>
            </a:r>
            <a:endParaRPr lang="en-US" cap="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687727-DF9B-4ABB-8FF4-3B910ABB684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389" y="1470454"/>
            <a:ext cx="9168714" cy="444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3283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1675-FA05-419D-AEB5-3D81C9356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164" y="612324"/>
            <a:ext cx="9168714" cy="727719"/>
          </a:xfrm>
        </p:spPr>
        <p:txBody>
          <a:bodyPr>
            <a:normAutofit/>
          </a:bodyPr>
          <a:lstStyle/>
          <a:p>
            <a:r>
              <a:rPr lang="en-US" b="1" cap="none" dirty="0"/>
              <a:t>Level 2 DFD Of Process 8 (Manage Orders) </a:t>
            </a:r>
            <a:endParaRPr lang="en-US" cap="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E578F2-25A7-40FF-891E-276BAE389B1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245" y="2187146"/>
            <a:ext cx="8291382" cy="308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1172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9294-F501-4E58-B106-A75C82714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444" y="2237902"/>
            <a:ext cx="9291215" cy="1592692"/>
          </a:xfrm>
        </p:spPr>
        <p:txBody>
          <a:bodyPr>
            <a:normAutofit/>
          </a:bodyPr>
          <a:lstStyle/>
          <a:p>
            <a:r>
              <a:rPr lang="en-US" sz="4000" cap="none" dirty="0">
                <a:latin typeface="Arial" panose="020B0604020202020204" pitchFamily="34" charset="0"/>
                <a:cs typeface="Arial" panose="020B0604020202020204" pitchFamily="34" charset="0"/>
              </a:rPr>
              <a:t>Project Demonstration</a:t>
            </a:r>
          </a:p>
        </p:txBody>
      </p:sp>
    </p:spTree>
    <p:extLst>
      <p:ext uri="{BB962C8B-B14F-4D97-AF65-F5344CB8AC3E}">
        <p14:creationId xmlns:p14="http://schemas.microsoft.com/office/powerpoint/2010/main" val="14458732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9294-F501-4E58-B106-A75C82714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444" y="2237902"/>
            <a:ext cx="9291215" cy="1592692"/>
          </a:xfrm>
        </p:spPr>
        <p:txBody>
          <a:bodyPr>
            <a:normAutofit/>
          </a:bodyPr>
          <a:lstStyle/>
          <a:p>
            <a:r>
              <a:rPr lang="en-US" sz="4000" cap="none" dirty="0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1407913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0CA3-F60C-4C88-823B-9D7FFB910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806" y="594454"/>
            <a:ext cx="2996853" cy="1049235"/>
          </a:xfrm>
        </p:spPr>
        <p:txBody>
          <a:bodyPr/>
          <a:lstStyle/>
          <a:p>
            <a:r>
              <a:rPr lang="en-US" cap="none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675B9-25D5-4978-8923-47DC65391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643690"/>
            <a:ext cx="9291215" cy="3822656"/>
          </a:xfrm>
        </p:spPr>
        <p:txBody>
          <a:bodyPr/>
          <a:lstStyle/>
          <a:p>
            <a:r>
              <a:rPr lang="en-US" dirty="0"/>
              <a:t>The project is about, The Daily Online shopping which is a web-based digital shopping system.</a:t>
            </a:r>
          </a:p>
          <a:p>
            <a:r>
              <a:rPr lang="en-US" dirty="0"/>
              <a:t>This system is designed for makes shopping easy and convenient for buyers and sellers.</a:t>
            </a:r>
          </a:p>
          <a:p>
            <a:r>
              <a:rPr lang="en-US" dirty="0"/>
              <a:t>The project is developed by the most demanding web programming language Node.js for backend and React.js for frontend.</a:t>
            </a:r>
          </a:p>
          <a:p>
            <a:r>
              <a:rPr lang="en-US" dirty="0"/>
              <a:t>The user-friendly interface and functionality help users and admin to manage the application easily</a:t>
            </a:r>
          </a:p>
        </p:txBody>
      </p:sp>
    </p:spTree>
    <p:extLst>
      <p:ext uri="{BB962C8B-B14F-4D97-AF65-F5344CB8AC3E}">
        <p14:creationId xmlns:p14="http://schemas.microsoft.com/office/powerpoint/2010/main" val="14405910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D5B5-3CB5-4CEB-9995-E913C4577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9" y="310248"/>
            <a:ext cx="5740053" cy="987211"/>
          </a:xfrm>
        </p:spPr>
        <p:txBody>
          <a:bodyPr/>
          <a:lstStyle/>
          <a:p>
            <a:r>
              <a:rPr lang="en-US" b="1" cap="none" dirty="0"/>
              <a:t>System Testing Methods </a:t>
            </a:r>
            <a:endParaRPr lang="en-US" cap="non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7C2BED-2BF9-4FFF-AE67-40D81C7658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274" y="1919480"/>
            <a:ext cx="5559726" cy="34557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55A97A-3DC2-48AE-B67A-A334B4E7D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011" y="1919480"/>
            <a:ext cx="4917989" cy="345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5350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57797-C3FB-4FEE-A9CF-6AE16738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815" y="123567"/>
            <a:ext cx="3614691" cy="974854"/>
          </a:xfrm>
        </p:spPr>
        <p:txBody>
          <a:bodyPr/>
          <a:lstStyle/>
          <a:p>
            <a:r>
              <a:rPr lang="en-US" b="1" cap="none" dirty="0"/>
              <a:t>Testing Scenario</a:t>
            </a:r>
            <a:endParaRPr lang="en-US" cap="non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77ECDB-DAC4-4133-9128-C55BDB244E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815" y="1411545"/>
            <a:ext cx="5630509" cy="355587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3A1A1D-20FF-43CD-9995-7C35598BE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429" y="1411545"/>
            <a:ext cx="5259756" cy="355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7745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57797-C3FB-4FEE-A9CF-6AE16738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815" y="123567"/>
            <a:ext cx="3614691" cy="974854"/>
          </a:xfrm>
        </p:spPr>
        <p:txBody>
          <a:bodyPr/>
          <a:lstStyle/>
          <a:p>
            <a:r>
              <a:rPr lang="en-US" b="1" cap="none" dirty="0"/>
              <a:t>Testing Scenario</a:t>
            </a:r>
            <a:endParaRPr lang="en-US" cap="non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229AB7-9FAB-46F3-B687-EF5998810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34" y="1411544"/>
            <a:ext cx="5564166" cy="35558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D4CFAD6-39AA-4AA6-8FA9-5C08BEAD9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688" y="1411544"/>
            <a:ext cx="5564166" cy="355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5253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57797-C3FB-4FEE-A9CF-6AE16738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815" y="123567"/>
            <a:ext cx="3614691" cy="974854"/>
          </a:xfrm>
        </p:spPr>
        <p:txBody>
          <a:bodyPr/>
          <a:lstStyle/>
          <a:p>
            <a:r>
              <a:rPr lang="en-US" b="1" cap="none" dirty="0"/>
              <a:t>Testing Scenario</a:t>
            </a:r>
            <a:endParaRPr lang="en-US" cap="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1A652E-4A11-4D0C-A10F-D9D7F0C11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04" y="1411544"/>
            <a:ext cx="5299267" cy="35558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4A0A9C-A61D-4293-88AE-107AB502F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730" y="1411543"/>
            <a:ext cx="5464024" cy="355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1145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57797-C3FB-4FEE-A9CF-6AE16738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815" y="123567"/>
            <a:ext cx="3614691" cy="974854"/>
          </a:xfrm>
        </p:spPr>
        <p:txBody>
          <a:bodyPr/>
          <a:lstStyle/>
          <a:p>
            <a:r>
              <a:rPr lang="en-US" b="1" cap="none" dirty="0"/>
              <a:t>Testing Scenario</a:t>
            </a:r>
            <a:endParaRPr lang="en-US" cap="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D54640-95E8-413A-ABBC-27BDAD1C1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70" y="1411544"/>
            <a:ext cx="5414712" cy="35558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574887-21ED-4542-B49A-6E11BBA93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020" y="1411543"/>
            <a:ext cx="5567110" cy="355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9074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57797-C3FB-4FEE-A9CF-6AE16738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091" y="347319"/>
            <a:ext cx="3614691" cy="974854"/>
          </a:xfrm>
        </p:spPr>
        <p:txBody>
          <a:bodyPr/>
          <a:lstStyle/>
          <a:p>
            <a:r>
              <a:rPr lang="en-US" b="1" cap="none" dirty="0"/>
              <a:t>Testing Scenario</a:t>
            </a:r>
            <a:endParaRPr lang="en-US" cap="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ECC09D-8EE6-4E99-A956-6520792B2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180" y="1915297"/>
            <a:ext cx="5839640" cy="362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561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9294-F501-4E58-B106-A75C82714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444" y="2237902"/>
            <a:ext cx="9291215" cy="1592692"/>
          </a:xfrm>
        </p:spPr>
        <p:txBody>
          <a:bodyPr>
            <a:normAutofit/>
          </a:bodyPr>
          <a:lstStyle/>
          <a:p>
            <a:r>
              <a:rPr lang="en-US" sz="4000" cap="none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5368766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4616D-3739-4A8D-9423-FD45DCE6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158" y="38401"/>
            <a:ext cx="2687935" cy="1073708"/>
          </a:xfrm>
        </p:spPr>
        <p:txBody>
          <a:bodyPr/>
          <a:lstStyle/>
          <a:p>
            <a:r>
              <a:rPr lang="en-US" cap="none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69784-3696-422B-904A-D2E42323B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8011" y="1346887"/>
            <a:ext cx="9291215" cy="3768810"/>
          </a:xfrm>
        </p:spPr>
        <p:txBody>
          <a:bodyPr/>
          <a:lstStyle/>
          <a:p>
            <a:r>
              <a:rPr lang="en-US" dirty="0"/>
              <a:t>My project is only a humble venture to satisfy the needs in e-commerce system for general customer. </a:t>
            </a:r>
          </a:p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Several user-friendly coding has also adopted.</a:t>
            </a:r>
          </a:p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This package shall prove to be a powerful package in satisfying all the requirements of the client.</a:t>
            </a:r>
          </a:p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As nothing is perfect in the world so my system may have some issues those can be solve under maintenance in future.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3379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9294-F501-4E58-B106-A75C82714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444" y="2237902"/>
            <a:ext cx="9291215" cy="1592692"/>
          </a:xfrm>
        </p:spPr>
        <p:txBody>
          <a:bodyPr>
            <a:normAutofit/>
          </a:bodyPr>
          <a:lstStyle/>
          <a:p>
            <a:r>
              <a:rPr lang="en-US" sz="4000" cap="none" dirty="0"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  <a:br>
              <a:rPr lang="en-US" sz="4000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cap="none" dirty="0">
                <a:latin typeface="Arial" panose="020B0604020202020204" pitchFamily="34" charset="0"/>
                <a:cs typeface="Arial" panose="020B0604020202020204" pitchFamily="34" charset="0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28360762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9294-F501-4E58-B106-A75C82714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444" y="2237902"/>
            <a:ext cx="9291215" cy="1592692"/>
          </a:xfrm>
        </p:spPr>
        <p:txBody>
          <a:bodyPr>
            <a:normAutofit/>
          </a:bodyPr>
          <a:lstStyle/>
          <a:p>
            <a:r>
              <a:rPr lang="en-US" sz="4000" cap="none" dirty="0"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634177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32D9A-867E-4CF3-848C-3A4FA02B0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530" y="569741"/>
            <a:ext cx="2100649" cy="1049235"/>
          </a:xfrm>
        </p:spPr>
        <p:txBody>
          <a:bodyPr/>
          <a:lstStyle/>
          <a:p>
            <a:r>
              <a:rPr lang="en-US" cap="none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208D9-60F0-4570-A884-4255487BF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392" y="1810265"/>
            <a:ext cx="9291215" cy="32374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To provide a user-friendly interface.</a:t>
            </a:r>
          </a:p>
          <a:p>
            <a:pPr>
              <a:lnSpc>
                <a:spcPct val="150000"/>
              </a:lnSpc>
            </a:pPr>
            <a:r>
              <a:rPr lang="en-US" dirty="0"/>
              <a:t>To give an opportunity to open an account and buy product through online.</a:t>
            </a:r>
          </a:p>
          <a:p>
            <a:pPr>
              <a:lnSpc>
                <a:spcPct val="150000"/>
              </a:lnSpc>
            </a:pPr>
            <a:r>
              <a:rPr lang="en-US" dirty="0"/>
              <a:t>To give an opportunity to make payment via online.</a:t>
            </a:r>
          </a:p>
          <a:p>
            <a:pPr>
              <a:lnSpc>
                <a:spcPct val="150000"/>
              </a:lnSpc>
            </a:pPr>
            <a:r>
              <a:rPr lang="en-US" dirty="0"/>
              <a:t>To make the shopping system hassle-free and time-saving. </a:t>
            </a:r>
          </a:p>
          <a:p>
            <a:pPr>
              <a:lnSpc>
                <a:spcPct val="150000"/>
              </a:lnSpc>
            </a:pPr>
            <a:r>
              <a:rPr lang="en-US" dirty="0"/>
              <a:t>To helps sellers to sell their products anytime over online also on a holiday.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453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13D08-89B6-4BBD-9441-24604D7B7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5149" y="1064011"/>
            <a:ext cx="2193664" cy="851286"/>
          </a:xfrm>
        </p:spPr>
        <p:txBody>
          <a:bodyPr>
            <a:normAutofit/>
          </a:bodyPr>
          <a:lstStyle/>
          <a:p>
            <a:r>
              <a:rPr lang="en-US" cap="none" dirty="0"/>
              <a:t>User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EB78C-6211-48CF-8159-B533A88A0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4002" y="2211861"/>
            <a:ext cx="2712648" cy="20265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</a:p>
        </p:txBody>
      </p:sp>
    </p:spTree>
    <p:extLst>
      <p:ext uri="{BB962C8B-B14F-4D97-AF65-F5344CB8AC3E}">
        <p14:creationId xmlns:p14="http://schemas.microsoft.com/office/powerpoint/2010/main" val="2800239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E01FF-86F6-4943-919E-E5D053156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953" y="186681"/>
            <a:ext cx="2860929" cy="876001"/>
          </a:xfrm>
        </p:spPr>
        <p:txBody>
          <a:bodyPr/>
          <a:lstStyle/>
          <a:p>
            <a:r>
              <a:rPr lang="en-US" cap="none" dirty="0"/>
              <a:t>Act of admin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91C7417B-24E6-4464-A0CA-E837810307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5341671"/>
              </p:ext>
            </p:extLst>
          </p:nvPr>
        </p:nvGraphicFramePr>
        <p:xfrm>
          <a:off x="1450181" y="877331"/>
          <a:ext cx="9291638" cy="5301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2177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80503-DCC7-407C-B9AA-BE05828E5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389" y="211396"/>
            <a:ext cx="3126260" cy="814216"/>
          </a:xfrm>
        </p:spPr>
        <p:txBody>
          <a:bodyPr/>
          <a:lstStyle/>
          <a:p>
            <a:r>
              <a:rPr lang="en-US" cap="none" dirty="0"/>
              <a:t>Act of customer</a:t>
            </a:r>
          </a:p>
        </p:txBody>
      </p:sp>
      <p:graphicFrame>
        <p:nvGraphicFramePr>
          <p:cNvPr id="37" name="Content Placeholder 8">
            <a:extLst>
              <a:ext uri="{FF2B5EF4-FFF2-40B4-BE49-F238E27FC236}">
                <a16:creationId xmlns:a16="http://schemas.microsoft.com/office/drawing/2014/main" id="{51E2B562-3174-4810-9490-A638390A53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4206963"/>
              </p:ext>
            </p:extLst>
          </p:nvPr>
        </p:nvGraphicFramePr>
        <p:xfrm>
          <a:off x="1450181" y="877331"/>
          <a:ext cx="9291638" cy="5128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205591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2043</TotalTime>
  <Words>1199</Words>
  <Application>Microsoft Office PowerPoint</Application>
  <PresentationFormat>Widescreen</PresentationFormat>
  <Paragraphs>177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Arial</vt:lpstr>
      <vt:lpstr>Calibri</vt:lpstr>
      <vt:lpstr>Rockwell</vt:lpstr>
      <vt:lpstr>Times New Roman</vt:lpstr>
      <vt:lpstr>Wingdings</vt:lpstr>
      <vt:lpstr>Gallery</vt:lpstr>
      <vt:lpstr>PowerPoint Presentation</vt:lpstr>
      <vt:lpstr>Content</vt:lpstr>
      <vt:lpstr>Organization</vt:lpstr>
      <vt:lpstr>Project overview</vt:lpstr>
      <vt:lpstr>Introduction</vt:lpstr>
      <vt:lpstr>Objective</vt:lpstr>
      <vt:lpstr>User type</vt:lpstr>
      <vt:lpstr>Act of admin</vt:lpstr>
      <vt:lpstr>Act of customer</vt:lpstr>
      <vt:lpstr>Process Model</vt:lpstr>
      <vt:lpstr>Incremental Process Model</vt:lpstr>
      <vt:lpstr>Feasibility Study</vt:lpstr>
      <vt:lpstr>Technical feasibility</vt:lpstr>
      <vt:lpstr>Economical Feasibility</vt:lpstr>
      <vt:lpstr>Operational Feasibility</vt:lpstr>
      <vt:lpstr>Requirement Engineering</vt:lpstr>
      <vt:lpstr>User &amp; System Requirements(Admin)</vt:lpstr>
      <vt:lpstr>User &amp; System Requirements(Customer)</vt:lpstr>
      <vt:lpstr>Functional Requirements</vt:lpstr>
      <vt:lpstr>Non Functional Requirements</vt:lpstr>
      <vt:lpstr>Project Estimation</vt:lpstr>
      <vt:lpstr>PowerPoint Presentation</vt:lpstr>
      <vt:lpstr>Identifying complexity for Data function </vt:lpstr>
      <vt:lpstr>Complexity Weight Table</vt:lpstr>
      <vt:lpstr>Unadjusted function point for transaction functions</vt:lpstr>
      <vt:lpstr>Unadjusted function point for Data functions</vt:lpstr>
      <vt:lpstr>Complexity adjustment value </vt:lpstr>
      <vt:lpstr>Calculation</vt:lpstr>
      <vt:lpstr>Project Scheduling Chart</vt:lpstr>
      <vt:lpstr>Effort Base Estimation</vt:lpstr>
      <vt:lpstr>Cost Estimation</vt:lpstr>
      <vt:lpstr>Cost  Estimation</vt:lpstr>
      <vt:lpstr>Analysis &amp; Design</vt:lpstr>
      <vt:lpstr>Use Case Diagram</vt:lpstr>
      <vt:lpstr>Activity Diagrams For Admin</vt:lpstr>
      <vt:lpstr>Activity Diagrams For Customer</vt:lpstr>
      <vt:lpstr>Entity Relationship Diagram (ERD) </vt:lpstr>
      <vt:lpstr>Context Level DFD</vt:lpstr>
      <vt:lpstr>Level-1 DFD</vt:lpstr>
      <vt:lpstr>Level 2 DFD Of Process 1 (Login) </vt:lpstr>
      <vt:lpstr>Level 2 DFD Of Process 2 (Search Products) </vt:lpstr>
      <vt:lpstr>Level 2 DFD Of Process 3 (Filter Products) </vt:lpstr>
      <vt:lpstr>Level 2 DFD Of Process 4 (Manage Cart) </vt:lpstr>
      <vt:lpstr>Level 2 DFD Of Process 5 (Make Payment)</vt:lpstr>
      <vt:lpstr>Level 2 DFD Of Process 6 (Manage Products) </vt:lpstr>
      <vt:lpstr>Level 2 DFD Of Process 7 (Manage Categories) </vt:lpstr>
      <vt:lpstr>Level 2 DFD Of Process 8 (Manage Orders) </vt:lpstr>
      <vt:lpstr>Project Demonstration</vt:lpstr>
      <vt:lpstr>Testing</vt:lpstr>
      <vt:lpstr>System Testing Methods </vt:lpstr>
      <vt:lpstr>Testing Scenario</vt:lpstr>
      <vt:lpstr>Testing Scenario</vt:lpstr>
      <vt:lpstr>Testing Scenario</vt:lpstr>
      <vt:lpstr>Testing Scenario</vt:lpstr>
      <vt:lpstr>Testing Scenario</vt:lpstr>
      <vt:lpstr>Conclusion</vt:lpstr>
      <vt:lpstr>Conclusion</vt:lpstr>
      <vt:lpstr>Questions ??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Jubayer</dc:creator>
  <cp:lastModifiedBy>Jubayer</cp:lastModifiedBy>
  <cp:revision>42</cp:revision>
  <dcterms:created xsi:type="dcterms:W3CDTF">2021-06-11T03:34:34Z</dcterms:created>
  <dcterms:modified xsi:type="dcterms:W3CDTF">2021-06-21T18:39:41Z</dcterms:modified>
</cp:coreProperties>
</file>