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091-2E18-4D6A-A28A-454ABB84B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4CBC-8292-4A71-A44F-46F90FEE7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9228-5712-473C-A6B7-0B0BEB53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46CC-A1C7-43F8-9DBF-F205A0DE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E4B1-E47F-45C1-8E80-58CEBF5C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F11A-6AAA-4F1F-ABA9-7E6274D2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1711B-893E-4867-8254-641B2A78B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CF57-851B-4741-8472-BBD13268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93CE-9723-4CA3-8346-B0663E8B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7763-34EC-45E7-B4DC-8928EA9C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E2785-7B82-4A43-BD80-E632BA44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90BC-07BA-49DD-A900-6A5B13729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A0BE-211B-4E50-9879-448FFF1B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A669-6ED6-4854-A103-96A0BD6A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D5D6-CED8-4C3D-8C7B-E04FBE9D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8CDE-482D-4435-A02E-64AC9D8C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F891-00E1-4BA1-AE72-E6EF95F73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BDE6-A7A1-4D7B-A6D7-D45195BD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0057-A287-418E-90F0-160F5801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9BE6-4494-4DBA-96C5-1AD8DDCD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E164-1B0E-43A8-A44C-82BF63D6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4DF02-DC59-435E-B6C5-E1912489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1757-AD35-4274-A71C-C5BF8F45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0AFC6-4968-4256-85EF-2DB9E438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3D7D-017B-4454-A475-B6464714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FB1D-9360-453C-B602-7D344F1A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3E9B-6541-4DDB-ADD6-ABBD6BA2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67229-B04F-422E-ABE5-10A71D725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239F0-BDE5-4BA5-AE11-54952AD6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A08ED-5A26-49E8-BDF3-76FCA2D7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7E7D2-9CEF-4A4D-B63B-B6C8E7D9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6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D53F-384F-44D3-A723-DA54B7C2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E21D0-EC35-49AB-8E51-7916904C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A9446-F508-4723-B5D8-124F3A62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F537E-C821-4DBF-94C4-03D431FC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F8A1C-56A5-4255-BF31-BB38E5A94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7E1A-A30C-4C8C-90BC-F848147A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CDBA2-5237-4537-B567-3500189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86D94-2BE5-4BC1-AC72-D9DE4C06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5978-F063-4671-9944-C5844F34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2EEF9-C3EA-46F7-B294-3F2BE95F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BB76-3238-4011-A68B-E5E0D17C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DB524-6CBF-4A74-B299-24B341D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29961-6E23-4890-B92E-CB8D2E23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D014A-3234-4336-851A-2A1FAA1C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4F40D-790D-40B4-AD20-AD09AFEA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31D2-7A04-4BC8-9EF7-69B85585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C0E3-7852-43B7-B3DF-86AE87D6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C2C1C-C7BD-45D4-A87E-38597773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01C1-8DDB-4FBD-BC2C-CCB20AF5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CC15B-779E-48DC-9C06-971C7289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50A8-EF85-4BDA-931B-44B75C79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DA10-2C8B-4403-8019-7C57B375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D2C6D-AF3D-459E-9591-76699B99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E231-F5F9-488B-AB3F-658627F1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EF17-0C18-4F5C-9502-12E49491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1E48-2977-420B-8E1E-E6AB0B48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9AB77-A653-49BC-AAF9-AD756B6C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1C788-498A-4EAD-A73D-12A9A7B2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026D4-DFE3-49B0-8D3C-B1AF6025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87CE-44AA-4270-8891-A637456A2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AE99-5437-49DC-930A-BDCA4F8D988F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46C7-F037-4E78-B4FB-21958145F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920B-2827-4B96-B767-55E39FCE6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65F5-5E4A-4736-BD7F-47D8E932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09BE0-6F26-46D5-AE67-92BF3121844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ED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C194F7-AB76-424D-94C6-CBAA927E4B6D}"/>
              </a:ext>
            </a:extLst>
          </p:cNvPr>
          <p:cNvGrpSpPr>
            <a:grpSpLocks noChangeAspect="1"/>
          </p:cNvGrpSpPr>
          <p:nvPr/>
        </p:nvGrpSpPr>
        <p:grpSpPr>
          <a:xfrm>
            <a:off x="1384637" y="-4966"/>
            <a:ext cx="10807363" cy="6862965"/>
            <a:chOff x="5067300" y="1057426"/>
            <a:chExt cx="7124700" cy="4524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F24EAA-F428-4142-BCFD-33581EDB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7300" y="1057426"/>
              <a:ext cx="7124700" cy="45243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59F0EB-07ED-4EEA-B425-BDC81CCB036B}"/>
                </a:ext>
              </a:extLst>
            </p:cNvPr>
            <p:cNvSpPr/>
            <p:nvPr/>
          </p:nvSpPr>
          <p:spPr>
            <a:xfrm>
              <a:off x="5067300" y="1057426"/>
              <a:ext cx="1481759" cy="343936"/>
            </a:xfrm>
            <a:prstGeom prst="rect">
              <a:avLst/>
            </a:prstGeom>
            <a:solidFill>
              <a:srgbClr val="ED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0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91A127-8246-4D40-8556-FA428A0CDB52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ED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C303F-B645-4A38-9ED0-0A4F639F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34655" y="1300655"/>
            <a:ext cx="6858001" cy="42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5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5492D-2F96-4DA4-9495-862BCCE8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60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Fadhil</dc:creator>
  <cp:lastModifiedBy>Iqbal Fadhil</cp:lastModifiedBy>
  <cp:revision>1</cp:revision>
  <dcterms:created xsi:type="dcterms:W3CDTF">2017-11-23T01:16:47Z</dcterms:created>
  <dcterms:modified xsi:type="dcterms:W3CDTF">2017-11-23T01:17:27Z</dcterms:modified>
</cp:coreProperties>
</file>