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access_polici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86200" y="152400"/>
            <a:ext cx="1447800" cy="990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00800" y="1371600"/>
            <a:ext cx="1447800" cy="99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Group: DBA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200" y="1371600"/>
            <a:ext cx="1447800" cy="99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Group: Developers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1371600"/>
            <a:ext cx="1447800" cy="99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Group: </a:t>
            </a:r>
            <a:r>
              <a:rPr lang="en-US" dirty="0" err="1" smtClean="0"/>
              <a:t>Admins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95400" y="2590800"/>
            <a:ext cx="1447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6200" y="2667000"/>
            <a:ext cx="1447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86200" y="3962400"/>
            <a:ext cx="1447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86200" y="5334000"/>
            <a:ext cx="1447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DevApp1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667000"/>
            <a:ext cx="1447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Cathy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00800" y="3962400"/>
            <a:ext cx="1447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Allen</a:t>
            </a:r>
          </a:p>
        </p:txBody>
      </p:sp>
      <p:cxnSp>
        <p:nvCxnSpPr>
          <p:cNvPr id="17" name="Straight Connector 16"/>
          <p:cNvCxnSpPr>
            <a:stCxn id="4" idx="2"/>
            <a:endCxn id="6" idx="0"/>
          </p:cNvCxnSpPr>
          <p:nvPr/>
        </p:nvCxnSpPr>
        <p:spPr>
          <a:xfrm rot="5400000">
            <a:off x="4495800" y="12573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1"/>
            <a:endCxn id="7" idx="0"/>
          </p:cNvCxnSpPr>
          <p:nvPr/>
        </p:nvCxnSpPr>
        <p:spPr>
          <a:xfrm rot="10800000" flipV="1">
            <a:off x="2019300" y="647700"/>
            <a:ext cx="18669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3"/>
            <a:endCxn id="5" idx="0"/>
          </p:cNvCxnSpPr>
          <p:nvPr/>
        </p:nvCxnSpPr>
        <p:spPr>
          <a:xfrm>
            <a:off x="5334000" y="647700"/>
            <a:ext cx="17907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8" idx="0"/>
          </p:cNvCxnSpPr>
          <p:nvPr/>
        </p:nvCxnSpPr>
        <p:spPr>
          <a:xfrm rot="5400000">
            <a:off x="1905000" y="24765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 rot="5400000">
            <a:off x="4457700" y="2514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12" idx="0"/>
          </p:cNvCxnSpPr>
          <p:nvPr/>
        </p:nvCxnSpPr>
        <p:spPr>
          <a:xfrm rot="5400000">
            <a:off x="4457700" y="3810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3" idx="0"/>
          </p:cNvCxnSpPr>
          <p:nvPr/>
        </p:nvCxnSpPr>
        <p:spPr>
          <a:xfrm rot="5400000">
            <a:off x="4419600" y="51435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4" idx="0"/>
          </p:cNvCxnSpPr>
          <p:nvPr/>
        </p:nvCxnSpPr>
        <p:spPr>
          <a:xfrm rot="5400000">
            <a:off x="6972300" y="2514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15" idx="0"/>
          </p:cNvCxnSpPr>
          <p:nvPr/>
        </p:nvCxnSpPr>
        <p:spPr>
          <a:xfrm rot="5400000">
            <a:off x="6972300" y="3810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What is AWS Identity and Access Management (IAM)?</a:t>
            </a:r>
          </a:p>
          <a:p>
            <a:pPr lvl="0"/>
            <a:r>
              <a:rPr lang="en-US" dirty="0" smtClean="0"/>
              <a:t>Web service that helps securely control access to AWS resources. </a:t>
            </a:r>
          </a:p>
          <a:p>
            <a:pPr lvl="0"/>
            <a:r>
              <a:rPr lang="en-US" dirty="0" smtClean="0"/>
              <a:t>Centrally manage permissions that control which AWS resources users can access. </a:t>
            </a:r>
          </a:p>
          <a:p>
            <a:pPr lvl="0"/>
            <a:r>
              <a:rPr lang="en-US" dirty="0" smtClean="0"/>
              <a:t>Use IAM to control who is authenticated (signed in) and authorized (has permissions) to use resources.</a:t>
            </a:r>
          </a:p>
          <a:p>
            <a:r>
              <a:rPr lang="en-US" i="1" dirty="0" smtClean="0"/>
              <a:t>Note: This deals with the infrastructure access, not the application access, which is managed from the within the application itself.</a:t>
            </a:r>
            <a:endParaRPr lang="en-US" dirty="0" smtClean="0"/>
          </a:p>
          <a:p>
            <a:r>
              <a:rPr lang="en-US" dirty="0" smtClean="0"/>
              <a:t>Key Concepts of IAM </a:t>
            </a:r>
          </a:p>
          <a:p>
            <a:pPr lvl="0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First-time access only: Root user</a:t>
            </a:r>
          </a:p>
          <a:p>
            <a:pPr lvl="1"/>
            <a:r>
              <a:rPr lang="en-US" dirty="0" smtClean="0"/>
              <a:t>IAM users</a:t>
            </a:r>
          </a:p>
          <a:p>
            <a:pPr lvl="1"/>
            <a:r>
              <a:rPr lang="en-US" dirty="0" smtClean="0"/>
              <a:t>Federated users</a:t>
            </a:r>
          </a:p>
          <a:p>
            <a:pPr lvl="2"/>
            <a:r>
              <a:rPr lang="en-US" dirty="0" smtClean="0"/>
              <a:t>Corporate users </a:t>
            </a:r>
          </a:p>
          <a:p>
            <a:pPr lvl="2"/>
            <a:r>
              <a:rPr lang="en-US" dirty="0" smtClean="0"/>
              <a:t>Internet identities </a:t>
            </a:r>
          </a:p>
          <a:p>
            <a:pPr lvl="0"/>
            <a:r>
              <a:rPr lang="en-US" dirty="0" smtClean="0"/>
              <a:t>Access management is often referred to as </a:t>
            </a:r>
            <a:r>
              <a:rPr lang="en-US" i="1" dirty="0" smtClean="0"/>
              <a:t>authorization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Policy: AWS object associated with an identity or resource to define permissions.</a:t>
            </a:r>
          </a:p>
          <a:p>
            <a:pPr lvl="0"/>
            <a:r>
              <a:rPr lang="en-US" dirty="0" smtClean="0"/>
              <a:t> AWS evaluates these policies when a principal uses an IAM entity (user or role) to make a request. Permissions in the policies determine whether the request is allowed or denied. Most policies are stored in AWS as JSON documents. For more information about policy types and uses, see </a:t>
            </a:r>
            <a:r>
              <a:rPr lang="en-US" dirty="0" smtClean="0">
                <a:hlinkClick r:id="rId2"/>
              </a:rPr>
              <a:t>Policies and permissions in IAM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You manage access in AWS by creating policies and attaching them to IAM identities (users, groups of users, or roles) or AWS resources. </a:t>
            </a:r>
          </a:p>
          <a:p>
            <a:r>
              <a:rPr lang="en-US" b="1" i="1" dirty="0" smtClean="0"/>
              <a:t>Identity-based policies</a:t>
            </a:r>
            <a:r>
              <a:rPr lang="en-US" dirty="0" smtClean="0"/>
              <a:t> control what actions the identity can perform, on which resources, and under what conditions. Identity-based policies can be further categorized:</a:t>
            </a:r>
          </a:p>
          <a:p>
            <a:r>
              <a:rPr lang="en-US" b="1" i="1" dirty="0" smtClean="0"/>
              <a:t>Resource-based policies</a:t>
            </a:r>
            <a:r>
              <a:rPr lang="en-US" dirty="0" smtClean="0"/>
              <a:t> control what actions a specified principal can perform on that resource and under what conditions. Resource-based policies are inline policies, and there are no managed resource-based policies. To enable cross-account access, you can specify an entire account or IAM entities in another account as the principal in a resource-based policy.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Developer Persona</a:t>
            </a:r>
            <a:endParaRPr lang="en-US" dirty="0" smtClean="0"/>
          </a:p>
          <a:p>
            <a:r>
              <a:rPr lang="en-US" dirty="0" smtClean="0"/>
              <a:t>Amazon EC2: Allows launching EC2 instances in a specific subnet, programmatically and in the console</a:t>
            </a:r>
          </a:p>
          <a:p>
            <a:r>
              <a:rPr lang="en-US" dirty="0" smtClean="0"/>
              <a:t>{</a:t>
            </a:r>
            <a:endParaRPr lang="en-US" sz="4400" dirty="0" smtClean="0"/>
          </a:p>
          <a:p>
            <a:r>
              <a:rPr lang="en-US" dirty="0" smtClean="0"/>
              <a:t>    "Version": "2012-10-17",</a:t>
            </a:r>
            <a:endParaRPr lang="en-US" sz="4400" dirty="0" smtClean="0"/>
          </a:p>
          <a:p>
            <a:r>
              <a:rPr lang="en-US" dirty="0" smtClean="0"/>
              <a:t>    "Statement": [</a:t>
            </a:r>
            <a:endParaRPr lang="en-US" sz="4400" dirty="0" smtClean="0"/>
          </a:p>
          <a:p>
            <a:r>
              <a:rPr lang="en-US" dirty="0" smtClean="0"/>
              <a:t>        {</a:t>
            </a:r>
            <a:endParaRPr lang="en-US" sz="4400" dirty="0" smtClean="0"/>
          </a:p>
          <a:p>
            <a:r>
              <a:rPr lang="en-US" dirty="0" smtClean="0"/>
              <a:t>            "Effect": "Allow",</a:t>
            </a:r>
            <a:endParaRPr lang="en-US" sz="4400" dirty="0" smtClean="0"/>
          </a:p>
          <a:p>
            <a:r>
              <a:rPr lang="en-US" dirty="0" smtClean="0"/>
              <a:t>            "Action": [</a:t>
            </a:r>
            <a:endParaRPr lang="en-US" sz="4400" dirty="0" smtClean="0"/>
          </a:p>
          <a:p>
            <a:r>
              <a:rPr lang="en-US" dirty="0" smtClean="0"/>
              <a:t>                "ec2:Describe*",</a:t>
            </a:r>
            <a:endParaRPr lang="en-US" sz="4400" dirty="0" smtClean="0"/>
          </a:p>
          <a:p>
            <a:r>
              <a:rPr lang="en-US" dirty="0" smtClean="0"/>
              <a:t>                "ec2:GetConsole*"</a:t>
            </a:r>
            <a:endParaRPr lang="en-US" sz="4400" dirty="0" smtClean="0"/>
          </a:p>
          <a:p>
            <a:r>
              <a:rPr lang="en-US" dirty="0" smtClean="0"/>
              <a:t>            ],</a:t>
            </a:r>
            <a:endParaRPr lang="en-US" sz="4400" dirty="0" smtClean="0"/>
          </a:p>
          <a:p>
            <a:r>
              <a:rPr lang="en-US" dirty="0" smtClean="0"/>
              <a:t>            "Resource": "*"</a:t>
            </a:r>
            <a:endParaRPr lang="en-US" sz="4400" dirty="0" smtClean="0"/>
          </a:p>
          <a:p>
            <a:r>
              <a:rPr lang="en-US" dirty="0" smtClean="0"/>
              <a:t>        },</a:t>
            </a:r>
            <a:endParaRPr lang="en-US" sz="4400" dirty="0" smtClean="0"/>
          </a:p>
          <a:p>
            <a:r>
              <a:rPr lang="en-US" dirty="0" smtClean="0"/>
              <a:t>        {</a:t>
            </a:r>
            <a:endParaRPr lang="en-US" sz="4400" dirty="0" smtClean="0"/>
          </a:p>
          <a:p>
            <a:r>
              <a:rPr lang="en-US" dirty="0" smtClean="0"/>
              <a:t>            "Effect": "Allow",</a:t>
            </a:r>
            <a:endParaRPr lang="en-US" sz="4400" dirty="0" smtClean="0"/>
          </a:p>
          <a:p>
            <a:r>
              <a:rPr lang="en-US" dirty="0" smtClean="0"/>
              <a:t>            "Action": "ec2:RunInstances",</a:t>
            </a:r>
            <a:endParaRPr lang="en-US" sz="4400" dirty="0" smtClean="0"/>
          </a:p>
          <a:p>
            <a:r>
              <a:rPr lang="en-US" dirty="0" smtClean="0"/>
              <a:t>            "Resource": [</a:t>
            </a:r>
            <a:endParaRPr lang="en-US" sz="4400" dirty="0" smtClean="0"/>
          </a:p>
          <a:p>
            <a:r>
              <a:rPr lang="en-US" dirty="0" smtClean="0"/>
              <a:t>                "arn:aws:ec2:*:*:subnet/subnet-subnet-id",</a:t>
            </a:r>
            <a:endParaRPr lang="en-US" sz="4400" dirty="0" smtClean="0"/>
          </a:p>
          <a:p>
            <a:r>
              <a:rPr lang="en-US" dirty="0" smtClean="0"/>
              <a:t>                "arn:aws:ec2:*:*:network-interface/*",</a:t>
            </a:r>
            <a:endParaRPr lang="en-US" sz="4400" dirty="0" smtClean="0"/>
          </a:p>
          <a:p>
            <a:r>
              <a:rPr lang="en-US" dirty="0" smtClean="0"/>
              <a:t>                "arn:aws:ec2:*:*:instance/*",</a:t>
            </a:r>
            <a:endParaRPr lang="en-US" sz="4400" dirty="0" smtClean="0"/>
          </a:p>
          <a:p>
            <a:r>
              <a:rPr lang="en-US" dirty="0" smtClean="0"/>
              <a:t>                "arn:aws:ec2:*:*:volume/*",</a:t>
            </a:r>
            <a:endParaRPr lang="en-US" sz="4400" dirty="0" smtClean="0"/>
          </a:p>
          <a:p>
            <a:r>
              <a:rPr lang="en-US" dirty="0" smtClean="0"/>
              <a:t>                "arn:aws:ec2:*::image/</a:t>
            </a:r>
            <a:r>
              <a:rPr lang="en-US" dirty="0" err="1" smtClean="0"/>
              <a:t>ami</a:t>
            </a:r>
            <a:r>
              <a:rPr lang="en-US" dirty="0" smtClean="0"/>
              <a:t>-*",</a:t>
            </a:r>
            <a:endParaRPr lang="en-US" sz="4400" dirty="0" smtClean="0"/>
          </a:p>
          <a:p>
            <a:r>
              <a:rPr lang="en-US" dirty="0" smtClean="0"/>
              <a:t>                "arn:aws:ec2:*:*:key-pair/*",</a:t>
            </a:r>
            <a:endParaRPr lang="en-US" sz="4400" dirty="0" smtClean="0"/>
          </a:p>
          <a:p>
            <a:r>
              <a:rPr lang="en-US" dirty="0" smtClean="0"/>
              <a:t>                "arn:aws:ec2:*:*:security-group/*"</a:t>
            </a:r>
            <a:endParaRPr lang="en-US" sz="4400" dirty="0" smtClean="0"/>
          </a:p>
          <a:p>
            <a:r>
              <a:rPr lang="en-US" dirty="0" smtClean="0"/>
              <a:t>            ]</a:t>
            </a:r>
            <a:endParaRPr lang="en-US" sz="4400" dirty="0" smtClean="0"/>
          </a:p>
          <a:p>
            <a:r>
              <a:rPr lang="en-US" dirty="0" smtClean="0"/>
              <a:t>        }</a:t>
            </a:r>
            <a:endParaRPr lang="en-US" sz="4400" dirty="0" smtClean="0"/>
          </a:p>
          <a:p>
            <a:r>
              <a:rPr lang="en-US" dirty="0" smtClean="0"/>
              <a:t>    ]</a:t>
            </a:r>
            <a:endParaRPr lang="en-US" sz="4400" dirty="0" smtClean="0"/>
          </a:p>
          <a:p>
            <a:r>
              <a:rPr lang="en-US" dirty="0" smtClean="0"/>
              <a:t>}</a:t>
            </a:r>
            <a:endParaRPr lang="en-US" sz="4400" dirty="0" smtClean="0"/>
          </a:p>
          <a:p>
            <a:r>
              <a:rPr lang="en-US" dirty="0" smtClean="0"/>
              <a:t> </a:t>
            </a:r>
            <a:endParaRPr lang="en-US" sz="4400" dirty="0" smtClean="0"/>
          </a:p>
          <a:p>
            <a:r>
              <a:rPr lang="en-US" b="1" dirty="0" smtClean="0"/>
              <a:t>DBA Persona </a:t>
            </a:r>
            <a:endParaRPr lang="en-US" dirty="0" smtClean="0"/>
          </a:p>
          <a:p>
            <a:r>
              <a:rPr lang="en-US" dirty="0" smtClean="0"/>
              <a:t>Amazon RDS: Allows full RDS database access within a specific Region</a:t>
            </a:r>
          </a:p>
          <a:p>
            <a:r>
              <a:rPr lang="en-US" dirty="0" smtClean="0"/>
              <a:t>{</a:t>
            </a:r>
            <a:endParaRPr lang="en-US" sz="4400" dirty="0" smtClean="0"/>
          </a:p>
          <a:p>
            <a:r>
              <a:rPr lang="en-US" dirty="0" smtClean="0"/>
              <a:t>   "Version": "2012-10-17",</a:t>
            </a:r>
            <a:endParaRPr lang="en-US" sz="4400" dirty="0" smtClean="0"/>
          </a:p>
          <a:p>
            <a:r>
              <a:rPr lang="en-US" dirty="0" smtClean="0"/>
              <a:t>    "Statement": [</a:t>
            </a:r>
            <a:endParaRPr lang="en-US" sz="4400" dirty="0" smtClean="0"/>
          </a:p>
          <a:p>
            <a:r>
              <a:rPr lang="en-US" dirty="0" smtClean="0"/>
              <a:t>        {</a:t>
            </a:r>
            <a:endParaRPr lang="en-US" sz="4400" dirty="0" smtClean="0"/>
          </a:p>
          <a:p>
            <a:r>
              <a:rPr lang="en-US" dirty="0" smtClean="0"/>
              <a:t>            "Effect": "Allow",</a:t>
            </a:r>
            <a:endParaRPr lang="en-US" sz="4400" dirty="0" smtClean="0"/>
          </a:p>
          <a:p>
            <a:r>
              <a:rPr lang="en-US" dirty="0" smtClean="0"/>
              <a:t>            "Action": "</a:t>
            </a:r>
            <a:r>
              <a:rPr lang="en-US" dirty="0" err="1" smtClean="0"/>
              <a:t>rds</a:t>
            </a:r>
            <a:r>
              <a:rPr lang="en-US" dirty="0" smtClean="0"/>
              <a:t>:*",</a:t>
            </a:r>
            <a:endParaRPr lang="en-US" sz="4400" dirty="0" smtClean="0"/>
          </a:p>
          <a:p>
            <a:r>
              <a:rPr lang="en-US" dirty="0" smtClean="0"/>
              <a:t>            "Resource": ["</a:t>
            </a:r>
            <a:r>
              <a:rPr lang="en-US" dirty="0" err="1" smtClean="0"/>
              <a:t>arn:aws:rds:region</a:t>
            </a:r>
            <a:r>
              <a:rPr lang="en-US" dirty="0" smtClean="0"/>
              <a:t>:*:*"]</a:t>
            </a:r>
            <a:endParaRPr lang="en-US" sz="4400" dirty="0" smtClean="0"/>
          </a:p>
          <a:p>
            <a:r>
              <a:rPr lang="en-US" dirty="0" smtClean="0"/>
              <a:t>        },</a:t>
            </a:r>
            <a:endParaRPr lang="en-US" sz="4400" dirty="0" smtClean="0"/>
          </a:p>
          <a:p>
            <a:r>
              <a:rPr lang="en-US" dirty="0" smtClean="0"/>
              <a:t>        {</a:t>
            </a:r>
            <a:endParaRPr lang="en-US" sz="4400" dirty="0" smtClean="0"/>
          </a:p>
          <a:p>
            <a:r>
              <a:rPr lang="en-US" dirty="0" smtClean="0"/>
              <a:t>            "Effect": "Allow",</a:t>
            </a:r>
            <a:endParaRPr lang="en-US" sz="4400" dirty="0" smtClean="0"/>
          </a:p>
          <a:p>
            <a:r>
              <a:rPr lang="en-US" dirty="0" smtClean="0"/>
              <a:t>            "Action": ["</a:t>
            </a:r>
            <a:r>
              <a:rPr lang="en-US" dirty="0" err="1" smtClean="0"/>
              <a:t>rds:Describe</a:t>
            </a:r>
            <a:r>
              <a:rPr lang="en-US" dirty="0" smtClean="0"/>
              <a:t>*"],</a:t>
            </a:r>
            <a:endParaRPr lang="en-US" sz="4400" dirty="0" smtClean="0"/>
          </a:p>
          <a:p>
            <a:r>
              <a:rPr lang="en-US" dirty="0" smtClean="0"/>
              <a:t>            "Resource": ["*"]</a:t>
            </a:r>
            <a:endParaRPr lang="en-US" sz="4400" dirty="0" smtClean="0"/>
          </a:p>
          <a:p>
            <a:r>
              <a:rPr lang="en-US" dirty="0" smtClean="0"/>
              <a:t>        }</a:t>
            </a:r>
            <a:endParaRPr lang="en-US" sz="4400" dirty="0" smtClean="0"/>
          </a:p>
          <a:p>
            <a:r>
              <a:rPr lang="en-US" dirty="0" smtClean="0"/>
              <a:t>    ]</a:t>
            </a:r>
            <a:endParaRPr lang="en-US" sz="4400" dirty="0" smtClean="0"/>
          </a:p>
          <a:p>
            <a:r>
              <a:rPr lang="en-US" dirty="0" smtClean="0"/>
              <a:t>}</a:t>
            </a:r>
            <a:endParaRPr lang="en-US" sz="4400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Amazon RDS: Allows restoring RDS databases, programmatically and in the console</a:t>
            </a:r>
            <a:endParaRPr lang="en-US" sz="4000" dirty="0" smtClean="0"/>
          </a:p>
          <a:p>
            <a:r>
              <a:rPr lang="en-US" dirty="0" smtClean="0"/>
              <a:t>{</a:t>
            </a:r>
            <a:endParaRPr lang="en-US" sz="4400" dirty="0" smtClean="0"/>
          </a:p>
          <a:p>
            <a:r>
              <a:rPr lang="en-US" dirty="0" smtClean="0"/>
              <a:t>    "Version": "2012-10-17",</a:t>
            </a:r>
            <a:endParaRPr lang="en-US" sz="4400" dirty="0" smtClean="0"/>
          </a:p>
          <a:p>
            <a:r>
              <a:rPr lang="en-US" dirty="0" smtClean="0"/>
              <a:t>    "Statement": [</a:t>
            </a:r>
            <a:endParaRPr lang="en-US" sz="4400" dirty="0" smtClean="0"/>
          </a:p>
          <a:p>
            <a:r>
              <a:rPr lang="en-US" dirty="0" smtClean="0"/>
              <a:t>        {</a:t>
            </a:r>
            <a:endParaRPr lang="en-US" sz="4400" dirty="0" smtClean="0"/>
          </a:p>
          <a:p>
            <a:r>
              <a:rPr lang="en-US" dirty="0" smtClean="0"/>
              <a:t>            "Effect": "Allow",</a:t>
            </a:r>
            <a:endParaRPr lang="en-US" sz="4400" dirty="0" smtClean="0"/>
          </a:p>
          <a:p>
            <a:r>
              <a:rPr lang="en-US" dirty="0" smtClean="0"/>
              <a:t>            "Action": [</a:t>
            </a:r>
            <a:endParaRPr lang="en-US" sz="4400" dirty="0" smtClean="0"/>
          </a:p>
          <a:p>
            <a:r>
              <a:rPr lang="en-US" dirty="0" smtClean="0"/>
              <a:t>                "ec2:Describe*",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rds:CreateDBParameterGroup</a:t>
            </a:r>
            <a:r>
              <a:rPr lang="en-US" dirty="0" smtClean="0"/>
              <a:t>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rds:CreateDBSnapshot</a:t>
            </a:r>
            <a:r>
              <a:rPr lang="en-US" dirty="0" smtClean="0"/>
              <a:t>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rds:DeleteDBSnapshot</a:t>
            </a:r>
            <a:r>
              <a:rPr lang="en-US" dirty="0" smtClean="0"/>
              <a:t>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rds:Describe</a:t>
            </a:r>
            <a:r>
              <a:rPr lang="en-US" dirty="0" smtClean="0"/>
              <a:t>*",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rds:DownloadDBLogFilePortion</a:t>
            </a:r>
            <a:r>
              <a:rPr lang="en-US" dirty="0" smtClean="0"/>
              <a:t>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rds:List</a:t>
            </a:r>
            <a:r>
              <a:rPr lang="en-US" dirty="0" smtClean="0"/>
              <a:t>*",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rds:ModifyDBInstance</a:t>
            </a:r>
            <a:r>
              <a:rPr lang="en-US" dirty="0" smtClean="0"/>
              <a:t>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rds:ModifyDBParameterGroup</a:t>
            </a:r>
            <a:r>
              <a:rPr lang="en-US" dirty="0" smtClean="0"/>
              <a:t>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rds:ModifyOptionGroup</a:t>
            </a:r>
            <a:r>
              <a:rPr lang="en-US" dirty="0" smtClean="0"/>
              <a:t>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rds:RebootDBInstance</a:t>
            </a:r>
            <a:r>
              <a:rPr lang="en-US" dirty="0" smtClean="0"/>
              <a:t>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rds:RestoreDBInstanceFromDBSnapshot</a:t>
            </a:r>
            <a:r>
              <a:rPr lang="en-US" dirty="0" smtClean="0"/>
              <a:t>",</a:t>
            </a:r>
            <a:endParaRPr lang="en-US" sz="4400" dirty="0" smtClean="0"/>
          </a:p>
          <a:p>
            <a:r>
              <a:rPr lang="en-US" dirty="0" smtClean="0"/>
              <a:t>                "</a:t>
            </a:r>
            <a:r>
              <a:rPr lang="en-US" dirty="0" err="1" smtClean="0"/>
              <a:t>rds:RestoreDBInstanceToPointInTime</a:t>
            </a:r>
            <a:r>
              <a:rPr lang="en-US" dirty="0" smtClean="0"/>
              <a:t>"</a:t>
            </a:r>
            <a:endParaRPr lang="en-US" sz="4400" dirty="0" smtClean="0"/>
          </a:p>
          <a:p>
            <a:r>
              <a:rPr lang="en-US" dirty="0" smtClean="0"/>
              <a:t>            ],</a:t>
            </a:r>
            <a:endParaRPr lang="en-US" sz="4400" dirty="0" smtClean="0"/>
          </a:p>
          <a:p>
            <a:r>
              <a:rPr lang="en-US" dirty="0" smtClean="0"/>
              <a:t>            "Resource": "*"</a:t>
            </a:r>
            <a:endParaRPr lang="en-US" sz="4400" dirty="0" smtClean="0"/>
          </a:p>
          <a:p>
            <a:r>
              <a:rPr lang="en-US" dirty="0" smtClean="0"/>
              <a:t>        }</a:t>
            </a:r>
            <a:endParaRPr lang="en-US" sz="4400" dirty="0" smtClean="0"/>
          </a:p>
          <a:p>
            <a:r>
              <a:rPr lang="en-US" dirty="0" smtClean="0"/>
              <a:t>    ]</a:t>
            </a:r>
            <a:endParaRPr lang="en-US" sz="4400" dirty="0" smtClean="0"/>
          </a:p>
          <a:p>
            <a:r>
              <a:rPr lang="en-US" dirty="0" smtClean="0"/>
              <a:t>}</a:t>
            </a:r>
            <a:endParaRPr lang="en-US" sz="4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120</Words>
  <Application>Microsoft Office PowerPoint</Application>
  <PresentationFormat>On-screen Show (4:3)</PresentationFormat>
  <Paragraphs>103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User</cp:lastModifiedBy>
  <cp:revision>7</cp:revision>
  <dcterms:created xsi:type="dcterms:W3CDTF">2006-08-16T00:00:00Z</dcterms:created>
  <dcterms:modified xsi:type="dcterms:W3CDTF">2023-03-16T23:24:13Z</dcterms:modified>
</cp:coreProperties>
</file>