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2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21442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Mengenal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Teknologi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Pengembangan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Website</a:t>
            </a:r>
          </a:p>
        </p:txBody>
      </p:sp>
      <p:pic>
        <p:nvPicPr>
          <p:cNvPr id="24" name="Picture 23" descr="website-design-and-development-sli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000240"/>
            <a:ext cx="6357982" cy="36599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8579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Web Development Technologies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atang" pitchFamily="82" charset="-128"/>
              <a:ea typeface="Batang" pitchFamily="82" charset="-128"/>
            </a:endParaRPr>
          </a:p>
        </p:txBody>
      </p:sp>
      <p:pic>
        <p:nvPicPr>
          <p:cNvPr id="23" name="Picture 22" descr="maxres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572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Web Development Technologies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4" y="2285992"/>
            <a:ext cx="2643206" cy="3143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86116" y="2214554"/>
            <a:ext cx="2643206" cy="3429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72198" y="2214554"/>
            <a:ext cx="2643206" cy="31432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0034" y="2143116"/>
            <a:ext cx="2643206" cy="5715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286116" y="2143116"/>
            <a:ext cx="2643206" cy="571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072198" y="2143116"/>
            <a:ext cx="2643206" cy="571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34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Front End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6116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Back End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2198" y="228599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Database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48" y="2714620"/>
            <a:ext cx="2428892" cy="16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HTML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CSS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JavaScript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0430" y="2714620"/>
            <a:ext cx="2428892" cy="277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PHP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Python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Ruby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Java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6512" y="2714620"/>
            <a:ext cx="2428892" cy="222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err="1" smtClean="0">
                <a:latin typeface="Batang" pitchFamily="82" charset="-128"/>
                <a:ea typeface="Batang" pitchFamily="82" charset="-128"/>
              </a:rPr>
              <a:t>MySQL</a:t>
            </a:r>
            <a:endParaRPr lang="en-US" b="1" dirty="0" smtClean="0">
              <a:latin typeface="Batang" pitchFamily="82" charset="-128"/>
              <a:ea typeface="Batang" pitchFamily="82" charset="-128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err="1" smtClean="0">
                <a:latin typeface="Batang" pitchFamily="82" charset="-128"/>
                <a:ea typeface="Batang" pitchFamily="82" charset="-128"/>
              </a:rPr>
              <a:t>PostgreSQL</a:t>
            </a:r>
            <a:endParaRPr lang="en-US" b="1" dirty="0" smtClean="0">
              <a:latin typeface="Batang" pitchFamily="82" charset="-128"/>
              <a:ea typeface="Batang" pitchFamily="82" charset="-128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Oracle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2143108" y="71414"/>
            <a:ext cx="6215106" cy="21431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8860" y="571480"/>
            <a:ext cx="578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Kita </a:t>
            </a:r>
            <a:r>
              <a:rPr lang="en-US" sz="3600" b="1" dirty="0" err="1" smtClean="0">
                <a:latin typeface="Batang" pitchFamily="82" charset="-128"/>
                <a:ea typeface="Batang" pitchFamily="82" charset="-128"/>
              </a:rPr>
              <a:t>akan</a:t>
            </a:r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atin typeface="Batang" pitchFamily="82" charset="-128"/>
                <a:ea typeface="Batang" pitchFamily="82" charset="-128"/>
              </a:rPr>
              <a:t>mempelajari</a:t>
            </a:r>
            <a:endParaRPr lang="en-US" sz="3600" b="1" dirty="0" smtClean="0">
              <a:latin typeface="Batang" pitchFamily="82" charset="-128"/>
              <a:ea typeface="Batang" pitchFamily="82" charset="-128"/>
            </a:endParaRPr>
          </a:p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Batang" pitchFamily="82" charset="-128"/>
                <a:ea typeface="Batang" pitchFamily="82" charset="-128"/>
              </a:rPr>
              <a:t>HTML</a:t>
            </a:r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atin typeface="Batang" pitchFamily="82" charset="-128"/>
                <a:ea typeface="Batang" pitchFamily="82" charset="-128"/>
              </a:rPr>
              <a:t>dan</a:t>
            </a:r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Batang" pitchFamily="82" charset="-128"/>
                <a:ea typeface="Batang" pitchFamily="82" charset="-128"/>
              </a:rPr>
              <a:t>CSS</a:t>
            </a:r>
            <a:endParaRPr lang="en-US" sz="3600" b="1" dirty="0">
              <a:solidFill>
                <a:srgbClr val="00B050"/>
              </a:solidFill>
              <a:latin typeface="Batang" pitchFamily="82" charset="-128"/>
              <a:ea typeface="Batang" pitchFamily="82" charset="-128"/>
            </a:endParaRPr>
          </a:p>
        </p:txBody>
      </p:sp>
      <p:pic>
        <p:nvPicPr>
          <p:cNvPr id="24" name="Picture 23" descr="vector_girl__png_by_canalrecursosps-d4s4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46" y="928670"/>
            <a:ext cx="4825397" cy="4825397"/>
          </a:xfrm>
          <a:prstGeom prst="rect">
            <a:avLst/>
          </a:prstGeom>
        </p:spPr>
      </p:pic>
      <p:pic>
        <p:nvPicPr>
          <p:cNvPr id="8" name="Picture 7" descr="1-Mgd1-1-mkYm5VIvIrVKZX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5995"/>
            <a:ext cx="3357586" cy="33575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572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Website Development Tools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4" y="2285992"/>
            <a:ext cx="2643206" cy="33575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86116" y="2214554"/>
            <a:ext cx="2786082" cy="3786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15074" y="2214554"/>
            <a:ext cx="2500330" cy="31432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0034" y="2143116"/>
            <a:ext cx="2643206" cy="5715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286116" y="2143116"/>
            <a:ext cx="2786082" cy="571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15074" y="2143116"/>
            <a:ext cx="2500330" cy="571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34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Text Editor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6116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Browser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2198" y="228599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Browser </a:t>
            </a:r>
            <a:r>
              <a:rPr lang="en-US" b="1" dirty="0" err="1" smtClean="0">
                <a:latin typeface="Batang" pitchFamily="82" charset="-128"/>
                <a:ea typeface="Batang" pitchFamily="82" charset="-128"/>
              </a:rPr>
              <a:t>Extention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2976" y="2714620"/>
            <a:ext cx="2000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 Notepad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Sublime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Atom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Bracket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7620" y="2714620"/>
            <a:ext cx="2286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Chrome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Firefox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Opera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Internet Explorer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2264" y="2714620"/>
            <a:ext cx="2143140" cy="16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Inspect Element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Web Developer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pic>
        <p:nvPicPr>
          <p:cNvPr id="23" name="Picture 22" descr="Notep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857496"/>
            <a:ext cx="438136" cy="438136"/>
          </a:xfrm>
          <a:prstGeom prst="rect">
            <a:avLst/>
          </a:prstGeom>
        </p:spPr>
      </p:pic>
      <p:pic>
        <p:nvPicPr>
          <p:cNvPr id="24" name="Picture 23" descr="Sublime_Text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3429000"/>
            <a:ext cx="500066" cy="500066"/>
          </a:xfrm>
          <a:prstGeom prst="rect">
            <a:avLst/>
          </a:prstGeom>
        </p:spPr>
      </p:pic>
      <p:pic>
        <p:nvPicPr>
          <p:cNvPr id="25" name="Picture 24" descr="d8548f4ce56f159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910" y="3929066"/>
            <a:ext cx="517456" cy="517456"/>
          </a:xfrm>
          <a:prstGeom prst="rect">
            <a:avLst/>
          </a:prstGeom>
        </p:spPr>
      </p:pic>
      <p:pic>
        <p:nvPicPr>
          <p:cNvPr id="27" name="Picture 26" descr="1200px-Brackets_Icon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910" y="4500570"/>
            <a:ext cx="500066" cy="500066"/>
          </a:xfrm>
          <a:prstGeom prst="rect">
            <a:avLst/>
          </a:prstGeom>
        </p:spPr>
      </p:pic>
      <p:pic>
        <p:nvPicPr>
          <p:cNvPr id="28" name="Picture 27" descr="Internet_Explorer_9_icon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7554" y="4500570"/>
            <a:ext cx="500066" cy="500066"/>
          </a:xfrm>
          <a:prstGeom prst="rect">
            <a:avLst/>
          </a:prstGeom>
        </p:spPr>
      </p:pic>
      <p:pic>
        <p:nvPicPr>
          <p:cNvPr id="29" name="Picture 28" descr="Opera_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7554" y="3921966"/>
            <a:ext cx="507166" cy="507166"/>
          </a:xfrm>
          <a:prstGeom prst="rect">
            <a:avLst/>
          </a:prstGeom>
        </p:spPr>
      </p:pic>
      <p:pic>
        <p:nvPicPr>
          <p:cNvPr id="30" name="Picture 29" descr="firefox-51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57554" y="3429000"/>
            <a:ext cx="500066" cy="500066"/>
          </a:xfrm>
          <a:prstGeom prst="rect">
            <a:avLst/>
          </a:prstGeom>
        </p:spPr>
      </p:pic>
      <p:pic>
        <p:nvPicPr>
          <p:cNvPr id="31" name="Picture 30" descr="chrome-51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57554" y="2786058"/>
            <a:ext cx="571504" cy="5715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f8bfe4e908bb8b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0"/>
            <a:ext cx="7540092" cy="735809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4348" y="0"/>
            <a:ext cx="32147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857364"/>
            <a:ext cx="3929058" cy="248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Berkenalan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Dengan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Struktur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Website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atang" pitchFamily="82" charset="-128"/>
              <a:ea typeface="Batang" pitchFamily="82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74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gita</dc:creator>
  <cp:lastModifiedBy>gita</cp:lastModifiedBy>
  <cp:revision>34</cp:revision>
  <dcterms:created xsi:type="dcterms:W3CDTF">2017-05-19T14:03:54Z</dcterms:created>
  <dcterms:modified xsi:type="dcterms:W3CDTF">2017-05-20T02:15:34Z</dcterms:modified>
</cp:coreProperties>
</file>