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5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444" y="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FB212-7A24-4080-B78A-28660FE3F1CD}" type="datetimeFigureOut">
              <a:rPr lang="en-US" smtClean="0"/>
              <a:pPr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40D72-E9D4-47EE-BED2-DEC7A17FEF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FB212-7A24-4080-B78A-28660FE3F1CD}" type="datetimeFigureOut">
              <a:rPr lang="en-US" smtClean="0"/>
              <a:pPr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40D72-E9D4-47EE-BED2-DEC7A17FEF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FB212-7A24-4080-B78A-28660FE3F1CD}" type="datetimeFigureOut">
              <a:rPr lang="en-US" smtClean="0"/>
              <a:pPr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40D72-E9D4-47EE-BED2-DEC7A17FEF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FB212-7A24-4080-B78A-28660FE3F1CD}" type="datetimeFigureOut">
              <a:rPr lang="en-US" smtClean="0"/>
              <a:pPr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40D72-E9D4-47EE-BED2-DEC7A17FEF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FB212-7A24-4080-B78A-28660FE3F1CD}" type="datetimeFigureOut">
              <a:rPr lang="en-US" smtClean="0"/>
              <a:pPr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40D72-E9D4-47EE-BED2-DEC7A17FEF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FB212-7A24-4080-B78A-28660FE3F1CD}" type="datetimeFigureOut">
              <a:rPr lang="en-US" smtClean="0"/>
              <a:pPr/>
              <a:t>5/27/2017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40D72-E9D4-47EE-BED2-DEC7A17FEF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FB212-7A24-4080-B78A-28660FE3F1CD}" type="datetimeFigureOut">
              <a:rPr lang="en-US" smtClean="0"/>
              <a:pPr/>
              <a:t>5/27/2017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40D72-E9D4-47EE-BED2-DEC7A17FEF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FB212-7A24-4080-B78A-28660FE3F1CD}" type="datetimeFigureOut">
              <a:rPr lang="en-US" smtClean="0"/>
              <a:pPr/>
              <a:t>5/27/2017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40D72-E9D4-47EE-BED2-DEC7A17FEF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FB212-7A24-4080-B78A-28660FE3F1CD}" type="datetimeFigureOut">
              <a:rPr lang="en-US" smtClean="0"/>
              <a:pPr/>
              <a:t>5/27/2017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40D72-E9D4-47EE-BED2-DEC7A17FEF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FB212-7A24-4080-B78A-28660FE3F1CD}" type="datetimeFigureOut">
              <a:rPr lang="en-US" smtClean="0"/>
              <a:pPr/>
              <a:t>5/27/2017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40D72-E9D4-47EE-BED2-DEC7A17FEF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FB212-7A24-4080-B78A-28660FE3F1CD}" type="datetimeFigureOut">
              <a:rPr lang="en-US" smtClean="0"/>
              <a:pPr/>
              <a:t>5/27/2017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40D72-E9D4-47EE-BED2-DEC7A17FEF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FB212-7A24-4080-B78A-28660FE3F1CD}" type="datetimeFigureOut">
              <a:rPr lang="en-US" smtClean="0"/>
              <a:pPr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40D72-E9D4-47EE-BED2-DEC7A17FEF5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brackets.io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1214422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Batang" pitchFamily="82" charset="-128"/>
                <a:ea typeface="Batang" pitchFamily="82" charset="-128"/>
              </a:rPr>
              <a:t>Mengenal</a:t>
            </a:r>
            <a:r>
              <a:rPr lang="en-US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Batang" pitchFamily="82" charset="-128"/>
                <a:ea typeface="Batang" pitchFamily="82" charset="-128"/>
              </a:rPr>
              <a:t> </a:t>
            </a:r>
            <a:r>
              <a:rPr lang="en-US" sz="36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Batang" pitchFamily="82" charset="-128"/>
                <a:ea typeface="Batang" pitchFamily="82" charset="-128"/>
              </a:rPr>
              <a:t>Teknologi</a:t>
            </a:r>
            <a:r>
              <a:rPr lang="en-US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Batang" pitchFamily="82" charset="-128"/>
                <a:ea typeface="Batang" pitchFamily="82" charset="-128"/>
              </a:rPr>
              <a:t> </a:t>
            </a:r>
            <a:r>
              <a:rPr lang="en-US" sz="36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Batang" pitchFamily="82" charset="-128"/>
                <a:ea typeface="Batang" pitchFamily="82" charset="-128"/>
              </a:rPr>
              <a:t>Pengembangan</a:t>
            </a:r>
            <a:r>
              <a:rPr lang="en-US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Batang" pitchFamily="82" charset="-128"/>
                <a:ea typeface="Batang" pitchFamily="82" charset="-128"/>
              </a:rPr>
              <a:t> Website</a:t>
            </a:r>
          </a:p>
        </p:txBody>
      </p:sp>
      <p:pic>
        <p:nvPicPr>
          <p:cNvPr id="24" name="Picture 23" descr="website-design-and-development-slid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2" y="2000240"/>
            <a:ext cx="6357982" cy="36599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785794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Batang" pitchFamily="82" charset="-128"/>
                <a:ea typeface="Batang" pitchFamily="82" charset="-128"/>
              </a:rPr>
              <a:t>Web Development Technologies</a:t>
            </a:r>
            <a:endParaRPr lang="en-US" sz="3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Batang" pitchFamily="82" charset="-128"/>
              <a:ea typeface="Batang" pitchFamily="82" charset="-128"/>
            </a:endParaRPr>
          </a:p>
        </p:txBody>
      </p:sp>
      <p:pic>
        <p:nvPicPr>
          <p:cNvPr id="23" name="Picture 22" descr="maxresdefaul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450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135729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Batang" pitchFamily="82" charset="-128"/>
                <a:ea typeface="Batang" pitchFamily="82" charset="-128"/>
              </a:rPr>
              <a:t>Web Development Technologies</a:t>
            </a:r>
            <a:endParaRPr lang="en-US" sz="3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Batang" pitchFamily="82" charset="-128"/>
              <a:ea typeface="Batang" pitchFamily="82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00034" y="2285992"/>
            <a:ext cx="2643206" cy="314327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286116" y="2214554"/>
            <a:ext cx="2643206" cy="342902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072198" y="2214554"/>
            <a:ext cx="2643206" cy="314327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500034" y="2143116"/>
            <a:ext cx="2643206" cy="57150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286116" y="2143116"/>
            <a:ext cx="2643206" cy="57150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6072198" y="2143116"/>
            <a:ext cx="2643206" cy="57150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00034" y="2273850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Batang" pitchFamily="82" charset="-128"/>
                <a:ea typeface="Batang" pitchFamily="82" charset="-128"/>
              </a:rPr>
              <a:t>Front End</a:t>
            </a:r>
            <a:endParaRPr lang="en-US" b="1" dirty="0">
              <a:latin typeface="Batang" pitchFamily="82" charset="-128"/>
              <a:ea typeface="Batang" pitchFamily="82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86116" y="2273850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Batang" pitchFamily="82" charset="-128"/>
                <a:ea typeface="Batang" pitchFamily="82" charset="-128"/>
              </a:rPr>
              <a:t>Back End</a:t>
            </a:r>
            <a:endParaRPr lang="en-US" b="1" dirty="0">
              <a:latin typeface="Batang" pitchFamily="82" charset="-128"/>
              <a:ea typeface="Batang" pitchFamily="82" charset="-128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72198" y="2285992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Batang" pitchFamily="82" charset="-128"/>
                <a:ea typeface="Batang" pitchFamily="82" charset="-128"/>
              </a:rPr>
              <a:t>Database</a:t>
            </a:r>
            <a:endParaRPr lang="en-US" b="1" dirty="0">
              <a:latin typeface="Batang" pitchFamily="82" charset="-128"/>
              <a:ea typeface="Batang" pitchFamily="82" charset="-12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4348" y="2714620"/>
            <a:ext cx="2428892" cy="1671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>
                <a:latin typeface="Batang" pitchFamily="82" charset="-128"/>
                <a:ea typeface="Batang" pitchFamily="82" charset="-128"/>
              </a:rPr>
              <a:t> </a:t>
            </a:r>
            <a:r>
              <a:rPr lang="en-US" b="1" dirty="0" smtClean="0">
                <a:latin typeface="Batang" pitchFamily="82" charset="-128"/>
                <a:ea typeface="Batang" pitchFamily="82" charset="-128"/>
              </a:rPr>
              <a:t>HTML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 smtClean="0">
                <a:latin typeface="Batang" pitchFamily="82" charset="-128"/>
                <a:ea typeface="Batang" pitchFamily="82" charset="-128"/>
              </a:rPr>
              <a:t>CSS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 smtClean="0">
                <a:latin typeface="Batang" pitchFamily="82" charset="-128"/>
                <a:ea typeface="Batang" pitchFamily="82" charset="-128"/>
              </a:rPr>
              <a:t>JavaScript</a:t>
            </a:r>
            <a:endParaRPr lang="en-US" b="1" dirty="0">
              <a:latin typeface="Batang" pitchFamily="82" charset="-128"/>
              <a:ea typeface="Batang" pitchFamily="82" charset="-128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00430" y="2714620"/>
            <a:ext cx="2428892" cy="2779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>
                <a:latin typeface="Batang" pitchFamily="82" charset="-128"/>
                <a:ea typeface="Batang" pitchFamily="82" charset="-128"/>
              </a:rPr>
              <a:t> </a:t>
            </a:r>
            <a:r>
              <a:rPr lang="en-US" b="1" dirty="0" smtClean="0">
                <a:latin typeface="Batang" pitchFamily="82" charset="-128"/>
                <a:ea typeface="Batang" pitchFamily="82" charset="-128"/>
              </a:rPr>
              <a:t>PHP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 smtClean="0">
                <a:latin typeface="Batang" pitchFamily="82" charset="-128"/>
                <a:ea typeface="Batang" pitchFamily="82" charset="-128"/>
              </a:rPr>
              <a:t>Python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 smtClean="0">
                <a:latin typeface="Batang" pitchFamily="82" charset="-128"/>
                <a:ea typeface="Batang" pitchFamily="82" charset="-128"/>
              </a:rPr>
              <a:t>Ruby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>
                <a:latin typeface="Batang" pitchFamily="82" charset="-128"/>
                <a:ea typeface="Batang" pitchFamily="82" charset="-128"/>
              </a:rPr>
              <a:t> </a:t>
            </a:r>
            <a:r>
              <a:rPr lang="en-US" b="1" dirty="0" smtClean="0">
                <a:latin typeface="Batang" pitchFamily="82" charset="-128"/>
                <a:ea typeface="Batang" pitchFamily="82" charset="-128"/>
              </a:rPr>
              <a:t>Java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>
                <a:latin typeface="Batang" pitchFamily="82" charset="-128"/>
                <a:ea typeface="Batang" pitchFamily="82" charset="-128"/>
              </a:rPr>
              <a:t> </a:t>
            </a:r>
            <a:r>
              <a:rPr lang="en-US" b="1" dirty="0" smtClean="0">
                <a:latin typeface="Batang" pitchFamily="82" charset="-128"/>
                <a:ea typeface="Batang" pitchFamily="82" charset="-128"/>
              </a:rPr>
              <a:t>etc</a:t>
            </a:r>
            <a:endParaRPr lang="en-US" b="1" dirty="0">
              <a:latin typeface="Batang" pitchFamily="82" charset="-128"/>
              <a:ea typeface="Batang" pitchFamily="82" charset="-12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86512" y="2714620"/>
            <a:ext cx="2428892" cy="2225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>
                <a:latin typeface="Batang" pitchFamily="82" charset="-128"/>
                <a:ea typeface="Batang" pitchFamily="82" charset="-128"/>
              </a:rPr>
              <a:t> </a:t>
            </a:r>
            <a:r>
              <a:rPr lang="en-US" b="1" dirty="0" err="1" smtClean="0">
                <a:latin typeface="Batang" pitchFamily="82" charset="-128"/>
                <a:ea typeface="Batang" pitchFamily="82" charset="-128"/>
              </a:rPr>
              <a:t>MySQL</a:t>
            </a:r>
            <a:endParaRPr lang="en-US" b="1" dirty="0" smtClean="0">
              <a:latin typeface="Batang" pitchFamily="82" charset="-128"/>
              <a:ea typeface="Batang" pitchFamily="82" charset="-128"/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 err="1" smtClean="0">
                <a:latin typeface="Batang" pitchFamily="82" charset="-128"/>
                <a:ea typeface="Batang" pitchFamily="82" charset="-128"/>
              </a:rPr>
              <a:t>PostgreSQL</a:t>
            </a:r>
            <a:endParaRPr lang="en-US" b="1" dirty="0" smtClean="0">
              <a:latin typeface="Batang" pitchFamily="82" charset="-128"/>
              <a:ea typeface="Batang" pitchFamily="82" charset="-128"/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>
                <a:latin typeface="Batang" pitchFamily="82" charset="-128"/>
                <a:ea typeface="Batang" pitchFamily="82" charset="-128"/>
              </a:rPr>
              <a:t> </a:t>
            </a:r>
            <a:r>
              <a:rPr lang="en-US" b="1" dirty="0" smtClean="0">
                <a:latin typeface="Batang" pitchFamily="82" charset="-128"/>
                <a:ea typeface="Batang" pitchFamily="82" charset="-128"/>
              </a:rPr>
              <a:t>Oracle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>
                <a:latin typeface="Batang" pitchFamily="82" charset="-128"/>
                <a:ea typeface="Batang" pitchFamily="82" charset="-128"/>
              </a:rPr>
              <a:t> </a:t>
            </a:r>
            <a:r>
              <a:rPr lang="en-US" b="1" dirty="0" smtClean="0">
                <a:latin typeface="Batang" pitchFamily="82" charset="-128"/>
                <a:ea typeface="Batang" pitchFamily="82" charset="-128"/>
              </a:rPr>
              <a:t>etc</a:t>
            </a:r>
            <a:endParaRPr lang="en-US" b="1" dirty="0">
              <a:latin typeface="Batang" pitchFamily="82" charset="-128"/>
              <a:ea typeface="Batang" pitchFamily="8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5" name="Oval 24"/>
          <p:cNvSpPr/>
          <p:nvPr/>
        </p:nvSpPr>
        <p:spPr>
          <a:xfrm>
            <a:off x="2143108" y="71414"/>
            <a:ext cx="6215106" cy="21431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28860" y="571480"/>
            <a:ext cx="57864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Batang" pitchFamily="82" charset="-128"/>
                <a:ea typeface="Batang" pitchFamily="82" charset="-128"/>
              </a:rPr>
              <a:t>Kita </a:t>
            </a:r>
            <a:r>
              <a:rPr lang="en-US" sz="3600" b="1" dirty="0" err="1" smtClean="0">
                <a:latin typeface="Batang" pitchFamily="82" charset="-128"/>
                <a:ea typeface="Batang" pitchFamily="82" charset="-128"/>
              </a:rPr>
              <a:t>akan</a:t>
            </a:r>
            <a:r>
              <a:rPr lang="en-US" sz="3600" b="1" dirty="0" smtClean="0">
                <a:latin typeface="Batang" pitchFamily="82" charset="-128"/>
                <a:ea typeface="Batang" pitchFamily="82" charset="-128"/>
              </a:rPr>
              <a:t> </a:t>
            </a:r>
            <a:r>
              <a:rPr lang="en-US" sz="3600" b="1" dirty="0" err="1" smtClean="0">
                <a:latin typeface="Batang" pitchFamily="82" charset="-128"/>
                <a:ea typeface="Batang" pitchFamily="82" charset="-128"/>
              </a:rPr>
              <a:t>mempelajari</a:t>
            </a:r>
            <a:endParaRPr lang="en-US" sz="3600" b="1" dirty="0" smtClean="0">
              <a:latin typeface="Batang" pitchFamily="82" charset="-128"/>
              <a:ea typeface="Batang" pitchFamily="82" charset="-128"/>
            </a:endParaRPr>
          </a:p>
          <a:p>
            <a:pPr algn="ctr"/>
            <a:r>
              <a:rPr lang="en-US" sz="3600" b="1" dirty="0" smtClean="0">
                <a:solidFill>
                  <a:srgbClr val="0070C0"/>
                </a:solidFill>
                <a:latin typeface="Batang" pitchFamily="82" charset="-128"/>
                <a:ea typeface="Batang" pitchFamily="82" charset="-128"/>
              </a:rPr>
              <a:t>HTML</a:t>
            </a:r>
            <a:r>
              <a:rPr lang="en-US" sz="3600" b="1" dirty="0" smtClean="0">
                <a:latin typeface="Batang" pitchFamily="82" charset="-128"/>
                <a:ea typeface="Batang" pitchFamily="82" charset="-128"/>
              </a:rPr>
              <a:t> </a:t>
            </a:r>
            <a:r>
              <a:rPr lang="en-US" sz="3600" b="1" dirty="0" err="1" smtClean="0">
                <a:latin typeface="Batang" pitchFamily="82" charset="-128"/>
                <a:ea typeface="Batang" pitchFamily="82" charset="-128"/>
              </a:rPr>
              <a:t>dan</a:t>
            </a:r>
            <a:r>
              <a:rPr lang="en-US" sz="3600" b="1" dirty="0" smtClean="0">
                <a:latin typeface="Batang" pitchFamily="82" charset="-128"/>
                <a:ea typeface="Batang" pitchFamily="82" charset="-128"/>
              </a:rPr>
              <a:t> </a:t>
            </a:r>
            <a:r>
              <a:rPr lang="en-US" sz="3600" b="1" dirty="0" smtClean="0">
                <a:solidFill>
                  <a:srgbClr val="00B050"/>
                </a:solidFill>
                <a:latin typeface="Batang" pitchFamily="82" charset="-128"/>
                <a:ea typeface="Batang" pitchFamily="82" charset="-128"/>
              </a:rPr>
              <a:t>CSS</a:t>
            </a:r>
            <a:endParaRPr lang="en-US" sz="3600" b="1" dirty="0">
              <a:solidFill>
                <a:srgbClr val="00B050"/>
              </a:solidFill>
              <a:latin typeface="Batang" pitchFamily="82" charset="-128"/>
              <a:ea typeface="Batang" pitchFamily="82" charset="-128"/>
            </a:endParaRPr>
          </a:p>
        </p:txBody>
      </p:sp>
      <p:pic>
        <p:nvPicPr>
          <p:cNvPr id="24" name="Picture 23" descr="vector_girl__png_by_canalrecursosps-d4s4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4346" y="928670"/>
            <a:ext cx="4825397" cy="4825397"/>
          </a:xfrm>
          <a:prstGeom prst="rect">
            <a:avLst/>
          </a:prstGeom>
        </p:spPr>
      </p:pic>
      <p:pic>
        <p:nvPicPr>
          <p:cNvPr id="8" name="Picture 7" descr="1-Mgd1-1-mkYm5VIvIrVKZX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285995"/>
            <a:ext cx="3357586" cy="33575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135729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Batang" pitchFamily="82" charset="-128"/>
                <a:ea typeface="Batang" pitchFamily="82" charset="-128"/>
              </a:rPr>
              <a:t>Website Development Tools</a:t>
            </a:r>
            <a:endParaRPr lang="en-US" sz="3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Batang" pitchFamily="82" charset="-128"/>
              <a:ea typeface="Batang" pitchFamily="82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00034" y="2285992"/>
            <a:ext cx="2643206" cy="335758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286116" y="2214554"/>
            <a:ext cx="2786082" cy="378621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215074" y="2214554"/>
            <a:ext cx="2500330" cy="314327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500034" y="2143116"/>
            <a:ext cx="2643206" cy="57150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286116" y="2143116"/>
            <a:ext cx="2786082" cy="57150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6215074" y="2143116"/>
            <a:ext cx="2500330" cy="57150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00034" y="2273850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Batang" pitchFamily="82" charset="-128"/>
                <a:ea typeface="Batang" pitchFamily="82" charset="-128"/>
              </a:rPr>
              <a:t>Text Editor</a:t>
            </a:r>
            <a:endParaRPr lang="en-US" b="1" dirty="0">
              <a:latin typeface="Batang" pitchFamily="82" charset="-128"/>
              <a:ea typeface="Batang" pitchFamily="82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86116" y="2273850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Batang" pitchFamily="82" charset="-128"/>
                <a:ea typeface="Batang" pitchFamily="82" charset="-128"/>
              </a:rPr>
              <a:t>Browser</a:t>
            </a:r>
            <a:endParaRPr lang="en-US" b="1" dirty="0">
              <a:latin typeface="Batang" pitchFamily="82" charset="-128"/>
              <a:ea typeface="Batang" pitchFamily="82" charset="-128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72198" y="2285992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Batang" pitchFamily="82" charset="-128"/>
                <a:ea typeface="Batang" pitchFamily="82" charset="-128"/>
              </a:rPr>
              <a:t>Browser </a:t>
            </a:r>
            <a:r>
              <a:rPr lang="en-US" b="1" dirty="0" err="1" smtClean="0">
                <a:latin typeface="Batang" pitchFamily="82" charset="-128"/>
                <a:ea typeface="Batang" pitchFamily="82" charset="-128"/>
              </a:rPr>
              <a:t>Extention</a:t>
            </a:r>
            <a:endParaRPr lang="en-US" b="1" dirty="0">
              <a:latin typeface="Batang" pitchFamily="82" charset="-128"/>
              <a:ea typeface="Batang" pitchFamily="82" charset="-12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42976" y="2714620"/>
            <a:ext cx="20002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 smtClean="0">
                <a:latin typeface="Batang" pitchFamily="82" charset="-128"/>
                <a:ea typeface="Batang" pitchFamily="82" charset="-128"/>
              </a:rPr>
              <a:t> Notepad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 smtClean="0">
                <a:latin typeface="Batang" pitchFamily="82" charset="-128"/>
                <a:ea typeface="Batang" pitchFamily="82" charset="-128"/>
              </a:rPr>
              <a:t>Sublime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 smtClean="0">
                <a:latin typeface="Batang" pitchFamily="82" charset="-128"/>
                <a:ea typeface="Batang" pitchFamily="82" charset="-128"/>
              </a:rPr>
              <a:t>Atom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 smtClean="0">
                <a:latin typeface="Batang" pitchFamily="82" charset="-128"/>
                <a:ea typeface="Batang" pitchFamily="82" charset="-128"/>
              </a:rPr>
              <a:t>Bracket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 smtClean="0">
                <a:latin typeface="Batang" pitchFamily="82" charset="-128"/>
                <a:ea typeface="Batang" pitchFamily="82" charset="-128"/>
              </a:rPr>
              <a:t>etc</a:t>
            </a:r>
            <a:endParaRPr lang="en-US" b="1" dirty="0">
              <a:latin typeface="Batang" pitchFamily="82" charset="-128"/>
              <a:ea typeface="Batang" pitchFamily="82" charset="-128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57620" y="2714620"/>
            <a:ext cx="22860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>
                <a:latin typeface="Batang" pitchFamily="82" charset="-128"/>
                <a:ea typeface="Batang" pitchFamily="82" charset="-128"/>
              </a:rPr>
              <a:t> </a:t>
            </a:r>
            <a:r>
              <a:rPr lang="en-US" b="1" dirty="0" smtClean="0">
                <a:latin typeface="Batang" pitchFamily="82" charset="-128"/>
                <a:ea typeface="Batang" pitchFamily="82" charset="-128"/>
              </a:rPr>
              <a:t>Chrome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 smtClean="0">
                <a:latin typeface="Batang" pitchFamily="82" charset="-128"/>
                <a:ea typeface="Batang" pitchFamily="82" charset="-128"/>
              </a:rPr>
              <a:t>Firefox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 smtClean="0">
                <a:latin typeface="Batang" pitchFamily="82" charset="-128"/>
                <a:ea typeface="Batang" pitchFamily="82" charset="-128"/>
              </a:rPr>
              <a:t>Opera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>
                <a:latin typeface="Batang" pitchFamily="82" charset="-128"/>
                <a:ea typeface="Batang" pitchFamily="82" charset="-128"/>
              </a:rPr>
              <a:t> </a:t>
            </a:r>
            <a:r>
              <a:rPr lang="en-US" b="1" dirty="0" smtClean="0">
                <a:latin typeface="Batang" pitchFamily="82" charset="-128"/>
                <a:ea typeface="Batang" pitchFamily="82" charset="-128"/>
              </a:rPr>
              <a:t>Internet Explorer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>
                <a:latin typeface="Batang" pitchFamily="82" charset="-128"/>
                <a:ea typeface="Batang" pitchFamily="82" charset="-128"/>
              </a:rPr>
              <a:t> </a:t>
            </a:r>
            <a:r>
              <a:rPr lang="en-US" b="1" dirty="0" smtClean="0">
                <a:latin typeface="Batang" pitchFamily="82" charset="-128"/>
                <a:ea typeface="Batang" pitchFamily="82" charset="-128"/>
              </a:rPr>
              <a:t>etc</a:t>
            </a:r>
            <a:endParaRPr lang="en-US" b="1" dirty="0">
              <a:latin typeface="Batang" pitchFamily="82" charset="-128"/>
              <a:ea typeface="Batang" pitchFamily="82" charset="-12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72264" y="2714620"/>
            <a:ext cx="2143140" cy="1671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>
                <a:latin typeface="Batang" pitchFamily="82" charset="-128"/>
                <a:ea typeface="Batang" pitchFamily="82" charset="-128"/>
              </a:rPr>
              <a:t> </a:t>
            </a:r>
            <a:r>
              <a:rPr lang="en-US" b="1" dirty="0" smtClean="0">
                <a:latin typeface="Batang" pitchFamily="82" charset="-128"/>
                <a:ea typeface="Batang" pitchFamily="82" charset="-128"/>
              </a:rPr>
              <a:t>Inspect Element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 smtClean="0">
                <a:latin typeface="Batang" pitchFamily="82" charset="-128"/>
                <a:ea typeface="Batang" pitchFamily="82" charset="-128"/>
              </a:rPr>
              <a:t>Web Developer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>
                <a:latin typeface="Batang" pitchFamily="82" charset="-128"/>
                <a:ea typeface="Batang" pitchFamily="82" charset="-128"/>
              </a:rPr>
              <a:t> </a:t>
            </a:r>
            <a:r>
              <a:rPr lang="en-US" b="1" dirty="0" smtClean="0">
                <a:latin typeface="Batang" pitchFamily="82" charset="-128"/>
                <a:ea typeface="Batang" pitchFamily="82" charset="-128"/>
              </a:rPr>
              <a:t>etc</a:t>
            </a:r>
            <a:endParaRPr lang="en-US" b="1" dirty="0">
              <a:latin typeface="Batang" pitchFamily="82" charset="-128"/>
              <a:ea typeface="Batang" pitchFamily="82" charset="-128"/>
            </a:endParaRPr>
          </a:p>
        </p:txBody>
      </p:sp>
      <p:pic>
        <p:nvPicPr>
          <p:cNvPr id="23" name="Picture 22" descr="Notepa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4348" y="2857496"/>
            <a:ext cx="438136" cy="438136"/>
          </a:xfrm>
          <a:prstGeom prst="rect">
            <a:avLst/>
          </a:prstGeom>
        </p:spPr>
      </p:pic>
      <p:pic>
        <p:nvPicPr>
          <p:cNvPr id="24" name="Picture 23" descr="Sublime_Text_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2910" y="3429000"/>
            <a:ext cx="500066" cy="500066"/>
          </a:xfrm>
          <a:prstGeom prst="rect">
            <a:avLst/>
          </a:prstGeom>
        </p:spPr>
      </p:pic>
      <p:pic>
        <p:nvPicPr>
          <p:cNvPr id="25" name="Picture 24" descr="d8548f4ce56f1599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2910" y="3929066"/>
            <a:ext cx="517456" cy="517456"/>
          </a:xfrm>
          <a:prstGeom prst="rect">
            <a:avLst/>
          </a:prstGeom>
        </p:spPr>
      </p:pic>
      <p:pic>
        <p:nvPicPr>
          <p:cNvPr id="27" name="Picture 26" descr="1200px-Brackets_Icon.svg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2910" y="4500570"/>
            <a:ext cx="500066" cy="500066"/>
          </a:xfrm>
          <a:prstGeom prst="rect">
            <a:avLst/>
          </a:prstGeom>
        </p:spPr>
      </p:pic>
      <p:pic>
        <p:nvPicPr>
          <p:cNvPr id="28" name="Picture 27" descr="Internet_Explorer_9_icon.svg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357554" y="4500570"/>
            <a:ext cx="500066" cy="500066"/>
          </a:xfrm>
          <a:prstGeom prst="rect">
            <a:avLst/>
          </a:prstGeom>
        </p:spPr>
      </p:pic>
      <p:pic>
        <p:nvPicPr>
          <p:cNvPr id="29" name="Picture 28" descr="Opera_O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357554" y="3921966"/>
            <a:ext cx="507166" cy="507166"/>
          </a:xfrm>
          <a:prstGeom prst="rect">
            <a:avLst/>
          </a:prstGeom>
        </p:spPr>
      </p:pic>
      <p:pic>
        <p:nvPicPr>
          <p:cNvPr id="30" name="Picture 29" descr="firefox-512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357554" y="3429000"/>
            <a:ext cx="500066" cy="500066"/>
          </a:xfrm>
          <a:prstGeom prst="rect">
            <a:avLst/>
          </a:prstGeom>
        </p:spPr>
      </p:pic>
      <p:pic>
        <p:nvPicPr>
          <p:cNvPr id="31" name="Picture 30" descr="chrome-512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357554" y="2786058"/>
            <a:ext cx="571504" cy="5715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f8bfe4e908bb8b2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84" y="0"/>
            <a:ext cx="7540092" cy="735809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714348" y="0"/>
            <a:ext cx="321471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1857364"/>
            <a:ext cx="3929058" cy="2489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Batang" pitchFamily="82" charset="-128"/>
                <a:ea typeface="Batang" pitchFamily="82" charset="-128"/>
              </a:rPr>
              <a:t>Berkenalan</a:t>
            </a:r>
            <a:r>
              <a:rPr lang="en-US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Batang" pitchFamily="82" charset="-128"/>
                <a:ea typeface="Batang" pitchFamily="82" charset="-128"/>
              </a:rPr>
              <a:t> </a:t>
            </a:r>
            <a:r>
              <a:rPr lang="en-US" sz="36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Batang" pitchFamily="82" charset="-128"/>
                <a:ea typeface="Batang" pitchFamily="82" charset="-128"/>
              </a:rPr>
              <a:t>Dengan</a:t>
            </a:r>
            <a:r>
              <a:rPr lang="en-US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Batang" pitchFamily="82" charset="-128"/>
                <a:ea typeface="Batang" pitchFamily="82" charset="-128"/>
              </a:rPr>
              <a:t> </a:t>
            </a:r>
            <a:r>
              <a:rPr lang="en-US" sz="36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Batang" pitchFamily="82" charset="-128"/>
                <a:ea typeface="Batang" pitchFamily="82" charset="-128"/>
              </a:rPr>
              <a:t>Struktur</a:t>
            </a:r>
            <a:r>
              <a:rPr lang="en-US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Batang" pitchFamily="82" charset="-128"/>
                <a:ea typeface="Batang" pitchFamily="82" charset="-128"/>
              </a:rPr>
              <a:t> Website</a:t>
            </a:r>
            <a:endParaRPr lang="en-US" sz="3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Batang" pitchFamily="82" charset="-128"/>
              <a:ea typeface="Batang" pitchFamily="8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135729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Batang" pitchFamily="82" charset="-128"/>
                <a:ea typeface="Batang" pitchFamily="82" charset="-128"/>
              </a:rPr>
              <a:t>Website Development Tools</a:t>
            </a:r>
            <a:endParaRPr lang="en-US" sz="3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Batang" pitchFamily="82" charset="-128"/>
              <a:ea typeface="Batang" pitchFamily="82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00034" y="2285992"/>
            <a:ext cx="2643206" cy="335758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286116" y="2214554"/>
            <a:ext cx="2786082" cy="378621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215074" y="2214554"/>
            <a:ext cx="2500330" cy="314327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500034" y="2143116"/>
            <a:ext cx="2643206" cy="57150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286116" y="2143116"/>
            <a:ext cx="2786082" cy="57150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6215074" y="2143116"/>
            <a:ext cx="2500330" cy="57150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00034" y="2273850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Batang" pitchFamily="82" charset="-128"/>
                <a:ea typeface="Batang" pitchFamily="82" charset="-128"/>
              </a:rPr>
              <a:t>Text Editor</a:t>
            </a:r>
            <a:endParaRPr lang="en-US" b="1" dirty="0">
              <a:latin typeface="Batang" pitchFamily="82" charset="-128"/>
              <a:ea typeface="Batang" pitchFamily="82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86116" y="2273850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Batang" pitchFamily="82" charset="-128"/>
                <a:ea typeface="Batang" pitchFamily="82" charset="-128"/>
              </a:rPr>
              <a:t>Browser</a:t>
            </a:r>
            <a:endParaRPr lang="en-US" b="1" dirty="0">
              <a:latin typeface="Batang" pitchFamily="82" charset="-128"/>
              <a:ea typeface="Batang" pitchFamily="82" charset="-128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72198" y="2285992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Batang" pitchFamily="82" charset="-128"/>
                <a:ea typeface="Batang" pitchFamily="82" charset="-128"/>
              </a:rPr>
              <a:t>Browser </a:t>
            </a:r>
            <a:r>
              <a:rPr lang="en-US" b="1" dirty="0" err="1" smtClean="0">
                <a:latin typeface="Batang" pitchFamily="82" charset="-128"/>
                <a:ea typeface="Batang" pitchFamily="82" charset="-128"/>
              </a:rPr>
              <a:t>Extention</a:t>
            </a:r>
            <a:endParaRPr lang="en-US" b="1" dirty="0">
              <a:latin typeface="Batang" pitchFamily="82" charset="-128"/>
              <a:ea typeface="Batang" pitchFamily="82" charset="-12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42976" y="2714620"/>
            <a:ext cx="20002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 smtClean="0">
                <a:latin typeface="Batang" pitchFamily="82" charset="-128"/>
                <a:ea typeface="Batang" pitchFamily="82" charset="-128"/>
              </a:rPr>
              <a:t> Notepad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 smtClean="0">
                <a:latin typeface="Batang" pitchFamily="82" charset="-128"/>
                <a:ea typeface="Batang" pitchFamily="82" charset="-128"/>
              </a:rPr>
              <a:t>Sublime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 smtClean="0">
                <a:latin typeface="Batang" pitchFamily="82" charset="-128"/>
                <a:ea typeface="Batang" pitchFamily="82" charset="-128"/>
              </a:rPr>
              <a:t>Atom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 smtClean="0">
                <a:latin typeface="Batang" pitchFamily="82" charset="-128"/>
                <a:ea typeface="Batang" pitchFamily="82" charset="-128"/>
              </a:rPr>
              <a:t>Bracket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 smtClean="0">
                <a:latin typeface="Batang" pitchFamily="82" charset="-128"/>
                <a:ea typeface="Batang" pitchFamily="82" charset="-128"/>
              </a:rPr>
              <a:t>etc</a:t>
            </a:r>
            <a:endParaRPr lang="en-US" b="1" dirty="0">
              <a:latin typeface="Batang" pitchFamily="82" charset="-128"/>
              <a:ea typeface="Batang" pitchFamily="82" charset="-128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57620" y="2714620"/>
            <a:ext cx="22860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>
                <a:latin typeface="Batang" pitchFamily="82" charset="-128"/>
                <a:ea typeface="Batang" pitchFamily="82" charset="-128"/>
              </a:rPr>
              <a:t> </a:t>
            </a:r>
            <a:r>
              <a:rPr lang="en-US" b="1" dirty="0" smtClean="0">
                <a:latin typeface="Batang" pitchFamily="82" charset="-128"/>
                <a:ea typeface="Batang" pitchFamily="82" charset="-128"/>
              </a:rPr>
              <a:t>Chrome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 smtClean="0">
                <a:latin typeface="Batang" pitchFamily="82" charset="-128"/>
                <a:ea typeface="Batang" pitchFamily="82" charset="-128"/>
              </a:rPr>
              <a:t>Firefox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 smtClean="0">
                <a:latin typeface="Batang" pitchFamily="82" charset="-128"/>
                <a:ea typeface="Batang" pitchFamily="82" charset="-128"/>
              </a:rPr>
              <a:t>Opera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>
                <a:latin typeface="Batang" pitchFamily="82" charset="-128"/>
                <a:ea typeface="Batang" pitchFamily="82" charset="-128"/>
              </a:rPr>
              <a:t> </a:t>
            </a:r>
            <a:r>
              <a:rPr lang="en-US" b="1" dirty="0" smtClean="0">
                <a:latin typeface="Batang" pitchFamily="82" charset="-128"/>
                <a:ea typeface="Batang" pitchFamily="82" charset="-128"/>
              </a:rPr>
              <a:t>Internet Explorer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>
                <a:latin typeface="Batang" pitchFamily="82" charset="-128"/>
                <a:ea typeface="Batang" pitchFamily="82" charset="-128"/>
              </a:rPr>
              <a:t> </a:t>
            </a:r>
            <a:r>
              <a:rPr lang="en-US" b="1" dirty="0" smtClean="0">
                <a:latin typeface="Batang" pitchFamily="82" charset="-128"/>
                <a:ea typeface="Batang" pitchFamily="82" charset="-128"/>
              </a:rPr>
              <a:t>etc</a:t>
            </a:r>
            <a:endParaRPr lang="en-US" b="1" dirty="0">
              <a:latin typeface="Batang" pitchFamily="82" charset="-128"/>
              <a:ea typeface="Batang" pitchFamily="82" charset="-12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72264" y="2714620"/>
            <a:ext cx="2143140" cy="1671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>
                <a:latin typeface="Batang" pitchFamily="82" charset="-128"/>
                <a:ea typeface="Batang" pitchFamily="82" charset="-128"/>
              </a:rPr>
              <a:t> </a:t>
            </a:r>
            <a:r>
              <a:rPr lang="en-US" b="1" dirty="0" smtClean="0">
                <a:latin typeface="Batang" pitchFamily="82" charset="-128"/>
                <a:ea typeface="Batang" pitchFamily="82" charset="-128"/>
              </a:rPr>
              <a:t>Inspect Element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 smtClean="0">
                <a:latin typeface="Batang" pitchFamily="82" charset="-128"/>
                <a:ea typeface="Batang" pitchFamily="82" charset="-128"/>
              </a:rPr>
              <a:t>Web Developer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>
                <a:latin typeface="Batang" pitchFamily="82" charset="-128"/>
                <a:ea typeface="Batang" pitchFamily="82" charset="-128"/>
              </a:rPr>
              <a:t> </a:t>
            </a:r>
            <a:r>
              <a:rPr lang="en-US" b="1" dirty="0" smtClean="0">
                <a:latin typeface="Batang" pitchFamily="82" charset="-128"/>
                <a:ea typeface="Batang" pitchFamily="82" charset="-128"/>
              </a:rPr>
              <a:t>etc</a:t>
            </a:r>
            <a:endParaRPr lang="en-US" b="1" dirty="0">
              <a:latin typeface="Batang" pitchFamily="82" charset="-128"/>
              <a:ea typeface="Batang" pitchFamily="82" charset="-128"/>
            </a:endParaRPr>
          </a:p>
        </p:txBody>
      </p:sp>
      <p:pic>
        <p:nvPicPr>
          <p:cNvPr id="23" name="Picture 22" descr="Notepa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4348" y="2857496"/>
            <a:ext cx="438136" cy="438136"/>
          </a:xfrm>
          <a:prstGeom prst="rect">
            <a:avLst/>
          </a:prstGeom>
        </p:spPr>
      </p:pic>
      <p:pic>
        <p:nvPicPr>
          <p:cNvPr id="24" name="Picture 23" descr="Sublime_Text_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2910" y="3429000"/>
            <a:ext cx="500066" cy="500066"/>
          </a:xfrm>
          <a:prstGeom prst="rect">
            <a:avLst/>
          </a:prstGeom>
        </p:spPr>
      </p:pic>
      <p:pic>
        <p:nvPicPr>
          <p:cNvPr id="25" name="Picture 24" descr="d8548f4ce56f1599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2910" y="3929066"/>
            <a:ext cx="517456" cy="517456"/>
          </a:xfrm>
          <a:prstGeom prst="rect">
            <a:avLst/>
          </a:prstGeom>
        </p:spPr>
      </p:pic>
      <p:pic>
        <p:nvPicPr>
          <p:cNvPr id="27" name="Picture 26" descr="1200px-Brackets_Icon.svg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2910" y="4500570"/>
            <a:ext cx="500066" cy="500066"/>
          </a:xfrm>
          <a:prstGeom prst="rect">
            <a:avLst/>
          </a:prstGeom>
        </p:spPr>
      </p:pic>
      <p:pic>
        <p:nvPicPr>
          <p:cNvPr id="28" name="Picture 27" descr="Internet_Explorer_9_icon.svg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357554" y="4500570"/>
            <a:ext cx="500066" cy="500066"/>
          </a:xfrm>
          <a:prstGeom prst="rect">
            <a:avLst/>
          </a:prstGeom>
        </p:spPr>
      </p:pic>
      <p:pic>
        <p:nvPicPr>
          <p:cNvPr id="29" name="Picture 28" descr="Opera_O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357554" y="3921966"/>
            <a:ext cx="507166" cy="507166"/>
          </a:xfrm>
          <a:prstGeom prst="rect">
            <a:avLst/>
          </a:prstGeom>
        </p:spPr>
      </p:pic>
      <p:pic>
        <p:nvPicPr>
          <p:cNvPr id="30" name="Picture 29" descr="firefox-512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357554" y="3429000"/>
            <a:ext cx="500066" cy="500066"/>
          </a:xfrm>
          <a:prstGeom prst="rect">
            <a:avLst/>
          </a:prstGeom>
        </p:spPr>
      </p:pic>
      <p:pic>
        <p:nvPicPr>
          <p:cNvPr id="31" name="Picture 30" descr="chrome-512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357554" y="2786058"/>
            <a:ext cx="571504" cy="5715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500034" y="1142984"/>
            <a:ext cx="7643866" cy="450059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500034" y="857232"/>
            <a:ext cx="6572296" cy="57150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00034" y="905516"/>
            <a:ext cx="6572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Agency FB" pitchFamily="34" charset="0"/>
                <a:ea typeface="Batang" pitchFamily="82" charset="-128"/>
              </a:rPr>
              <a:t>Langkah</a:t>
            </a:r>
            <a:r>
              <a:rPr lang="en-US" sz="2800" b="1" dirty="0" smtClean="0">
                <a:latin typeface="Agency FB" pitchFamily="34" charset="0"/>
                <a:ea typeface="Batang" pitchFamily="82" charset="-128"/>
              </a:rPr>
              <a:t> – </a:t>
            </a:r>
            <a:r>
              <a:rPr lang="en-US" sz="2800" b="1" dirty="0" err="1" smtClean="0">
                <a:latin typeface="Agency FB" pitchFamily="34" charset="0"/>
                <a:ea typeface="Batang" pitchFamily="82" charset="-128"/>
              </a:rPr>
              <a:t>langkah</a:t>
            </a:r>
            <a:r>
              <a:rPr lang="en-US" sz="2800" b="1" dirty="0" smtClean="0">
                <a:latin typeface="Agency FB" pitchFamily="34" charset="0"/>
                <a:ea typeface="Batang" pitchFamily="82" charset="-128"/>
              </a:rPr>
              <a:t> </a:t>
            </a:r>
            <a:r>
              <a:rPr lang="en-US" sz="2800" b="1" dirty="0" err="1" smtClean="0">
                <a:latin typeface="Agency FB" pitchFamily="34" charset="0"/>
                <a:ea typeface="Batang" pitchFamily="82" charset="-128"/>
              </a:rPr>
              <a:t>membuat</a:t>
            </a:r>
            <a:r>
              <a:rPr lang="en-US" sz="2800" b="1" dirty="0" smtClean="0">
                <a:latin typeface="Agency FB" pitchFamily="34" charset="0"/>
                <a:ea typeface="Batang" pitchFamily="82" charset="-128"/>
              </a:rPr>
              <a:t> </a:t>
            </a:r>
            <a:r>
              <a:rPr lang="en-US" sz="2800" b="1" dirty="0" err="1" smtClean="0">
                <a:latin typeface="Agency FB" pitchFamily="34" charset="0"/>
                <a:ea typeface="Batang" pitchFamily="82" charset="-128"/>
              </a:rPr>
              <a:t>pemrograman</a:t>
            </a:r>
            <a:r>
              <a:rPr lang="en-US" sz="2800" b="1" dirty="0" smtClean="0">
                <a:latin typeface="Agency FB" pitchFamily="34" charset="0"/>
                <a:ea typeface="Batang" pitchFamily="82" charset="-128"/>
              </a:rPr>
              <a:t> website</a:t>
            </a:r>
            <a:endParaRPr lang="en-US" sz="2800" b="1" dirty="0">
              <a:latin typeface="Agency FB" pitchFamily="34" charset="0"/>
              <a:ea typeface="Batang" pitchFamily="82" charset="-12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1538" y="1643050"/>
            <a:ext cx="6357982" cy="3239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err="1" smtClean="0">
                <a:latin typeface="Agency FB" pitchFamily="34" charset="0"/>
                <a:ea typeface="Batang" pitchFamily="82" charset="-128"/>
              </a:rPr>
              <a:t>Instalasi</a:t>
            </a:r>
            <a:r>
              <a:rPr lang="en-US" sz="2800" dirty="0" smtClean="0">
                <a:latin typeface="Agency FB" pitchFamily="34" charset="0"/>
                <a:ea typeface="Batang" pitchFamily="82" charset="-128"/>
              </a:rPr>
              <a:t> bracket </a:t>
            </a:r>
            <a:r>
              <a:rPr lang="en-US" sz="2800" dirty="0" smtClean="0">
                <a:latin typeface="Agency FB" pitchFamily="34" charset="0"/>
                <a:ea typeface="Batang" pitchFamily="82" charset="-128"/>
              </a:rPr>
              <a:t>( </a:t>
            </a:r>
            <a:r>
              <a:rPr lang="en-US" sz="2800" dirty="0" smtClean="0">
                <a:latin typeface="Agency FB" pitchFamily="34" charset="0"/>
                <a:ea typeface="Batang" pitchFamily="82" charset="-128"/>
                <a:hlinkClick r:id="rId3"/>
              </a:rPr>
              <a:t>http</a:t>
            </a:r>
            <a:r>
              <a:rPr lang="en-US" sz="2800" dirty="0" smtClean="0">
                <a:latin typeface="Agency FB" pitchFamily="34" charset="0"/>
                <a:ea typeface="Batang" pitchFamily="82" charset="-128"/>
                <a:hlinkClick r:id="rId3"/>
              </a:rPr>
              <a:t>://</a:t>
            </a:r>
            <a:r>
              <a:rPr lang="en-US" sz="2800" dirty="0" smtClean="0">
                <a:latin typeface="Agency FB" pitchFamily="34" charset="0"/>
                <a:ea typeface="Batang" pitchFamily="82" charset="-128"/>
                <a:hlinkClick r:id="rId3"/>
              </a:rPr>
              <a:t>brackets.io</a:t>
            </a:r>
            <a:r>
              <a:rPr lang="en-US" sz="2800" dirty="0" smtClean="0">
                <a:latin typeface="Agency FB" pitchFamily="34" charset="0"/>
                <a:ea typeface="Batang" pitchFamily="82" charset="-128"/>
              </a:rPr>
              <a:t> )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>
                <a:latin typeface="Agency FB" pitchFamily="34" charset="0"/>
                <a:ea typeface="Batang" pitchFamily="82" charset="-128"/>
              </a:rPr>
              <a:t> </a:t>
            </a:r>
            <a:r>
              <a:rPr lang="en-US" sz="2800" dirty="0" err="1" smtClean="0">
                <a:latin typeface="Agency FB" pitchFamily="34" charset="0"/>
                <a:ea typeface="Batang" pitchFamily="82" charset="-128"/>
              </a:rPr>
              <a:t>Mempelajari</a:t>
            </a:r>
            <a:r>
              <a:rPr lang="en-US" sz="2800" dirty="0" smtClean="0">
                <a:latin typeface="Agency FB" pitchFamily="34" charset="0"/>
                <a:ea typeface="Batang" pitchFamily="82" charset="-128"/>
              </a:rPr>
              <a:t> Heading</a:t>
            </a:r>
            <a:r>
              <a:rPr lang="en-US" sz="2800" dirty="0" smtClean="0">
                <a:latin typeface="Agency FB" pitchFamily="34" charset="0"/>
                <a:ea typeface="Batang" pitchFamily="82" charset="-128"/>
              </a:rPr>
              <a:t>, Link, Paragraph, List, Image, Video, Form, </a:t>
            </a:r>
            <a:r>
              <a:rPr lang="en-US" sz="2800" dirty="0" err="1" smtClean="0">
                <a:latin typeface="Agency FB" pitchFamily="34" charset="0"/>
                <a:ea typeface="Batang" pitchFamily="82" charset="-128"/>
              </a:rPr>
              <a:t>dan</a:t>
            </a:r>
            <a:r>
              <a:rPr lang="en-US" sz="2800" dirty="0" smtClean="0">
                <a:latin typeface="Agency FB" pitchFamily="34" charset="0"/>
                <a:ea typeface="Batang" pitchFamily="82" charset="-128"/>
              </a:rPr>
              <a:t> Table </a:t>
            </a:r>
            <a:r>
              <a:rPr lang="en-US" sz="2800" dirty="0" err="1" smtClean="0">
                <a:latin typeface="Agency FB" pitchFamily="34" charset="0"/>
                <a:ea typeface="Batang" pitchFamily="82" charset="-128"/>
              </a:rPr>
              <a:t>pada</a:t>
            </a:r>
            <a:r>
              <a:rPr lang="en-US" sz="2800" dirty="0" smtClean="0">
                <a:latin typeface="Agency FB" pitchFamily="34" charset="0"/>
                <a:ea typeface="Batang" pitchFamily="82" charset="-128"/>
              </a:rPr>
              <a:t> HTML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>
                <a:latin typeface="Agency FB" pitchFamily="34" charset="0"/>
                <a:ea typeface="Batang" pitchFamily="82" charset="-128"/>
              </a:rPr>
              <a:t> </a:t>
            </a:r>
            <a:r>
              <a:rPr lang="en-US" sz="2800" dirty="0" err="1" smtClean="0">
                <a:latin typeface="Agency FB" pitchFamily="34" charset="0"/>
                <a:ea typeface="Batang" pitchFamily="82" charset="-128"/>
              </a:rPr>
              <a:t>Mempelajari</a:t>
            </a:r>
            <a:r>
              <a:rPr lang="en-US" sz="2800" dirty="0" smtClean="0">
                <a:latin typeface="Agency FB" pitchFamily="34" charset="0"/>
                <a:ea typeface="Batang" pitchFamily="82" charset="-128"/>
              </a:rPr>
              <a:t> background-color, color, </a:t>
            </a:r>
            <a:r>
              <a:rPr lang="en-US" sz="2800" dirty="0" err="1" smtClean="0">
                <a:latin typeface="Agency FB" pitchFamily="34" charset="0"/>
                <a:ea typeface="Batang" pitchFamily="82" charset="-128"/>
              </a:rPr>
              <a:t>dan</a:t>
            </a:r>
            <a:r>
              <a:rPr lang="en-US" sz="2800" dirty="0" smtClean="0">
                <a:latin typeface="Agency FB" pitchFamily="34" charset="0"/>
                <a:ea typeface="Batang" pitchFamily="82" charset="-128"/>
              </a:rPr>
              <a:t> font-size </a:t>
            </a:r>
            <a:r>
              <a:rPr lang="en-US" sz="2800" dirty="0" err="1" smtClean="0">
                <a:latin typeface="Agency FB" pitchFamily="34" charset="0"/>
                <a:ea typeface="Batang" pitchFamily="82" charset="-128"/>
              </a:rPr>
              <a:t>pada</a:t>
            </a:r>
            <a:r>
              <a:rPr lang="en-US" sz="2800" dirty="0" smtClean="0">
                <a:latin typeface="Agency FB" pitchFamily="34" charset="0"/>
                <a:ea typeface="Batang" pitchFamily="82" charset="-128"/>
              </a:rPr>
              <a:t> CSS.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</TotalTime>
  <Words>148</Words>
  <Application>Microsoft Office PowerPoint</Application>
  <PresentationFormat>On-screen Show (4:3)</PresentationFormat>
  <Paragraphs>59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gita</dc:creator>
  <cp:lastModifiedBy>gita</cp:lastModifiedBy>
  <cp:revision>36</cp:revision>
  <dcterms:created xsi:type="dcterms:W3CDTF">2017-05-19T14:03:54Z</dcterms:created>
  <dcterms:modified xsi:type="dcterms:W3CDTF">2017-05-27T02:35:24Z</dcterms:modified>
</cp:coreProperties>
</file>