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4" r:id="rId3"/>
    <p:sldId id="263" r:id="rId4"/>
    <p:sldId id="265" r:id="rId5"/>
    <p:sldId id="257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4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FB212-7A24-4080-B78A-28660FE3F1CD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21442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Apa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yang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akan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kita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pelajari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pada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lesson 3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dan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4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ini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?</a:t>
            </a:r>
            <a:endParaRPr lang="en-US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gency FB" pitchFamily="34" charset="0"/>
              <a:ea typeface="Batang" pitchFamily="82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2571744"/>
            <a:ext cx="8286808" cy="30003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>
                <a:latin typeface="Agency FB" pitchFamily="34" charset="0"/>
              </a:rPr>
              <a:t>Membuat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satu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kolom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dengan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menggunakan</a:t>
            </a:r>
            <a:r>
              <a:rPr lang="en-US" sz="2000" dirty="0" smtClean="0">
                <a:latin typeface="Agency FB" pitchFamily="34" charset="0"/>
              </a:rPr>
              <a:t> tag div </a:t>
            </a:r>
            <a:r>
              <a:rPr lang="en-US" sz="2000" dirty="0" err="1" smtClean="0">
                <a:latin typeface="Agency FB" pitchFamily="34" charset="0"/>
              </a:rPr>
              <a:t>pada</a:t>
            </a:r>
            <a:r>
              <a:rPr lang="en-US" sz="2000" dirty="0" smtClean="0">
                <a:latin typeface="Agency FB" pitchFamily="34" charset="0"/>
              </a:rPr>
              <a:t> HTML </a:t>
            </a:r>
            <a:r>
              <a:rPr lang="en-US" sz="2000" dirty="0" err="1" smtClean="0">
                <a:latin typeface="Agency FB" pitchFamily="34" charset="0"/>
              </a:rPr>
              <a:t>dan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juga</a:t>
            </a:r>
            <a:r>
              <a:rPr lang="en-US" sz="2000" dirty="0" smtClean="0">
                <a:latin typeface="Agency FB" pitchFamily="34" charset="0"/>
              </a:rPr>
              <a:t> CSS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Membuat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dua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kolom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dengan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menggunakan</a:t>
            </a:r>
            <a:r>
              <a:rPr lang="en-US" sz="2000" dirty="0" smtClean="0">
                <a:latin typeface="Agency FB" pitchFamily="34" charset="0"/>
              </a:rPr>
              <a:t> tag div </a:t>
            </a:r>
            <a:r>
              <a:rPr lang="en-US" sz="2000" dirty="0" err="1" smtClean="0">
                <a:latin typeface="Agency FB" pitchFamily="34" charset="0"/>
              </a:rPr>
              <a:t>pada</a:t>
            </a:r>
            <a:r>
              <a:rPr lang="en-US" sz="2000" dirty="0" smtClean="0">
                <a:latin typeface="Agency FB" pitchFamily="34" charset="0"/>
              </a:rPr>
              <a:t> HTML </a:t>
            </a:r>
            <a:r>
              <a:rPr lang="en-US" sz="2000" dirty="0" err="1" smtClean="0">
                <a:latin typeface="Agency FB" pitchFamily="34" charset="0"/>
              </a:rPr>
              <a:t>dan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juga</a:t>
            </a:r>
            <a:r>
              <a:rPr lang="en-US" sz="2000" dirty="0" smtClean="0">
                <a:latin typeface="Agency FB" pitchFamily="34" charset="0"/>
              </a:rPr>
              <a:t> CSS (</a:t>
            </a:r>
            <a:r>
              <a:rPr lang="en-US" sz="2000" dirty="0" err="1" smtClean="0">
                <a:latin typeface="Agency FB" pitchFamily="34" charset="0"/>
              </a:rPr>
              <a:t>menggunakan</a:t>
            </a:r>
            <a:r>
              <a:rPr lang="en-US" sz="2000" dirty="0" smtClean="0">
                <a:latin typeface="Agency FB" pitchFamily="34" charset="0"/>
              </a:rPr>
              <a:t> float left </a:t>
            </a:r>
            <a:r>
              <a:rPr lang="en-US" sz="2000" dirty="0" err="1" smtClean="0">
                <a:latin typeface="Agency FB" pitchFamily="34" charset="0"/>
              </a:rPr>
              <a:t>dan</a:t>
            </a:r>
            <a:r>
              <a:rPr lang="en-US" sz="2000" dirty="0" smtClean="0">
                <a:latin typeface="Agency FB" pitchFamily="34" charset="0"/>
              </a:rPr>
              <a:t> right)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Membuat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tiga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kolom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dengan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menggunakan</a:t>
            </a:r>
            <a:r>
              <a:rPr lang="en-US" sz="2000" dirty="0" smtClean="0">
                <a:latin typeface="Agency FB" pitchFamily="34" charset="0"/>
              </a:rPr>
              <a:t> tag div </a:t>
            </a:r>
            <a:r>
              <a:rPr lang="en-US" sz="2000" dirty="0" err="1" smtClean="0">
                <a:latin typeface="Agency FB" pitchFamily="34" charset="0"/>
              </a:rPr>
              <a:t>pada</a:t>
            </a:r>
            <a:r>
              <a:rPr lang="en-US" sz="2000" dirty="0" smtClean="0">
                <a:latin typeface="Agency FB" pitchFamily="34" charset="0"/>
              </a:rPr>
              <a:t> HTML </a:t>
            </a:r>
            <a:r>
              <a:rPr lang="en-US" sz="2000" dirty="0" err="1" smtClean="0">
                <a:latin typeface="Agency FB" pitchFamily="34" charset="0"/>
              </a:rPr>
              <a:t>dan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juga</a:t>
            </a:r>
            <a:r>
              <a:rPr lang="en-US" sz="2000" dirty="0" smtClean="0">
                <a:latin typeface="Agency FB" pitchFamily="34" charset="0"/>
              </a:rPr>
              <a:t> CSS (</a:t>
            </a:r>
            <a:r>
              <a:rPr lang="en-US" sz="2000" dirty="0" err="1" smtClean="0">
                <a:latin typeface="Agency FB" pitchFamily="34" charset="0"/>
              </a:rPr>
              <a:t>menggunakan</a:t>
            </a:r>
            <a:r>
              <a:rPr lang="en-US" sz="2000" dirty="0" smtClean="0">
                <a:latin typeface="Agency FB" pitchFamily="34" charset="0"/>
              </a:rPr>
              <a:t> float left)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Praktik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mengimplementasikan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desain</a:t>
            </a:r>
            <a:r>
              <a:rPr lang="en-US" sz="2000" dirty="0" smtClean="0">
                <a:latin typeface="Agency FB" pitchFamily="34" charset="0"/>
              </a:rPr>
              <a:t> web yang </a:t>
            </a:r>
            <a:r>
              <a:rPr lang="en-US" sz="2000" dirty="0" err="1" smtClean="0">
                <a:latin typeface="Agency FB" pitchFamily="34" charset="0"/>
              </a:rPr>
              <a:t>sudah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dibuat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pada</a:t>
            </a:r>
            <a:r>
              <a:rPr lang="en-US" sz="2000" dirty="0" smtClean="0">
                <a:latin typeface="Agency FB" pitchFamily="34" charset="0"/>
              </a:rPr>
              <a:t> lesson 1</a:t>
            </a:r>
            <a:endParaRPr lang="en-US" sz="2000" dirty="0">
              <a:latin typeface="Agency FB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7158" y="2000240"/>
            <a:ext cx="1714512" cy="6429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gency FB" pitchFamily="34" charset="0"/>
              </a:rPr>
              <a:t>Lesson 3</a:t>
            </a:r>
            <a:endParaRPr lang="en-US" sz="28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21442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Apa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yang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akan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kita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pelajari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pada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lesson 3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dan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4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ini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?</a:t>
            </a:r>
            <a:endParaRPr lang="en-US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gency FB" pitchFamily="34" charset="0"/>
              <a:ea typeface="Batang" pitchFamily="82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472" y="2500306"/>
            <a:ext cx="8143932" cy="371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Pengenalan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tentang</a:t>
            </a:r>
            <a:r>
              <a:rPr lang="en-US" sz="2000" dirty="0" smtClean="0">
                <a:latin typeface="Agency FB" pitchFamily="34" charset="0"/>
              </a:rPr>
              <a:t> Bootstrap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Download Bootstrap </a:t>
            </a:r>
            <a:r>
              <a:rPr lang="en-US" sz="2000" dirty="0" err="1" smtClean="0">
                <a:latin typeface="Agency FB" pitchFamily="34" charset="0"/>
              </a:rPr>
              <a:t>dan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cara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penggunaannya</a:t>
            </a:r>
            <a:endParaRPr lang="en-US" sz="2000" dirty="0" smtClean="0">
              <a:latin typeface="Agency FB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Mencoba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membuat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satu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kolom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dengan</a:t>
            </a:r>
            <a:r>
              <a:rPr lang="en-US" sz="2000" dirty="0" smtClean="0">
                <a:latin typeface="Agency FB" pitchFamily="34" charset="0"/>
              </a:rPr>
              <a:t> Bootstrap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Mencoba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membuat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satu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kolom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dengan</a:t>
            </a:r>
            <a:r>
              <a:rPr lang="en-US" sz="2000" dirty="0" smtClean="0">
                <a:latin typeface="Agency FB" pitchFamily="34" charset="0"/>
              </a:rPr>
              <a:t> Bootstrap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Mencoba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membuat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satu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kolom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dengan</a:t>
            </a:r>
            <a:r>
              <a:rPr lang="en-US" sz="2000" dirty="0" smtClean="0">
                <a:latin typeface="Agency FB" pitchFamily="34" charset="0"/>
              </a:rPr>
              <a:t> Bootstrap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Praktik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mengimplementasikan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desain</a:t>
            </a:r>
            <a:r>
              <a:rPr lang="en-US" sz="2000" dirty="0" smtClean="0">
                <a:latin typeface="Agency FB" pitchFamily="34" charset="0"/>
              </a:rPr>
              <a:t> web yang </a:t>
            </a:r>
            <a:r>
              <a:rPr lang="en-US" sz="2000" dirty="0" err="1" smtClean="0">
                <a:latin typeface="Agency FB" pitchFamily="34" charset="0"/>
              </a:rPr>
              <a:t>sudah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dibuat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pada</a:t>
            </a:r>
            <a:r>
              <a:rPr lang="en-US" sz="2000" dirty="0" smtClean="0">
                <a:latin typeface="Agency FB" pitchFamily="34" charset="0"/>
              </a:rPr>
              <a:t> lesson 1 </a:t>
            </a:r>
            <a:r>
              <a:rPr lang="en-US" sz="2000" dirty="0" err="1" smtClean="0">
                <a:latin typeface="Agency FB" pitchFamily="34" charset="0"/>
              </a:rPr>
              <a:t>dengan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menggunakan</a:t>
            </a:r>
            <a:r>
              <a:rPr lang="en-US" sz="2000" dirty="0" smtClean="0">
                <a:latin typeface="Agency FB" pitchFamily="34" charset="0"/>
              </a:rPr>
              <a:t> Bootstrap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1472" y="2071678"/>
            <a:ext cx="1714512" cy="6429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gency FB" pitchFamily="34" charset="0"/>
              </a:rPr>
              <a:t>Lesson 4</a:t>
            </a:r>
            <a:endParaRPr lang="en-US" sz="28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21442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Jika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ada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ekstra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waktu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akan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ditambah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materi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Lesson 5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gency FB" pitchFamily="34" charset="0"/>
              <a:ea typeface="Batang" pitchFamily="82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472" y="2500306"/>
            <a:ext cx="8143932" cy="29289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Pengenalan</a:t>
            </a:r>
            <a:r>
              <a:rPr lang="en-US" sz="2000" dirty="0" smtClean="0">
                <a:latin typeface="Agency FB" pitchFamily="34" charset="0"/>
              </a:rPr>
              <a:t> website responsive </a:t>
            </a:r>
            <a:r>
              <a:rPr lang="en-US" sz="2000" dirty="0" err="1" smtClean="0">
                <a:latin typeface="Agency FB" pitchFamily="34" charset="0"/>
              </a:rPr>
              <a:t>dengan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menggunakan</a:t>
            </a:r>
            <a:r>
              <a:rPr lang="en-US" sz="2000" dirty="0" smtClean="0">
                <a:latin typeface="Agency FB" pitchFamily="34" charset="0"/>
              </a:rPr>
              <a:t> Bootstrap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Mencoba</a:t>
            </a:r>
            <a:r>
              <a:rPr lang="en-US" sz="2000" dirty="0" smtClean="0">
                <a:latin typeface="Agency FB" pitchFamily="34" charset="0"/>
              </a:rPr>
              <a:t> Class Responsive </a:t>
            </a:r>
            <a:r>
              <a:rPr lang="en-US" sz="2000" dirty="0" err="1" smtClean="0">
                <a:latin typeface="Agency FB" pitchFamily="34" charset="0"/>
              </a:rPr>
              <a:t>pada</a:t>
            </a:r>
            <a:r>
              <a:rPr lang="en-US" sz="2000" dirty="0" smtClean="0">
                <a:latin typeface="Agency FB" pitchFamily="34" charset="0"/>
              </a:rPr>
              <a:t> Bootstrap (Extra small devices, Small devices, Medium devices, Large devices, </a:t>
            </a:r>
            <a:r>
              <a:rPr lang="en-US" sz="2000" dirty="0" err="1" smtClean="0">
                <a:latin typeface="Agency FB" pitchFamily="34" charset="0"/>
              </a:rPr>
              <a:t>dan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semua</a:t>
            </a:r>
            <a:r>
              <a:rPr lang="en-US" sz="2000" dirty="0" smtClean="0">
                <a:latin typeface="Agency FB" pitchFamily="34" charset="0"/>
              </a:rPr>
              <a:t> device)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err="1" smtClean="0">
                <a:latin typeface="Agency FB" pitchFamily="34" charset="0"/>
              </a:rPr>
              <a:t>Praktik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mengimplementasikan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desain</a:t>
            </a:r>
            <a:r>
              <a:rPr lang="en-US" sz="2000" dirty="0" smtClean="0">
                <a:latin typeface="Agency FB" pitchFamily="34" charset="0"/>
              </a:rPr>
              <a:t> web yang </a:t>
            </a:r>
            <a:r>
              <a:rPr lang="en-US" sz="2000" dirty="0" err="1" smtClean="0">
                <a:latin typeface="Agency FB" pitchFamily="34" charset="0"/>
              </a:rPr>
              <a:t>sudah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dibuat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pada</a:t>
            </a:r>
            <a:r>
              <a:rPr lang="en-US" sz="2000" dirty="0" smtClean="0">
                <a:latin typeface="Agency FB" pitchFamily="34" charset="0"/>
              </a:rPr>
              <a:t> lesson 1 </a:t>
            </a:r>
            <a:r>
              <a:rPr lang="en-US" sz="2000" dirty="0" err="1" smtClean="0">
                <a:latin typeface="Agency FB" pitchFamily="34" charset="0"/>
              </a:rPr>
              <a:t>dengan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menggunakan</a:t>
            </a:r>
            <a:r>
              <a:rPr lang="en-US" sz="2000" dirty="0" smtClean="0">
                <a:latin typeface="Agency FB" pitchFamily="34" charset="0"/>
              </a:rPr>
              <a:t> Bootstrap </a:t>
            </a:r>
            <a:r>
              <a:rPr lang="en-US" sz="2000" dirty="0" err="1" smtClean="0">
                <a:latin typeface="Agency FB" pitchFamily="34" charset="0"/>
              </a:rPr>
              <a:t>namun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menjadi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lebih</a:t>
            </a:r>
            <a:r>
              <a:rPr lang="en-US" sz="2000" dirty="0" smtClean="0">
                <a:latin typeface="Agency FB" pitchFamily="34" charset="0"/>
              </a:rPr>
              <a:t> responsive.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1472" y="2071678"/>
            <a:ext cx="1714512" cy="6429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gency FB" pitchFamily="34" charset="0"/>
              </a:rPr>
              <a:t>Lesson 5</a:t>
            </a:r>
            <a:endParaRPr lang="en-US" sz="28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21442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Review yang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telah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kita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pelajari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di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lesson 1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dan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2</a:t>
            </a:r>
            <a:endParaRPr lang="en-US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gency FB" pitchFamily="34" charset="0"/>
              <a:ea typeface="Batang" pitchFamily="82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2500306"/>
            <a:ext cx="8001056" cy="29289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Peserta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mampu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memetakan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membedakan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berbagai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macam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teknologi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dalam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pembuatan</a:t>
            </a:r>
            <a:r>
              <a:rPr lang="en-US" sz="2000" dirty="0" smtClean="0">
                <a:latin typeface="Agency FB" pitchFamily="34" charset="0"/>
              </a:rPr>
              <a:t> website.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Peserta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mampu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mengenali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struktur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dasar</a:t>
            </a:r>
            <a:r>
              <a:rPr lang="en-US" sz="2000" dirty="0" smtClean="0">
                <a:latin typeface="Agency FB" pitchFamily="34" charset="0"/>
              </a:rPr>
              <a:t> layout </a:t>
            </a:r>
            <a:r>
              <a:rPr lang="en-US" sz="2000" dirty="0" err="1" smtClean="0">
                <a:latin typeface="Agency FB" pitchFamily="34" charset="0"/>
              </a:rPr>
              <a:t>dalam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suatu</a:t>
            </a:r>
            <a:r>
              <a:rPr lang="en-US" sz="2000" dirty="0" smtClean="0">
                <a:latin typeface="Agency FB" pitchFamily="34" charset="0"/>
              </a:rPr>
              <a:t> website. (Header,  Navigation, Content, Sidebar, Footer).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Membuat</a:t>
            </a:r>
            <a:r>
              <a:rPr lang="en-US" sz="2000" dirty="0" smtClean="0">
                <a:latin typeface="Agency FB" pitchFamily="34" charset="0"/>
              </a:rPr>
              <a:t> layout website </a:t>
            </a:r>
            <a:r>
              <a:rPr lang="en-US" sz="2000" dirty="0" err="1" smtClean="0">
                <a:latin typeface="Agency FB" pitchFamily="34" charset="0"/>
              </a:rPr>
              <a:t>pribadi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dengan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kertas</a:t>
            </a:r>
            <a:r>
              <a:rPr lang="en-US" sz="2000" dirty="0" smtClean="0">
                <a:latin typeface="Agency FB" pitchFamily="34" charset="0"/>
              </a:rPr>
              <a:t>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7158" y="2000240"/>
            <a:ext cx="1714512" cy="6429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gency FB" pitchFamily="34" charset="0"/>
              </a:rPr>
              <a:t>Lesson 1</a:t>
            </a:r>
            <a:endParaRPr lang="en-US" sz="28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06815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Review yang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telah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kita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pelajari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di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lesson 1 </a:t>
            </a:r>
            <a:r>
              <a:rPr lang="en-US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dan</a:t>
            </a:r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latin typeface="Agency FB" pitchFamily="34" charset="0"/>
                <a:ea typeface="Batang" pitchFamily="82" charset="-128"/>
              </a:rPr>
              <a:t> 2</a:t>
            </a:r>
            <a:endParaRPr lang="en-US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gency FB" pitchFamily="34" charset="0"/>
              <a:ea typeface="Batang" pitchFamily="82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7158" y="2357430"/>
            <a:ext cx="8358246" cy="392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Pengenalan</a:t>
            </a:r>
            <a:r>
              <a:rPr lang="en-US" sz="2000" dirty="0" smtClean="0">
                <a:latin typeface="Agency FB" pitchFamily="34" charset="0"/>
              </a:rPr>
              <a:t> Tools yang </a:t>
            </a:r>
            <a:r>
              <a:rPr lang="en-US" sz="2000" dirty="0" err="1" smtClean="0">
                <a:latin typeface="Agency FB" pitchFamily="34" charset="0"/>
              </a:rPr>
              <a:t>digunakan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untuk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membuat</a:t>
            </a:r>
            <a:r>
              <a:rPr lang="en-US" sz="2000" dirty="0" smtClean="0">
                <a:latin typeface="Agency FB" pitchFamily="34" charset="0"/>
              </a:rPr>
              <a:t> website.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Instalasi</a:t>
            </a:r>
            <a:r>
              <a:rPr lang="en-US" sz="2000" dirty="0" smtClean="0">
                <a:latin typeface="Agency FB" pitchFamily="34" charset="0"/>
              </a:rPr>
              <a:t> Bracket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Mencoba</a:t>
            </a: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membuat</a:t>
            </a:r>
            <a:r>
              <a:rPr lang="en-US" sz="2000" dirty="0" smtClean="0">
                <a:latin typeface="Agency FB" pitchFamily="34" charset="0"/>
              </a:rPr>
              <a:t> program HTML </a:t>
            </a:r>
            <a:r>
              <a:rPr lang="en-US" sz="2000" dirty="0" err="1" smtClean="0">
                <a:latin typeface="Agency FB" pitchFamily="34" charset="0"/>
              </a:rPr>
              <a:t>dan</a:t>
            </a:r>
            <a:r>
              <a:rPr lang="en-US" sz="2000" dirty="0" smtClean="0">
                <a:latin typeface="Agency FB" pitchFamily="34" charset="0"/>
              </a:rPr>
              <a:t> CSS </a:t>
            </a:r>
            <a:r>
              <a:rPr lang="en-US" sz="2000" dirty="0" err="1" smtClean="0">
                <a:latin typeface="Agency FB" pitchFamily="34" charset="0"/>
              </a:rPr>
              <a:t>dengan</a:t>
            </a:r>
            <a:r>
              <a:rPr lang="en-US" sz="2000" dirty="0" smtClean="0">
                <a:latin typeface="Agency FB" pitchFamily="34" charset="0"/>
              </a:rPr>
              <a:t> Bracket.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Mempelajari</a:t>
            </a:r>
            <a:r>
              <a:rPr lang="en-US" sz="2000" dirty="0" smtClean="0">
                <a:latin typeface="Agency FB" pitchFamily="34" charset="0"/>
              </a:rPr>
              <a:t> tag Heading </a:t>
            </a:r>
            <a:r>
              <a:rPr lang="en-US" sz="2000" dirty="0" err="1" smtClean="0">
                <a:latin typeface="Agency FB" pitchFamily="34" charset="0"/>
              </a:rPr>
              <a:t>pada</a:t>
            </a:r>
            <a:r>
              <a:rPr lang="en-US" sz="2000" dirty="0" smtClean="0">
                <a:latin typeface="Agency FB" pitchFamily="34" charset="0"/>
              </a:rPr>
              <a:t> HTML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Mempelajari</a:t>
            </a:r>
            <a:r>
              <a:rPr lang="en-US" sz="2000" dirty="0" smtClean="0">
                <a:latin typeface="Agency FB" pitchFamily="34" charset="0"/>
              </a:rPr>
              <a:t> tag Anchor / Link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Mempelajari</a:t>
            </a:r>
            <a:r>
              <a:rPr lang="en-US" sz="2000" dirty="0" smtClean="0">
                <a:latin typeface="Agency FB" pitchFamily="34" charset="0"/>
              </a:rPr>
              <a:t> tag Paragraph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Mempelajari</a:t>
            </a:r>
            <a:r>
              <a:rPr lang="en-US" sz="2000" dirty="0" smtClean="0">
                <a:latin typeface="Agency FB" pitchFamily="34" charset="0"/>
              </a:rPr>
              <a:t> tag List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Mempelajari</a:t>
            </a:r>
            <a:r>
              <a:rPr lang="en-US" sz="2000" dirty="0" smtClean="0">
                <a:latin typeface="Agency FB" pitchFamily="34" charset="0"/>
              </a:rPr>
              <a:t> tag Image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Mempelajari</a:t>
            </a:r>
            <a:r>
              <a:rPr lang="en-US" sz="2000" dirty="0" smtClean="0">
                <a:latin typeface="Agency FB" pitchFamily="34" charset="0"/>
              </a:rPr>
              <a:t> tag Video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Mempelajari</a:t>
            </a:r>
            <a:r>
              <a:rPr lang="en-US" sz="2000" dirty="0" smtClean="0">
                <a:latin typeface="Agency FB" pitchFamily="34" charset="0"/>
              </a:rPr>
              <a:t> tag Form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Mempelajari</a:t>
            </a:r>
            <a:r>
              <a:rPr lang="en-US" sz="2000" dirty="0" smtClean="0">
                <a:latin typeface="Agency FB" pitchFamily="34" charset="0"/>
              </a:rPr>
              <a:t> tag Table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 </a:t>
            </a:r>
            <a:r>
              <a:rPr lang="en-US" sz="2000" dirty="0" err="1" smtClean="0">
                <a:latin typeface="Agency FB" pitchFamily="34" charset="0"/>
              </a:rPr>
              <a:t>Mempelajari</a:t>
            </a:r>
            <a:r>
              <a:rPr lang="en-US" sz="2000" dirty="0" smtClean="0">
                <a:latin typeface="Agency FB" pitchFamily="34" charset="0"/>
              </a:rPr>
              <a:t> CSS (background-color, color, font-size)</a:t>
            </a:r>
            <a:endParaRPr lang="en-US" sz="2000" dirty="0">
              <a:latin typeface="Agency FB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7158" y="1785926"/>
            <a:ext cx="1714512" cy="6429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gency FB" pitchFamily="34" charset="0"/>
              </a:rPr>
              <a:t>Lesson 2</a:t>
            </a:r>
            <a:endParaRPr lang="en-US" sz="28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330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gita</dc:creator>
  <cp:lastModifiedBy>gita</cp:lastModifiedBy>
  <cp:revision>60</cp:revision>
  <dcterms:created xsi:type="dcterms:W3CDTF">2017-05-19T14:03:54Z</dcterms:created>
  <dcterms:modified xsi:type="dcterms:W3CDTF">2017-05-27T02:39:59Z</dcterms:modified>
</cp:coreProperties>
</file>