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144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Mengenal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Teknologi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Pengembangan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Website</a:t>
            </a:r>
          </a:p>
        </p:txBody>
      </p:sp>
      <p:pic>
        <p:nvPicPr>
          <p:cNvPr id="24" name="Picture 23" descr="website-design-and-development-sl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00240"/>
            <a:ext cx="6357982" cy="3659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857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143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643206" cy="3429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72198" y="2214554"/>
            <a:ext cx="2643206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643206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72198" y="2143116"/>
            <a:ext cx="2643206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Front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Back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Database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714620"/>
            <a:ext cx="2428892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HTML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CSS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JavaScript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0430" y="2714620"/>
            <a:ext cx="2428892" cy="277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Python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Ruby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6512" y="2714620"/>
            <a:ext cx="2428892" cy="222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MySQL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PostgreSQL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Oracle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143108" y="71414"/>
            <a:ext cx="6215106" cy="21431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8860" y="571480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Kita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akan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mempelajari</a:t>
            </a:r>
            <a:endParaRPr lang="en-US" sz="3600" b="1" dirty="0" smtClean="0">
              <a:latin typeface="Batang" pitchFamily="82" charset="-128"/>
              <a:ea typeface="Batang" pitchFamily="82" charset="-128"/>
            </a:endParaRPr>
          </a:p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Batang" pitchFamily="82" charset="-128"/>
                <a:ea typeface="Batang" pitchFamily="82" charset="-128"/>
              </a:rPr>
              <a:t>HTML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dan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Batang" pitchFamily="82" charset="-128"/>
                <a:ea typeface="Batang" pitchFamily="82" charset="-128"/>
              </a:rPr>
              <a:t>CSS</a:t>
            </a:r>
            <a:endParaRPr lang="en-US" sz="3600" b="1" dirty="0">
              <a:solidFill>
                <a:srgbClr val="00B050"/>
              </a:solidFill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4" name="Picture 23" descr="vector_girl__png_by_canalrecursosps-d4s4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928670"/>
            <a:ext cx="4825397" cy="4825397"/>
          </a:xfrm>
          <a:prstGeom prst="rect">
            <a:avLst/>
          </a:prstGeom>
        </p:spPr>
      </p:pic>
      <p:pic>
        <p:nvPicPr>
          <p:cNvPr id="8" name="Picture 7" descr="1-Mgd1-1-mkYm5VIvIrVKZX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5995"/>
            <a:ext cx="3357586" cy="33575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Website Development Tools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3575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786082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5074" y="2214554"/>
            <a:ext cx="2500330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78608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15074" y="2143116"/>
            <a:ext cx="2500330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Text Editor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Extention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2714620"/>
            <a:ext cx="2000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 Notepad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Sublime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Atom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Bracket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2714620"/>
            <a:ext cx="2286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Chrome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Firefox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Opera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Internet Explorer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64" y="2714620"/>
            <a:ext cx="2143140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Inspect Element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Web Developer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Notep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857496"/>
            <a:ext cx="438136" cy="438136"/>
          </a:xfrm>
          <a:prstGeom prst="rect">
            <a:avLst/>
          </a:prstGeom>
        </p:spPr>
      </p:pic>
      <p:pic>
        <p:nvPicPr>
          <p:cNvPr id="24" name="Picture 23" descr="Sublime_Text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429000"/>
            <a:ext cx="500066" cy="500066"/>
          </a:xfrm>
          <a:prstGeom prst="rect">
            <a:avLst/>
          </a:prstGeom>
        </p:spPr>
      </p:pic>
      <p:pic>
        <p:nvPicPr>
          <p:cNvPr id="25" name="Picture 24" descr="d8548f4ce56f159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" y="3929066"/>
            <a:ext cx="517456" cy="517456"/>
          </a:xfrm>
          <a:prstGeom prst="rect">
            <a:avLst/>
          </a:prstGeom>
        </p:spPr>
      </p:pic>
      <p:pic>
        <p:nvPicPr>
          <p:cNvPr id="27" name="Picture 26" descr="1200px-Brackets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4500570"/>
            <a:ext cx="500066" cy="500066"/>
          </a:xfrm>
          <a:prstGeom prst="rect">
            <a:avLst/>
          </a:prstGeom>
        </p:spPr>
      </p:pic>
      <p:pic>
        <p:nvPicPr>
          <p:cNvPr id="28" name="Picture 27" descr="Internet_Explorer_9_ico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4500570"/>
            <a:ext cx="500066" cy="500066"/>
          </a:xfrm>
          <a:prstGeom prst="rect">
            <a:avLst/>
          </a:prstGeom>
        </p:spPr>
      </p:pic>
      <p:pic>
        <p:nvPicPr>
          <p:cNvPr id="29" name="Picture 28" descr="Opera_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7554" y="3921966"/>
            <a:ext cx="507166" cy="507166"/>
          </a:xfrm>
          <a:prstGeom prst="rect">
            <a:avLst/>
          </a:prstGeom>
        </p:spPr>
      </p:pic>
      <p:pic>
        <p:nvPicPr>
          <p:cNvPr id="30" name="Picture 29" descr="firefox-51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7554" y="3429000"/>
            <a:ext cx="500066" cy="500066"/>
          </a:xfrm>
          <a:prstGeom prst="rect">
            <a:avLst/>
          </a:prstGeom>
        </p:spPr>
      </p:pic>
      <p:pic>
        <p:nvPicPr>
          <p:cNvPr id="31" name="Picture 30" descr="chrome-51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7554" y="2786058"/>
            <a:ext cx="571504" cy="571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8bfe4e908bb8b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0"/>
            <a:ext cx="7540092" cy="735809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4348" y="0"/>
            <a:ext cx="32147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3929058" cy="24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Berkenalan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Dengan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Struktur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atang" pitchFamily="82" charset="-128"/>
                <a:ea typeface="Batang" pitchFamily="82" charset="-128"/>
              </a:rPr>
              <a:t> Website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74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</dc:creator>
  <cp:lastModifiedBy>gita</cp:lastModifiedBy>
  <cp:revision>34</cp:revision>
  <dcterms:created xsi:type="dcterms:W3CDTF">2017-05-19T14:03:54Z</dcterms:created>
  <dcterms:modified xsi:type="dcterms:W3CDTF">2017-05-20T02:23:49Z</dcterms:modified>
</cp:coreProperties>
</file>