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9" r:id="rId3"/>
    <p:sldId id="270" r:id="rId4"/>
    <p:sldId id="265" r:id="rId5"/>
    <p:sldId id="257" r:id="rId6"/>
    <p:sldId id="266" r:id="rId7"/>
    <p:sldId id="268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6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B212-7A24-4080-B78A-28660FE3F1CD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azing facts abo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Apa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yang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akan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kita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pelajari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pada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5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6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ini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?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2500306"/>
            <a:ext cx="8143932" cy="31432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Agency FB" pitchFamily="34" charset="0"/>
              </a:rPr>
              <a:t>Pengenalan</a:t>
            </a:r>
            <a:r>
              <a:rPr lang="en-US" sz="2000" dirty="0" smtClean="0">
                <a:latin typeface="Agency FB" pitchFamily="34" charset="0"/>
              </a:rPr>
              <a:t> website responsive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Mencoba</a:t>
            </a:r>
            <a:r>
              <a:rPr lang="en-US" sz="2000" dirty="0" smtClean="0">
                <a:latin typeface="Agency FB" pitchFamily="34" charset="0"/>
              </a:rPr>
              <a:t> Class Responsive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Bootstrap (Extra small devices, Small devices, Medium devices, Large devices,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semua</a:t>
            </a:r>
            <a:r>
              <a:rPr lang="en-US" sz="2000" dirty="0" smtClean="0">
                <a:latin typeface="Agency FB" pitchFamily="34" charset="0"/>
              </a:rPr>
              <a:t> device)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Agency FB" pitchFamily="34" charset="0"/>
              </a:rPr>
              <a:t>Praktik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mengimplementasikan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desain</a:t>
            </a:r>
            <a:r>
              <a:rPr lang="en-US" sz="2000" dirty="0" smtClean="0">
                <a:latin typeface="Agency FB" pitchFamily="34" charset="0"/>
              </a:rPr>
              <a:t> web yang </a:t>
            </a:r>
            <a:r>
              <a:rPr lang="en-US" sz="2000" dirty="0" err="1" smtClean="0">
                <a:latin typeface="Agency FB" pitchFamily="34" charset="0"/>
              </a:rPr>
              <a:t>sudah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dibuat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lesson 1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Bootstrap </a:t>
            </a:r>
            <a:r>
              <a:rPr lang="en-US" sz="2000" dirty="0" err="1" smtClean="0">
                <a:latin typeface="Agency FB" pitchFamily="34" charset="0"/>
              </a:rPr>
              <a:t>namun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menjadi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lebih</a:t>
            </a:r>
            <a:r>
              <a:rPr lang="en-US" sz="2000" dirty="0" smtClean="0">
                <a:latin typeface="Agency FB" pitchFamily="34" charset="0"/>
              </a:rPr>
              <a:t> responsive.</a:t>
            </a:r>
            <a:endParaRPr lang="en-US" sz="2000" dirty="0" smtClean="0">
              <a:latin typeface="Agency FB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472" y="2071678"/>
            <a:ext cx="1714512" cy="6429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</a:t>
            </a:r>
            <a:r>
              <a:rPr lang="en-US" sz="2800" dirty="0" smtClean="0">
                <a:latin typeface="Agency FB" pitchFamily="34" charset="0"/>
              </a:rPr>
              <a:t>5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Apa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yang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akan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kita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pelajari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pada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5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6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ini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?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2571744"/>
            <a:ext cx="8286808" cy="30003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Agency FB" pitchFamily="34" charset="0"/>
              </a:rPr>
              <a:t>Mulai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mengerjakan</a:t>
            </a:r>
            <a:r>
              <a:rPr lang="en-US" sz="3200" dirty="0" smtClean="0">
                <a:latin typeface="Agency FB" pitchFamily="34" charset="0"/>
              </a:rPr>
              <a:t> Project </a:t>
            </a:r>
            <a:r>
              <a:rPr lang="en-US" sz="3200" dirty="0" err="1" smtClean="0">
                <a:latin typeface="Agency FB" pitchFamily="34" charset="0"/>
              </a:rPr>
              <a:t>Pribadi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Kamu</a:t>
            </a:r>
            <a:r>
              <a:rPr lang="en-US" sz="3200" dirty="0" smtClean="0">
                <a:latin typeface="Agency FB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Agency FB" pitchFamily="34" charset="0"/>
              </a:rPr>
              <a:t>Silahkan</a:t>
            </a:r>
            <a:r>
              <a:rPr lang="en-US" sz="3200" dirty="0" smtClean="0">
                <a:latin typeface="Agency FB" pitchFamily="34" charset="0"/>
              </a:rPr>
              <a:t> request </a:t>
            </a:r>
            <a:r>
              <a:rPr lang="en-US" sz="3200" dirty="0" err="1" smtClean="0">
                <a:latin typeface="Agency FB" pitchFamily="34" charset="0"/>
              </a:rPr>
              <a:t>dan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bertanya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apapun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materi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kamu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inginkan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dapat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membantu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kamu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dalam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membangun</a:t>
            </a:r>
            <a:r>
              <a:rPr lang="en-US" sz="3200" dirty="0" smtClean="0">
                <a:latin typeface="Agency FB" pitchFamily="34" charset="0"/>
              </a:rPr>
              <a:t> website </a:t>
            </a:r>
            <a:r>
              <a:rPr lang="en-US" sz="3200" dirty="0" err="1" smtClean="0">
                <a:latin typeface="Agency FB" pitchFamily="34" charset="0"/>
              </a:rPr>
              <a:t>impian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kamu</a:t>
            </a:r>
            <a:r>
              <a:rPr lang="en-US" sz="3200" dirty="0" smtClean="0">
                <a:latin typeface="Agency FB" pitchFamily="34" charset="0"/>
              </a:rPr>
              <a:t>.</a:t>
            </a:r>
            <a:endParaRPr lang="en-US" sz="3200" dirty="0">
              <a:latin typeface="Agency FB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158" y="2000240"/>
            <a:ext cx="1714512" cy="642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</a:t>
            </a:r>
            <a:r>
              <a:rPr lang="en-US" sz="2800" dirty="0" smtClean="0">
                <a:latin typeface="Agency FB" pitchFamily="34" charset="0"/>
              </a:rPr>
              <a:t>6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Apa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yang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nanti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akan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kita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lakukan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pada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7?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2500306"/>
            <a:ext cx="8143932" cy="29289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Memesan</a:t>
            </a:r>
            <a:r>
              <a:rPr lang="en-US" sz="2800" dirty="0" smtClean="0">
                <a:latin typeface="Agency FB" pitchFamily="34" charset="0"/>
              </a:rPr>
              <a:t> hosting gratis.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Menghosting</a:t>
            </a:r>
            <a:r>
              <a:rPr lang="en-US" sz="2800" dirty="0" smtClean="0">
                <a:latin typeface="Agency FB" pitchFamily="34" charset="0"/>
              </a:rPr>
              <a:t> website </a:t>
            </a:r>
            <a:r>
              <a:rPr lang="en-US" sz="2800" dirty="0" err="1" smtClean="0">
                <a:latin typeface="Agency FB" pitchFamily="34" charset="0"/>
              </a:rPr>
              <a:t>impian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kamu</a:t>
            </a:r>
            <a:r>
              <a:rPr lang="en-US" sz="2800" dirty="0" smtClean="0">
                <a:latin typeface="Agency FB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>
                <a:latin typeface="Agency FB" pitchFamily="34" charset="0"/>
              </a:rPr>
              <a:t>Belajar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menggunakan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github</a:t>
            </a:r>
            <a:r>
              <a:rPr lang="en-US" sz="2800" dirty="0" smtClean="0">
                <a:latin typeface="Agency FB" pitchFamily="34" charset="0"/>
              </a:rPr>
              <a:t> agar </a:t>
            </a:r>
            <a:r>
              <a:rPr lang="en-US" sz="2800" dirty="0" err="1" smtClean="0">
                <a:latin typeface="Agency FB" pitchFamily="34" charset="0"/>
              </a:rPr>
              <a:t>kamu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bisa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mengerti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cara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bekerja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secara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tim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dalam</a:t>
            </a:r>
            <a:r>
              <a:rPr lang="en-US" sz="2800" dirty="0" smtClean="0">
                <a:latin typeface="Agency FB" pitchFamily="34" charset="0"/>
              </a:rPr>
              <a:t> software developer.</a:t>
            </a:r>
            <a:endParaRPr lang="en-US" sz="2800" dirty="0" smtClean="0">
              <a:latin typeface="Agency FB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472" y="2071678"/>
            <a:ext cx="1714512" cy="6429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</a:t>
            </a:r>
            <a:r>
              <a:rPr lang="en-US" sz="2800" dirty="0" smtClean="0">
                <a:latin typeface="Agency FB" pitchFamily="34" charset="0"/>
              </a:rPr>
              <a:t>7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Review yang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telah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kita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pelajari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1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2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2500306"/>
            <a:ext cx="8001056" cy="2928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Peserta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mampu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memetakan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membedakan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berbagai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macam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teknologi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dalam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pembuatan</a:t>
            </a:r>
            <a:r>
              <a:rPr lang="en-US" sz="2000" dirty="0" smtClean="0">
                <a:latin typeface="Agency FB" pitchFamily="34" charset="0"/>
              </a:rPr>
              <a:t> website.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Peserta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mampu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mengenali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struktur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dasar</a:t>
            </a:r>
            <a:r>
              <a:rPr lang="en-US" sz="2000" dirty="0" smtClean="0">
                <a:latin typeface="Agency FB" pitchFamily="34" charset="0"/>
              </a:rPr>
              <a:t> layout </a:t>
            </a:r>
            <a:r>
              <a:rPr lang="en-US" sz="2000" dirty="0" err="1" smtClean="0">
                <a:latin typeface="Agency FB" pitchFamily="34" charset="0"/>
              </a:rPr>
              <a:t>dalam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suatu</a:t>
            </a:r>
            <a:r>
              <a:rPr lang="en-US" sz="2000" dirty="0" smtClean="0">
                <a:latin typeface="Agency FB" pitchFamily="34" charset="0"/>
              </a:rPr>
              <a:t> website. (Header,  Navigation, Content, Sidebar, Footer).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layout website </a:t>
            </a:r>
            <a:r>
              <a:rPr lang="en-US" sz="2000" dirty="0" err="1" smtClean="0">
                <a:latin typeface="Agency FB" pitchFamily="34" charset="0"/>
              </a:rPr>
              <a:t>pribadi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kertas</a:t>
            </a:r>
            <a:r>
              <a:rPr lang="en-US" sz="2000" dirty="0" smtClean="0">
                <a:latin typeface="Agency FB" pitchFamily="34" charset="0"/>
              </a:rPr>
              <a:t>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7158" y="2000240"/>
            <a:ext cx="1714512" cy="6429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1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681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Review yang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telah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kita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pelajari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1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2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58" y="2357430"/>
            <a:ext cx="8358246" cy="392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Pengenalan</a:t>
            </a:r>
            <a:r>
              <a:rPr lang="en-US" sz="2000" dirty="0" smtClean="0">
                <a:latin typeface="Agency FB" pitchFamily="34" charset="0"/>
              </a:rPr>
              <a:t> Tools yang </a:t>
            </a:r>
            <a:r>
              <a:rPr lang="en-US" sz="2000" dirty="0" err="1" smtClean="0">
                <a:latin typeface="Agency FB" pitchFamily="34" charset="0"/>
              </a:rPr>
              <a:t>digunakan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untuk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website.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Instalasi</a:t>
            </a:r>
            <a:r>
              <a:rPr lang="en-US" sz="2000" dirty="0" smtClean="0">
                <a:latin typeface="Agency FB" pitchFamily="34" charset="0"/>
              </a:rPr>
              <a:t> Bracket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Mencoba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program HTML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CSS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Bracket.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Heading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HTML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Anchor / Link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Paragraph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List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Image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Video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Form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Table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CSS (background-color, color, font-size)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158" y="1785926"/>
            <a:ext cx="1714512" cy="642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2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Review yang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telah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kita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pelajari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3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4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2571744"/>
            <a:ext cx="8286808" cy="30003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satu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tag div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HTML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juga</a:t>
            </a:r>
            <a:r>
              <a:rPr lang="en-US" sz="2000" dirty="0" smtClean="0">
                <a:latin typeface="Agency FB" pitchFamily="34" charset="0"/>
              </a:rPr>
              <a:t> CSS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dua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tag div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HTML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juga</a:t>
            </a:r>
            <a:r>
              <a:rPr lang="en-US" sz="2000" dirty="0" smtClean="0">
                <a:latin typeface="Agency FB" pitchFamily="34" charset="0"/>
              </a:rPr>
              <a:t> CSS (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float left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right)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tiga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tag div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HTML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juga</a:t>
            </a:r>
            <a:r>
              <a:rPr lang="en-US" sz="2000" dirty="0" smtClean="0">
                <a:latin typeface="Agency FB" pitchFamily="34" charset="0"/>
              </a:rPr>
              <a:t> CSS (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float left)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Praktik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mengimplementasikan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desain</a:t>
            </a:r>
            <a:r>
              <a:rPr lang="en-US" sz="2000" dirty="0" smtClean="0">
                <a:latin typeface="Agency FB" pitchFamily="34" charset="0"/>
              </a:rPr>
              <a:t> web yang </a:t>
            </a:r>
            <a:r>
              <a:rPr lang="en-US" sz="2000" dirty="0" err="1" smtClean="0">
                <a:latin typeface="Agency FB" pitchFamily="34" charset="0"/>
              </a:rPr>
              <a:t>sudah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dibuat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lesson 1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158" y="2000240"/>
            <a:ext cx="1714512" cy="642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3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Review yang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telah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kita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pelajari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3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4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2500306"/>
            <a:ext cx="8143932" cy="371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Pengenalan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tentang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Download Bootstrap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cara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penggunaannya</a:t>
            </a:r>
            <a:endParaRPr lang="en-US" sz="2000" dirty="0" smtClean="0">
              <a:latin typeface="Agency FB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Mencoba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satu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Mencoba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satu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Mencoba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satu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Praktik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mengimplementasikan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desain</a:t>
            </a:r>
            <a:r>
              <a:rPr lang="en-US" sz="2000" dirty="0" smtClean="0">
                <a:latin typeface="Agency FB" pitchFamily="34" charset="0"/>
              </a:rPr>
              <a:t> web yang </a:t>
            </a:r>
            <a:r>
              <a:rPr lang="en-US" sz="2000" dirty="0" err="1" smtClean="0">
                <a:latin typeface="Agency FB" pitchFamily="34" charset="0"/>
              </a:rPr>
              <a:t>sudah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dibuat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lesson 1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472" y="2071678"/>
            <a:ext cx="1714512" cy="6429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4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405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gita</dc:creator>
  <cp:lastModifiedBy>gita</cp:lastModifiedBy>
  <cp:revision>61</cp:revision>
  <dcterms:created xsi:type="dcterms:W3CDTF">2017-05-19T14:03:54Z</dcterms:created>
  <dcterms:modified xsi:type="dcterms:W3CDTF">2017-06-03T02:07:19Z</dcterms:modified>
</cp:coreProperties>
</file>