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7" r:id="rId1"/>
  </p:sldMasterIdLst>
  <p:sldIdLst>
    <p:sldId id="256" r:id="rId2"/>
    <p:sldId id="272" r:id="rId3"/>
    <p:sldId id="273" r:id="rId4"/>
    <p:sldId id="258" r:id="rId5"/>
    <p:sldId id="260" r:id="rId6"/>
    <p:sldId id="261" r:id="rId7"/>
    <p:sldId id="274" r:id="rId8"/>
    <p:sldId id="266" r:id="rId9"/>
    <p:sldId id="268" r:id="rId10"/>
    <p:sldId id="269" r:id="rId11"/>
    <p:sldId id="270" r:id="rId12"/>
    <p:sldId id="271" r:id="rId13"/>
    <p:sldId id="277" r:id="rId14"/>
    <p:sldId id="276" r:id="rId15"/>
    <p:sldId id="275" r:id="rId16"/>
    <p:sldId id="267" r:id="rId17"/>
    <p:sldId id="278" r:id="rId18"/>
    <p:sldId id="279" r:id="rId19"/>
    <p:sldId id="28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3DB59E-6E3D-49BE-A39D-66D651A54B3A}" v="152" dt="2023-07-06T15:10:37.2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ed Ali, Syed Muhammad Iqbal" userId="fa281469-eb73-42ed-b523-40f02e907f32" providerId="ADAL" clId="{C43DB59E-6E3D-49BE-A39D-66D651A54B3A}"/>
    <pc:docChg chg="undo redo custSel addSld delSld modSld sldOrd">
      <pc:chgData name="Syed Ali, Syed Muhammad Iqbal" userId="fa281469-eb73-42ed-b523-40f02e907f32" providerId="ADAL" clId="{C43DB59E-6E3D-49BE-A39D-66D651A54B3A}" dt="2023-07-06T15:10:37.217" v="5543"/>
      <pc:docMkLst>
        <pc:docMk/>
      </pc:docMkLst>
      <pc:sldChg chg="addSp delSp modSp mod setBg addAnim delAnim modAnim setClrOvrMap delDesignElem">
        <pc:chgData name="Syed Ali, Syed Muhammad Iqbal" userId="fa281469-eb73-42ed-b523-40f02e907f32" providerId="ADAL" clId="{C43DB59E-6E3D-49BE-A39D-66D651A54B3A}" dt="2023-07-06T15:10:37.217" v="5543"/>
        <pc:sldMkLst>
          <pc:docMk/>
          <pc:sldMk cId="1992381310" sldId="256"/>
        </pc:sldMkLst>
        <pc:spChg chg="mod">
          <ac:chgData name="Syed Ali, Syed Muhammad Iqbal" userId="fa281469-eb73-42ed-b523-40f02e907f32" providerId="ADAL" clId="{C43DB59E-6E3D-49BE-A39D-66D651A54B3A}" dt="2023-07-06T15:10:37.217" v="5543"/>
          <ac:spMkLst>
            <pc:docMk/>
            <pc:sldMk cId="1992381310" sldId="256"/>
            <ac:spMk id="2" creationId="{CC5E928C-8507-4054-B5D1-9FBC493CB13C}"/>
          </ac:spMkLst>
        </pc:spChg>
        <pc:spChg chg="add mod">
          <ac:chgData name="Syed Ali, Syed Muhammad Iqbal" userId="fa281469-eb73-42ed-b523-40f02e907f32" providerId="ADAL" clId="{C43DB59E-6E3D-49BE-A39D-66D651A54B3A}" dt="2023-07-06T15:03:48.539" v="5353" actId="1076"/>
          <ac:spMkLst>
            <pc:docMk/>
            <pc:sldMk cId="1992381310" sldId="256"/>
            <ac:spMk id="3" creationId="{558B9244-C334-DC43-2436-3ECC8E05E8B3}"/>
          </ac:spMkLst>
        </pc:spChg>
        <pc:spChg chg="add del mod">
          <ac:chgData name="Syed Ali, Syed Muhammad Iqbal" userId="fa281469-eb73-42ed-b523-40f02e907f32" providerId="ADAL" clId="{C43DB59E-6E3D-49BE-A39D-66D651A54B3A}" dt="2023-07-06T15:04:41.943" v="5393"/>
          <ac:spMkLst>
            <pc:docMk/>
            <pc:sldMk cId="1992381310" sldId="256"/>
            <ac:spMk id="4" creationId="{6DE28F6F-0029-7107-58A1-BD8D0643105D}"/>
          </ac:spMkLst>
        </pc:spChg>
        <pc:spChg chg="add mod">
          <ac:chgData name="Syed Ali, Syed Muhammad Iqbal" userId="fa281469-eb73-42ed-b523-40f02e907f32" providerId="ADAL" clId="{C43DB59E-6E3D-49BE-A39D-66D651A54B3A}" dt="2023-07-06T15:04:45.220" v="5394" actId="1076"/>
          <ac:spMkLst>
            <pc:docMk/>
            <pc:sldMk cId="1992381310" sldId="256"/>
            <ac:spMk id="5" creationId="{0BCAA791-A275-4A1B-2ACC-E40F8276C022}"/>
          </ac:spMkLst>
        </pc:spChg>
        <pc:spChg chg="add del">
          <ac:chgData name="Syed Ali, Syed Muhammad Iqbal" userId="fa281469-eb73-42ed-b523-40f02e907f32" providerId="ADAL" clId="{C43DB59E-6E3D-49BE-A39D-66D651A54B3A}" dt="2023-07-06T01:12:28.926" v="2290"/>
          <ac:spMkLst>
            <pc:docMk/>
            <pc:sldMk cId="1992381310" sldId="256"/>
            <ac:spMk id="5" creationId="{7A675F33-98AF-4B83-A3BB-0780A23145E6}"/>
          </ac:spMkLst>
        </pc:spChg>
        <pc:spChg chg="add del">
          <ac:chgData name="Syed Ali, Syed Muhammad Iqbal" userId="fa281469-eb73-42ed-b523-40f02e907f32" providerId="ADAL" clId="{C43DB59E-6E3D-49BE-A39D-66D651A54B3A}" dt="2023-07-05T08:12:28.861" v="1576"/>
          <ac:spMkLst>
            <pc:docMk/>
            <pc:sldMk cId="1992381310" sldId="256"/>
            <ac:spMk id="7" creationId="{DE27238C-8EAF-4098-86E6-7723B7DAE601}"/>
          </ac:spMkLst>
        </pc:spChg>
        <pc:spChg chg="add del">
          <ac:chgData name="Syed Ali, Syed Muhammad Iqbal" userId="fa281469-eb73-42ed-b523-40f02e907f32" providerId="ADAL" clId="{C43DB59E-6E3D-49BE-A39D-66D651A54B3A}" dt="2023-07-05T08:12:26.540" v="1572" actId="26606"/>
          <ac:spMkLst>
            <pc:docMk/>
            <pc:sldMk cId="1992381310" sldId="256"/>
            <ac:spMk id="8" creationId="{C885E190-58DD-42DD-A4A8-401E15C92A52}"/>
          </ac:spMkLst>
        </pc:spChg>
        <pc:spChg chg="add del">
          <ac:chgData name="Syed Ali, Syed Muhammad Iqbal" userId="fa281469-eb73-42ed-b523-40f02e907f32" providerId="ADAL" clId="{C43DB59E-6E3D-49BE-A39D-66D651A54B3A}" dt="2023-07-05T08:12:28.861" v="1576"/>
          <ac:spMkLst>
            <pc:docMk/>
            <pc:sldMk cId="1992381310" sldId="256"/>
            <ac:spMk id="9" creationId="{992F97B1-1891-4FCC-9E5F-BA97EDB48F89}"/>
          </ac:spMkLst>
        </pc:spChg>
        <pc:spChg chg="add del">
          <ac:chgData name="Syed Ali, Syed Muhammad Iqbal" userId="fa281469-eb73-42ed-b523-40f02e907f32" providerId="ADAL" clId="{C43DB59E-6E3D-49BE-A39D-66D651A54B3A}" dt="2023-07-06T01:24:47.869" v="2335" actId="26606"/>
          <ac:spMkLst>
            <pc:docMk/>
            <pc:sldMk cId="1992381310" sldId="256"/>
            <ac:spMk id="10" creationId="{65513E21-21B0-48DB-8CF1-35E43B33A477}"/>
          </ac:spMkLst>
        </pc:spChg>
        <pc:spChg chg="add del">
          <ac:chgData name="Syed Ali, Syed Muhammad Iqbal" userId="fa281469-eb73-42ed-b523-40f02e907f32" providerId="ADAL" clId="{C43DB59E-6E3D-49BE-A39D-66D651A54B3A}" dt="2023-07-05T08:12:28.861" v="1576"/>
          <ac:spMkLst>
            <pc:docMk/>
            <pc:sldMk cId="1992381310" sldId="256"/>
            <ac:spMk id="11" creationId="{78C6C821-FEE1-4EB6-9590-C021440C77DE}"/>
          </ac:spMkLst>
        </pc:spChg>
        <pc:spChg chg="add del">
          <ac:chgData name="Syed Ali, Syed Muhammad Iqbal" userId="fa281469-eb73-42ed-b523-40f02e907f32" providerId="ADAL" clId="{C43DB59E-6E3D-49BE-A39D-66D651A54B3A}" dt="2023-07-05T08:12:28.861" v="1576"/>
          <ac:spMkLst>
            <pc:docMk/>
            <pc:sldMk cId="1992381310" sldId="256"/>
            <ac:spMk id="13" creationId="{B61A74B3-E247-44D4-8C48-FAE8E2056401}"/>
          </ac:spMkLst>
        </pc:spChg>
        <pc:picChg chg="add del">
          <ac:chgData name="Syed Ali, Syed Muhammad Iqbal" userId="fa281469-eb73-42ed-b523-40f02e907f32" providerId="ADAL" clId="{C43DB59E-6E3D-49BE-A39D-66D651A54B3A}" dt="2023-07-05T08:12:26.540" v="1572" actId="26606"/>
          <ac:picMkLst>
            <pc:docMk/>
            <pc:sldMk cId="1992381310" sldId="256"/>
            <ac:picMk id="4" creationId="{8FA00C1D-C370-738F-634C-31E103C37D5C}"/>
          </ac:picMkLst>
        </pc:picChg>
        <pc:picChg chg="add mod">
          <ac:chgData name="Syed Ali, Syed Muhammad Iqbal" userId="fa281469-eb73-42ed-b523-40f02e907f32" providerId="ADAL" clId="{C43DB59E-6E3D-49BE-A39D-66D651A54B3A}" dt="2023-07-06T01:24:56.249" v="2336" actId="1076"/>
          <ac:picMkLst>
            <pc:docMk/>
            <pc:sldMk cId="1992381310" sldId="256"/>
            <ac:picMk id="6" creationId="{B377513E-C5D5-0A42-5821-7FD3B58B73DE}"/>
          </ac:picMkLst>
        </pc:picChg>
        <pc:cxnChg chg="add del">
          <ac:chgData name="Syed Ali, Syed Muhammad Iqbal" userId="fa281469-eb73-42ed-b523-40f02e907f32" providerId="ADAL" clId="{C43DB59E-6E3D-49BE-A39D-66D651A54B3A}" dt="2023-07-06T01:24:47.869" v="2335" actId="26606"/>
          <ac:cxnSpMkLst>
            <pc:docMk/>
            <pc:sldMk cId="1992381310" sldId="256"/>
            <ac:cxnSpMk id="12" creationId="{580B8A35-DEA7-4D43-9DF8-90B4681D0FAD}"/>
          </ac:cxnSpMkLst>
        </pc:cxnChg>
      </pc:sldChg>
      <pc:sldChg chg="modSp del mod">
        <pc:chgData name="Syed Ali, Syed Muhammad Iqbal" userId="fa281469-eb73-42ed-b523-40f02e907f32" providerId="ADAL" clId="{C43DB59E-6E3D-49BE-A39D-66D651A54B3A}" dt="2023-06-14T00:36:29.388" v="70" actId="2696"/>
        <pc:sldMkLst>
          <pc:docMk/>
          <pc:sldMk cId="644358979" sldId="257"/>
        </pc:sldMkLst>
        <pc:spChg chg="mod">
          <ac:chgData name="Syed Ali, Syed Muhammad Iqbal" userId="fa281469-eb73-42ed-b523-40f02e907f32" providerId="ADAL" clId="{C43DB59E-6E3D-49BE-A39D-66D651A54B3A}" dt="2023-06-13T08:33:15.750" v="50" actId="20577"/>
          <ac:spMkLst>
            <pc:docMk/>
            <pc:sldMk cId="644358979" sldId="257"/>
            <ac:spMk id="2" creationId="{1AA53DA8-77C4-49C9-BA4F-A6E3455F28FB}"/>
          </ac:spMkLst>
        </pc:spChg>
        <pc:spChg chg="mod">
          <ac:chgData name="Syed Ali, Syed Muhammad Iqbal" userId="fa281469-eb73-42ed-b523-40f02e907f32" providerId="ADAL" clId="{C43DB59E-6E3D-49BE-A39D-66D651A54B3A}" dt="2023-06-13T08:35:21.315" v="57" actId="1076"/>
          <ac:spMkLst>
            <pc:docMk/>
            <pc:sldMk cId="644358979" sldId="257"/>
            <ac:spMk id="3" creationId="{3EC7AF11-0C9E-4B73-AD9A-B41AA966C87E}"/>
          </ac:spMkLst>
        </pc:spChg>
      </pc:sldChg>
      <pc:sldChg chg="addSp delSp modSp mod setBg setClrOvrMap delDesignElem">
        <pc:chgData name="Syed Ali, Syed Muhammad Iqbal" userId="fa281469-eb73-42ed-b523-40f02e907f32" providerId="ADAL" clId="{C43DB59E-6E3D-49BE-A39D-66D651A54B3A}" dt="2023-07-06T15:10:37.217" v="5543"/>
        <pc:sldMkLst>
          <pc:docMk/>
          <pc:sldMk cId="988995699" sldId="258"/>
        </pc:sldMkLst>
        <pc:spChg chg="mod">
          <ac:chgData name="Syed Ali, Syed Muhammad Iqbal" userId="fa281469-eb73-42ed-b523-40f02e907f32" providerId="ADAL" clId="{C43DB59E-6E3D-49BE-A39D-66D651A54B3A}" dt="2023-07-06T15:10:37.217" v="5543"/>
          <ac:spMkLst>
            <pc:docMk/>
            <pc:sldMk cId="988995699" sldId="258"/>
            <ac:spMk id="2" creationId="{2C1E0CEB-F398-44A2-869F-869D46C42A3D}"/>
          </ac:spMkLst>
        </pc:spChg>
        <pc:spChg chg="mod">
          <ac:chgData name="Syed Ali, Syed Muhammad Iqbal" userId="fa281469-eb73-42ed-b523-40f02e907f32" providerId="ADAL" clId="{C43DB59E-6E3D-49BE-A39D-66D651A54B3A}" dt="2023-07-06T01:23:43.955" v="2320" actId="26606"/>
          <ac:spMkLst>
            <pc:docMk/>
            <pc:sldMk cId="988995699" sldId="258"/>
            <ac:spMk id="3" creationId="{86733BCF-0564-4C68-9425-6013FDAFF777}"/>
          </ac:spMkLst>
        </pc:spChg>
        <pc:spChg chg="add del">
          <ac:chgData name="Syed Ali, Syed Muhammad Iqbal" userId="fa281469-eb73-42ed-b523-40f02e907f32" providerId="ADAL" clId="{C43DB59E-6E3D-49BE-A39D-66D651A54B3A}" dt="2023-07-06T01:23:43.955" v="2320" actId="26606"/>
          <ac:spMkLst>
            <pc:docMk/>
            <pc:sldMk cId="988995699" sldId="258"/>
            <ac:spMk id="9" creationId="{7BEFDA1A-2A01-4C29-A5D0-AE6F050D07DF}"/>
          </ac:spMkLst>
        </pc:spChg>
        <pc:spChg chg="add del">
          <ac:chgData name="Syed Ali, Syed Muhammad Iqbal" userId="fa281469-eb73-42ed-b523-40f02e907f32" providerId="ADAL" clId="{C43DB59E-6E3D-49BE-A39D-66D651A54B3A}" dt="2023-07-06T01:23:43.955" v="2320" actId="26606"/>
          <ac:spMkLst>
            <pc:docMk/>
            <pc:sldMk cId="988995699" sldId="258"/>
            <ac:spMk id="13" creationId="{279D3810-B86F-4009-84EC-DE0FEABD6FCE}"/>
          </ac:spMkLst>
        </pc:spChg>
        <pc:spChg chg="add del">
          <ac:chgData name="Syed Ali, Syed Muhammad Iqbal" userId="fa281469-eb73-42ed-b523-40f02e907f32" providerId="ADAL" clId="{C43DB59E-6E3D-49BE-A39D-66D651A54B3A}" dt="2023-07-06T01:23:19.811" v="2313" actId="26606"/>
          <ac:spMkLst>
            <pc:docMk/>
            <pc:sldMk cId="988995699" sldId="258"/>
            <ac:spMk id="19" creationId="{35C3D674-3D59-4E93-80CA-0C0A9095E816}"/>
          </ac:spMkLst>
        </pc:spChg>
        <pc:spChg chg="add del">
          <ac:chgData name="Syed Ali, Syed Muhammad Iqbal" userId="fa281469-eb73-42ed-b523-40f02e907f32" providerId="ADAL" clId="{C43DB59E-6E3D-49BE-A39D-66D651A54B3A}" dt="2023-07-06T01:23:19.811" v="2313" actId="26606"/>
          <ac:spMkLst>
            <pc:docMk/>
            <pc:sldMk cId="988995699" sldId="258"/>
            <ac:spMk id="21" creationId="{EF2A81E1-BCBE-426B-8C09-33274E69409D}"/>
          </ac:spMkLst>
        </pc:spChg>
        <pc:spChg chg="add del">
          <ac:chgData name="Syed Ali, Syed Muhammad Iqbal" userId="fa281469-eb73-42ed-b523-40f02e907f32" providerId="ADAL" clId="{C43DB59E-6E3D-49BE-A39D-66D651A54B3A}" dt="2023-07-06T01:23:02.534" v="2301" actId="26606"/>
          <ac:spMkLst>
            <pc:docMk/>
            <pc:sldMk cId="988995699" sldId="258"/>
            <ac:spMk id="24" creationId="{123EA69C-102A-4DD0-9547-05DCD271D159}"/>
          </ac:spMkLst>
        </pc:spChg>
        <pc:spChg chg="add del">
          <ac:chgData name="Syed Ali, Syed Muhammad Iqbal" userId="fa281469-eb73-42ed-b523-40f02e907f32" providerId="ADAL" clId="{C43DB59E-6E3D-49BE-A39D-66D651A54B3A}" dt="2023-07-06T01:23:00.347" v="2299" actId="26606"/>
          <ac:spMkLst>
            <pc:docMk/>
            <pc:sldMk cId="988995699" sldId="258"/>
            <ac:spMk id="26" creationId="{F2AF0D79-4A1A-4F27-B9F0-CF252C4AC91C}"/>
          </ac:spMkLst>
        </pc:spChg>
        <pc:spChg chg="add del">
          <ac:chgData name="Syed Ali, Syed Muhammad Iqbal" userId="fa281469-eb73-42ed-b523-40f02e907f32" providerId="ADAL" clId="{C43DB59E-6E3D-49BE-A39D-66D651A54B3A}" dt="2023-07-06T01:23:02.534" v="2301" actId="26606"/>
          <ac:spMkLst>
            <pc:docMk/>
            <pc:sldMk cId="988995699" sldId="258"/>
            <ac:spMk id="28" creationId="{600EF80B-0391-4082-9AF5-F15B091B4CE9}"/>
          </ac:spMkLst>
        </pc:spChg>
        <pc:spChg chg="add del">
          <ac:chgData name="Syed Ali, Syed Muhammad Iqbal" userId="fa281469-eb73-42ed-b523-40f02e907f32" providerId="ADAL" clId="{C43DB59E-6E3D-49BE-A39D-66D651A54B3A}" dt="2023-07-06T01:23:02.534" v="2301" actId="26606"/>
          <ac:spMkLst>
            <pc:docMk/>
            <pc:sldMk cId="988995699" sldId="258"/>
            <ac:spMk id="29" creationId="{C6870151-9189-4C3A-8379-EF3D95827A0A}"/>
          </ac:spMkLst>
        </pc:spChg>
        <pc:spChg chg="add del">
          <ac:chgData name="Syed Ali, Syed Muhammad Iqbal" userId="fa281469-eb73-42ed-b523-40f02e907f32" providerId="ADAL" clId="{C43DB59E-6E3D-49BE-A39D-66D651A54B3A}" dt="2023-07-06T01:23:02.534" v="2301" actId="26606"/>
          <ac:spMkLst>
            <pc:docMk/>
            <pc:sldMk cId="988995699" sldId="258"/>
            <ac:spMk id="31" creationId="{6A862265-5CA3-4C40-8582-7534C3B03C2A}"/>
          </ac:spMkLst>
        </pc:spChg>
        <pc:spChg chg="add del">
          <ac:chgData name="Syed Ali, Syed Muhammad Iqbal" userId="fa281469-eb73-42ed-b523-40f02e907f32" providerId="ADAL" clId="{C43DB59E-6E3D-49BE-A39D-66D651A54B3A}" dt="2023-07-06T01:23:02.534" v="2301" actId="26606"/>
          <ac:spMkLst>
            <pc:docMk/>
            <pc:sldMk cId="988995699" sldId="258"/>
            <ac:spMk id="32" creationId="{3FBF03E8-C602-4192-9C52-F84B29FDCC88}"/>
          </ac:spMkLst>
        </pc:spChg>
        <pc:spChg chg="add del">
          <ac:chgData name="Syed Ali, Syed Muhammad Iqbal" userId="fa281469-eb73-42ed-b523-40f02e907f32" providerId="ADAL" clId="{C43DB59E-6E3D-49BE-A39D-66D651A54B3A}" dt="2023-07-06T01:23:04.652" v="2303" actId="26606"/>
          <ac:spMkLst>
            <pc:docMk/>
            <pc:sldMk cId="988995699" sldId="258"/>
            <ac:spMk id="34" creationId="{F2AF0D79-4A1A-4F27-B9F0-CF252C4AC91C}"/>
          </ac:spMkLst>
        </pc:spChg>
        <pc:spChg chg="add del">
          <ac:chgData name="Syed Ali, Syed Muhammad Iqbal" userId="fa281469-eb73-42ed-b523-40f02e907f32" providerId="ADAL" clId="{C43DB59E-6E3D-49BE-A39D-66D651A54B3A}" dt="2023-07-06T01:23:07.556" v="2305" actId="26606"/>
          <ac:spMkLst>
            <pc:docMk/>
            <pc:sldMk cId="988995699" sldId="258"/>
            <ac:spMk id="37" creationId="{368B8211-0B9F-4516-8771-3316E00DB965}"/>
          </ac:spMkLst>
        </pc:spChg>
        <pc:spChg chg="add del">
          <ac:chgData name="Syed Ali, Syed Muhammad Iqbal" userId="fa281469-eb73-42ed-b523-40f02e907f32" providerId="ADAL" clId="{C43DB59E-6E3D-49BE-A39D-66D651A54B3A}" dt="2023-07-06T01:23:08.609" v="2307" actId="26606"/>
          <ac:spMkLst>
            <pc:docMk/>
            <pc:sldMk cId="988995699" sldId="258"/>
            <ac:spMk id="40" creationId="{7BEFDA1A-2A01-4C29-A5D0-AE6F050D07DF}"/>
          </ac:spMkLst>
        </pc:spChg>
        <pc:spChg chg="add del">
          <ac:chgData name="Syed Ali, Syed Muhammad Iqbal" userId="fa281469-eb73-42ed-b523-40f02e907f32" providerId="ADAL" clId="{C43DB59E-6E3D-49BE-A39D-66D651A54B3A}" dt="2023-07-06T01:23:08.609" v="2307" actId="26606"/>
          <ac:spMkLst>
            <pc:docMk/>
            <pc:sldMk cId="988995699" sldId="258"/>
            <ac:spMk id="42" creationId="{279D3810-B86F-4009-84EC-DE0FEABD6FCE}"/>
          </ac:spMkLst>
        </pc:spChg>
        <pc:spChg chg="add del">
          <ac:chgData name="Syed Ali, Syed Muhammad Iqbal" userId="fa281469-eb73-42ed-b523-40f02e907f32" providerId="ADAL" clId="{C43DB59E-6E3D-49BE-A39D-66D651A54B3A}" dt="2023-07-06T01:23:17.233" v="2309" actId="26606"/>
          <ac:spMkLst>
            <pc:docMk/>
            <pc:sldMk cId="988995699" sldId="258"/>
            <ac:spMk id="46" creationId="{35C3D674-3D59-4E93-80CA-0C0A9095E816}"/>
          </ac:spMkLst>
        </pc:spChg>
        <pc:spChg chg="add del">
          <ac:chgData name="Syed Ali, Syed Muhammad Iqbal" userId="fa281469-eb73-42ed-b523-40f02e907f32" providerId="ADAL" clId="{C43DB59E-6E3D-49BE-A39D-66D651A54B3A}" dt="2023-07-06T01:23:17.233" v="2309" actId="26606"/>
          <ac:spMkLst>
            <pc:docMk/>
            <pc:sldMk cId="988995699" sldId="258"/>
            <ac:spMk id="48" creationId="{EF2A81E1-BCBE-426B-8C09-33274E69409D}"/>
          </ac:spMkLst>
        </pc:spChg>
        <pc:grpChg chg="add del">
          <ac:chgData name="Syed Ali, Syed Muhammad Iqbal" userId="fa281469-eb73-42ed-b523-40f02e907f32" providerId="ADAL" clId="{C43DB59E-6E3D-49BE-A39D-66D651A54B3A}" dt="2023-07-06T01:22:57.475" v="2297" actId="26606"/>
          <ac:grpSpMkLst>
            <pc:docMk/>
            <pc:sldMk cId="988995699" sldId="258"/>
            <ac:grpSpMk id="22" creationId="{FEB7DF70-0A31-4A61-9C8B-3333776A15B8}"/>
          </ac:grpSpMkLst>
        </pc:grpChg>
        <pc:grpChg chg="add del">
          <ac:chgData name="Syed Ali, Syed Muhammad Iqbal" userId="fa281469-eb73-42ed-b523-40f02e907f32" providerId="ADAL" clId="{C43DB59E-6E3D-49BE-A39D-66D651A54B3A}" dt="2023-07-06T01:23:37.394" v="2317" actId="26606"/>
          <ac:grpSpMkLst>
            <pc:docMk/>
            <pc:sldMk cId="988995699" sldId="258"/>
            <ac:grpSpMk id="33" creationId="{FEB7DF70-0A31-4A61-9C8B-3333776A15B8}"/>
          </ac:grpSpMkLst>
        </pc:grpChg>
        <pc:grpChg chg="add del">
          <ac:chgData name="Syed Ali, Syed Muhammad Iqbal" userId="fa281469-eb73-42ed-b523-40f02e907f32" providerId="ADAL" clId="{C43DB59E-6E3D-49BE-A39D-66D651A54B3A}" dt="2023-07-06T03:20:48.350" v="4372"/>
          <ac:grpSpMkLst>
            <pc:docMk/>
            <pc:sldMk cId="988995699" sldId="258"/>
            <ac:grpSpMk id="36" creationId="{FEB7DF70-0A31-4A61-9C8B-3333776A15B8}"/>
          </ac:grpSpMkLst>
        </pc:grpChg>
        <pc:picChg chg="add mod ord">
          <ac:chgData name="Syed Ali, Syed Muhammad Iqbal" userId="fa281469-eb73-42ed-b523-40f02e907f32" providerId="ADAL" clId="{C43DB59E-6E3D-49BE-A39D-66D651A54B3A}" dt="2023-07-06T01:23:43.955" v="2320" actId="26606"/>
          <ac:picMkLst>
            <pc:docMk/>
            <pc:sldMk cId="988995699" sldId="258"/>
            <ac:picMk id="5" creationId="{EE0E6466-8924-DC7C-69AA-F39C67C3CD1A}"/>
          </ac:picMkLst>
        </pc:picChg>
        <pc:picChg chg="add del">
          <ac:chgData name="Syed Ali, Syed Muhammad Iqbal" userId="fa281469-eb73-42ed-b523-40f02e907f32" providerId="ADAL" clId="{C43DB59E-6E3D-49BE-A39D-66D651A54B3A}" dt="2023-07-06T01:23:43.955" v="2320" actId="26606"/>
          <ac:picMkLst>
            <pc:docMk/>
            <pc:sldMk cId="988995699" sldId="258"/>
            <ac:picMk id="15" creationId="{C33612A4-0B77-4479-B2AA-F178599550AA}"/>
          </ac:picMkLst>
        </pc:picChg>
        <pc:picChg chg="add del">
          <ac:chgData name="Syed Ali, Syed Muhammad Iqbal" userId="fa281469-eb73-42ed-b523-40f02e907f32" providerId="ADAL" clId="{C43DB59E-6E3D-49BE-A39D-66D651A54B3A}" dt="2023-07-06T01:23:19.811" v="2313" actId="26606"/>
          <ac:picMkLst>
            <pc:docMk/>
            <pc:sldMk cId="988995699" sldId="258"/>
            <ac:picMk id="23" creationId="{39D1DDD4-5BB3-45BA-B9B3-06B62299AD79}"/>
          </ac:picMkLst>
        </pc:picChg>
        <pc:picChg chg="add del">
          <ac:chgData name="Syed Ali, Syed Muhammad Iqbal" userId="fa281469-eb73-42ed-b523-40f02e907f32" providerId="ADAL" clId="{C43DB59E-6E3D-49BE-A39D-66D651A54B3A}" dt="2023-07-06T01:23:08.609" v="2307" actId="26606"/>
          <ac:picMkLst>
            <pc:docMk/>
            <pc:sldMk cId="988995699" sldId="258"/>
            <ac:picMk id="43" creationId="{C33612A4-0B77-4479-B2AA-F178599550AA}"/>
          </ac:picMkLst>
        </pc:picChg>
        <pc:picChg chg="add del">
          <ac:chgData name="Syed Ali, Syed Muhammad Iqbal" userId="fa281469-eb73-42ed-b523-40f02e907f32" providerId="ADAL" clId="{C43DB59E-6E3D-49BE-A39D-66D651A54B3A}" dt="2023-07-06T01:23:17.233" v="2309" actId="26606"/>
          <ac:picMkLst>
            <pc:docMk/>
            <pc:sldMk cId="988995699" sldId="258"/>
            <ac:picMk id="49" creationId="{39D1DDD4-5BB3-45BA-B9B3-06B62299AD79}"/>
          </ac:picMkLst>
        </pc:picChg>
        <pc:cxnChg chg="add del">
          <ac:chgData name="Syed Ali, Syed Muhammad Iqbal" userId="fa281469-eb73-42ed-b523-40f02e907f32" providerId="ADAL" clId="{C43DB59E-6E3D-49BE-A39D-66D651A54B3A}" dt="2023-07-06T01:23:43.955" v="2320" actId="26606"/>
          <ac:cxnSpMkLst>
            <pc:docMk/>
            <pc:sldMk cId="988995699" sldId="258"/>
            <ac:cxnSpMk id="11" creationId="{17FD20E5-30AF-47B9-9256-2E8E904CBBC1}"/>
          </ac:cxnSpMkLst>
        </pc:cxnChg>
        <pc:cxnChg chg="add del">
          <ac:chgData name="Syed Ali, Syed Muhammad Iqbal" userId="fa281469-eb73-42ed-b523-40f02e907f32" providerId="ADAL" clId="{C43DB59E-6E3D-49BE-A39D-66D651A54B3A}" dt="2023-07-06T01:23:43.955" v="2320" actId="26606"/>
          <ac:cxnSpMkLst>
            <pc:docMk/>
            <pc:sldMk cId="988995699" sldId="258"/>
            <ac:cxnSpMk id="17" creationId="{078A367A-3E83-4B48-A0F7-43FBE33328F5}"/>
          </ac:cxnSpMkLst>
        </pc:cxnChg>
        <pc:cxnChg chg="add del">
          <ac:chgData name="Syed Ali, Syed Muhammad Iqbal" userId="fa281469-eb73-42ed-b523-40f02e907f32" providerId="ADAL" clId="{C43DB59E-6E3D-49BE-A39D-66D651A54B3A}" dt="2023-07-06T01:23:19.811" v="2313" actId="26606"/>
          <ac:cxnSpMkLst>
            <pc:docMk/>
            <pc:sldMk cId="988995699" sldId="258"/>
            <ac:cxnSpMk id="20" creationId="{C884B8F8-FDC9-498B-9960-5D7260AFCB03}"/>
          </ac:cxnSpMkLst>
        </pc:cxnChg>
        <pc:cxnChg chg="add del">
          <ac:chgData name="Syed Ali, Syed Muhammad Iqbal" userId="fa281469-eb73-42ed-b523-40f02e907f32" providerId="ADAL" clId="{C43DB59E-6E3D-49BE-A39D-66D651A54B3A}" dt="2023-07-06T01:23:19.811" v="2313" actId="26606"/>
          <ac:cxnSpMkLst>
            <pc:docMk/>
            <pc:sldMk cId="988995699" sldId="258"/>
            <ac:cxnSpMk id="25" creationId="{A24DAE64-2302-42EA-8239-F2F0775CA5AD}"/>
          </ac:cxnSpMkLst>
        </pc:cxnChg>
        <pc:cxnChg chg="add del">
          <ac:chgData name="Syed Ali, Syed Muhammad Iqbal" userId="fa281469-eb73-42ed-b523-40f02e907f32" providerId="ADAL" clId="{C43DB59E-6E3D-49BE-A39D-66D651A54B3A}" dt="2023-07-06T01:23:00.347" v="2299" actId="26606"/>
          <ac:cxnSpMkLst>
            <pc:docMk/>
            <pc:sldMk cId="988995699" sldId="258"/>
            <ac:cxnSpMk id="27" creationId="{8E83266B-97F8-4AB9-818F-3A70E8D8580D}"/>
          </ac:cxnSpMkLst>
        </pc:cxnChg>
        <pc:cxnChg chg="add del">
          <ac:chgData name="Syed Ali, Syed Muhammad Iqbal" userId="fa281469-eb73-42ed-b523-40f02e907f32" providerId="ADAL" clId="{C43DB59E-6E3D-49BE-A39D-66D651A54B3A}" dt="2023-07-06T01:23:02.534" v="2301" actId="26606"/>
          <ac:cxnSpMkLst>
            <pc:docMk/>
            <pc:sldMk cId="988995699" sldId="258"/>
            <ac:cxnSpMk id="30" creationId="{D33AC32D-5F44-45F7-A0BD-7C11A86BED57}"/>
          </ac:cxnSpMkLst>
        </pc:cxnChg>
        <pc:cxnChg chg="add del">
          <ac:chgData name="Syed Ali, Syed Muhammad Iqbal" userId="fa281469-eb73-42ed-b523-40f02e907f32" providerId="ADAL" clId="{C43DB59E-6E3D-49BE-A39D-66D651A54B3A}" dt="2023-07-06T01:23:04.652" v="2303" actId="26606"/>
          <ac:cxnSpMkLst>
            <pc:docMk/>
            <pc:sldMk cId="988995699" sldId="258"/>
            <ac:cxnSpMk id="35" creationId="{8E83266B-97F8-4AB9-818F-3A70E8D8580D}"/>
          </ac:cxnSpMkLst>
        </pc:cxnChg>
        <pc:cxnChg chg="add del">
          <ac:chgData name="Syed Ali, Syed Muhammad Iqbal" userId="fa281469-eb73-42ed-b523-40f02e907f32" providerId="ADAL" clId="{C43DB59E-6E3D-49BE-A39D-66D651A54B3A}" dt="2023-07-06T01:23:07.556" v="2305" actId="26606"/>
          <ac:cxnSpMkLst>
            <pc:docMk/>
            <pc:sldMk cId="988995699" sldId="258"/>
            <ac:cxnSpMk id="38" creationId="{B7582E73-8B46-4A0E-944E-58357C80883F}"/>
          </ac:cxnSpMkLst>
        </pc:cxnChg>
        <pc:cxnChg chg="add del">
          <ac:chgData name="Syed Ali, Syed Muhammad Iqbal" userId="fa281469-eb73-42ed-b523-40f02e907f32" providerId="ADAL" clId="{C43DB59E-6E3D-49BE-A39D-66D651A54B3A}" dt="2023-07-06T01:23:08.609" v="2307" actId="26606"/>
          <ac:cxnSpMkLst>
            <pc:docMk/>
            <pc:sldMk cId="988995699" sldId="258"/>
            <ac:cxnSpMk id="41" creationId="{17FD20E5-30AF-47B9-9256-2E8E904CBBC1}"/>
          </ac:cxnSpMkLst>
        </pc:cxnChg>
        <pc:cxnChg chg="add del">
          <ac:chgData name="Syed Ali, Syed Muhammad Iqbal" userId="fa281469-eb73-42ed-b523-40f02e907f32" providerId="ADAL" clId="{C43DB59E-6E3D-49BE-A39D-66D651A54B3A}" dt="2023-07-06T01:23:08.609" v="2307" actId="26606"/>
          <ac:cxnSpMkLst>
            <pc:docMk/>
            <pc:sldMk cId="988995699" sldId="258"/>
            <ac:cxnSpMk id="44" creationId="{078A367A-3E83-4B48-A0F7-43FBE33328F5}"/>
          </ac:cxnSpMkLst>
        </pc:cxnChg>
        <pc:cxnChg chg="add del">
          <ac:chgData name="Syed Ali, Syed Muhammad Iqbal" userId="fa281469-eb73-42ed-b523-40f02e907f32" providerId="ADAL" clId="{C43DB59E-6E3D-49BE-A39D-66D651A54B3A}" dt="2023-07-06T01:23:17.233" v="2309" actId="26606"/>
          <ac:cxnSpMkLst>
            <pc:docMk/>
            <pc:sldMk cId="988995699" sldId="258"/>
            <ac:cxnSpMk id="47" creationId="{C884B8F8-FDC9-498B-9960-5D7260AFCB03}"/>
          </ac:cxnSpMkLst>
        </pc:cxnChg>
        <pc:cxnChg chg="add del">
          <ac:chgData name="Syed Ali, Syed Muhammad Iqbal" userId="fa281469-eb73-42ed-b523-40f02e907f32" providerId="ADAL" clId="{C43DB59E-6E3D-49BE-A39D-66D651A54B3A}" dt="2023-07-06T01:23:17.233" v="2309" actId="26606"/>
          <ac:cxnSpMkLst>
            <pc:docMk/>
            <pc:sldMk cId="988995699" sldId="258"/>
            <ac:cxnSpMk id="50" creationId="{A24DAE64-2302-42EA-8239-F2F0775CA5AD}"/>
          </ac:cxnSpMkLst>
        </pc:cxnChg>
      </pc:sldChg>
      <pc:sldChg chg="modSp del mod ord">
        <pc:chgData name="Syed Ali, Syed Muhammad Iqbal" userId="fa281469-eb73-42ed-b523-40f02e907f32" providerId="ADAL" clId="{C43DB59E-6E3D-49BE-A39D-66D651A54B3A}" dt="2023-06-14T02:07:58.544" v="838" actId="2696"/>
        <pc:sldMkLst>
          <pc:docMk/>
          <pc:sldMk cId="4207389570" sldId="259"/>
        </pc:sldMkLst>
        <pc:spChg chg="mod">
          <ac:chgData name="Syed Ali, Syed Muhammad Iqbal" userId="fa281469-eb73-42ed-b523-40f02e907f32" providerId="ADAL" clId="{C43DB59E-6E3D-49BE-A39D-66D651A54B3A}" dt="2023-06-14T01:08:24.638" v="174" actId="20577"/>
          <ac:spMkLst>
            <pc:docMk/>
            <pc:sldMk cId="4207389570" sldId="259"/>
            <ac:spMk id="2" creationId="{6506CE30-650F-49B9-AC7F-874D51DF460A}"/>
          </ac:spMkLst>
        </pc:spChg>
        <pc:spChg chg="mod">
          <ac:chgData name="Syed Ali, Syed Muhammad Iqbal" userId="fa281469-eb73-42ed-b523-40f02e907f32" providerId="ADAL" clId="{C43DB59E-6E3D-49BE-A39D-66D651A54B3A}" dt="2023-06-14T01:06:32.543" v="145" actId="20577"/>
          <ac:spMkLst>
            <pc:docMk/>
            <pc:sldMk cId="4207389570" sldId="259"/>
            <ac:spMk id="3" creationId="{CC34F8DA-666E-447E-BB51-F0EC1F192552}"/>
          </ac:spMkLst>
        </pc:spChg>
      </pc:sldChg>
      <pc:sldChg chg="addSp delSp modSp new mod setBg setClrOvrMap delDesignElem">
        <pc:chgData name="Syed Ali, Syed Muhammad Iqbal" userId="fa281469-eb73-42ed-b523-40f02e907f32" providerId="ADAL" clId="{C43DB59E-6E3D-49BE-A39D-66D651A54B3A}" dt="2023-07-06T15:10:37.217" v="5543"/>
        <pc:sldMkLst>
          <pc:docMk/>
          <pc:sldMk cId="980794112" sldId="260"/>
        </pc:sldMkLst>
        <pc:spChg chg="mod">
          <ac:chgData name="Syed Ali, Syed Muhammad Iqbal" userId="fa281469-eb73-42ed-b523-40f02e907f32" providerId="ADAL" clId="{C43DB59E-6E3D-49BE-A39D-66D651A54B3A}" dt="2023-07-06T15:10:37.217" v="5543"/>
          <ac:spMkLst>
            <pc:docMk/>
            <pc:sldMk cId="980794112" sldId="260"/>
            <ac:spMk id="2" creationId="{56E999AB-48A0-4723-9143-86368F696CDF}"/>
          </ac:spMkLst>
        </pc:spChg>
        <pc:spChg chg="add del mod">
          <ac:chgData name="Syed Ali, Syed Muhammad Iqbal" userId="fa281469-eb73-42ed-b523-40f02e907f32" providerId="ADAL" clId="{C43DB59E-6E3D-49BE-A39D-66D651A54B3A}" dt="2023-07-06T01:24:22.506" v="2333" actId="26606"/>
          <ac:spMkLst>
            <pc:docMk/>
            <pc:sldMk cId="980794112" sldId="260"/>
            <ac:spMk id="3" creationId="{65DC79B4-E654-47C3-9BFB-DBA39FAF3AD5}"/>
          </ac:spMkLst>
        </pc:spChg>
        <pc:spChg chg="add del">
          <ac:chgData name="Syed Ali, Syed Muhammad Iqbal" userId="fa281469-eb73-42ed-b523-40f02e907f32" providerId="ADAL" clId="{C43DB59E-6E3D-49BE-A39D-66D651A54B3A}" dt="2023-07-06T01:24:13.850" v="2330" actId="26606"/>
          <ac:spMkLst>
            <pc:docMk/>
            <pc:sldMk cId="980794112" sldId="260"/>
            <ac:spMk id="8" creationId="{F63C748C-967B-4A7B-A90F-3EDD0F485AC6}"/>
          </ac:spMkLst>
        </pc:spChg>
        <pc:spChg chg="add del">
          <ac:chgData name="Syed Ali, Syed Muhammad Iqbal" userId="fa281469-eb73-42ed-b523-40f02e907f32" providerId="ADAL" clId="{C43DB59E-6E3D-49BE-A39D-66D651A54B3A}" dt="2023-07-06T01:23:58.767" v="2322" actId="26606"/>
          <ac:spMkLst>
            <pc:docMk/>
            <pc:sldMk cId="980794112" sldId="260"/>
            <ac:spMk id="9" creationId="{C6870151-9189-4C3A-8379-EF3D95827A0A}"/>
          </ac:spMkLst>
        </pc:spChg>
        <pc:spChg chg="add del">
          <ac:chgData name="Syed Ali, Syed Muhammad Iqbal" userId="fa281469-eb73-42ed-b523-40f02e907f32" providerId="ADAL" clId="{C43DB59E-6E3D-49BE-A39D-66D651A54B3A}" dt="2023-07-06T01:24:13.850" v="2330" actId="26606"/>
          <ac:spMkLst>
            <pc:docMk/>
            <pc:sldMk cId="980794112" sldId="260"/>
            <ac:spMk id="10" creationId="{C0143637-4934-44E4-B909-BAF1E7B27972}"/>
          </ac:spMkLst>
        </pc:spChg>
        <pc:spChg chg="add del">
          <ac:chgData name="Syed Ali, Syed Muhammad Iqbal" userId="fa281469-eb73-42ed-b523-40f02e907f32" providerId="ADAL" clId="{C43DB59E-6E3D-49BE-A39D-66D651A54B3A}" dt="2023-07-06T01:23:58.767" v="2322" actId="26606"/>
          <ac:spMkLst>
            <pc:docMk/>
            <pc:sldMk cId="980794112" sldId="260"/>
            <ac:spMk id="11" creationId="{123EA69C-102A-4DD0-9547-05DCD271D159}"/>
          </ac:spMkLst>
        </pc:spChg>
        <pc:spChg chg="add del">
          <ac:chgData name="Syed Ali, Syed Muhammad Iqbal" userId="fa281469-eb73-42ed-b523-40f02e907f32" providerId="ADAL" clId="{C43DB59E-6E3D-49BE-A39D-66D651A54B3A}" dt="2023-07-06T01:23:58.767" v="2322" actId="26606"/>
          <ac:spMkLst>
            <pc:docMk/>
            <pc:sldMk cId="980794112" sldId="260"/>
            <ac:spMk id="13" creationId="{6A862265-5CA3-4C40-8582-7534C3B03C2A}"/>
          </ac:spMkLst>
        </pc:spChg>
        <pc:spChg chg="add del">
          <ac:chgData name="Syed Ali, Syed Muhammad Iqbal" userId="fa281469-eb73-42ed-b523-40f02e907f32" providerId="ADAL" clId="{C43DB59E-6E3D-49BE-A39D-66D651A54B3A}" dt="2023-07-06T01:23:58.767" v="2322" actId="26606"/>
          <ac:spMkLst>
            <pc:docMk/>
            <pc:sldMk cId="980794112" sldId="260"/>
            <ac:spMk id="15" creationId="{600EF80B-0391-4082-9AF5-F15B091B4CE9}"/>
          </ac:spMkLst>
        </pc:spChg>
        <pc:spChg chg="add del">
          <ac:chgData name="Syed Ali, Syed Muhammad Iqbal" userId="fa281469-eb73-42ed-b523-40f02e907f32" providerId="ADAL" clId="{C43DB59E-6E3D-49BE-A39D-66D651A54B3A}" dt="2023-07-06T01:23:58.767" v="2322" actId="26606"/>
          <ac:spMkLst>
            <pc:docMk/>
            <pc:sldMk cId="980794112" sldId="260"/>
            <ac:spMk id="19" creationId="{3FBF03E8-C602-4192-9C52-F84B29FDCC88}"/>
          </ac:spMkLst>
        </pc:spChg>
        <pc:spChg chg="add del">
          <ac:chgData name="Syed Ali, Syed Muhammad Iqbal" userId="fa281469-eb73-42ed-b523-40f02e907f32" providerId="ADAL" clId="{C43DB59E-6E3D-49BE-A39D-66D651A54B3A}" dt="2023-07-06T01:24:01.199" v="2324" actId="26606"/>
          <ac:spMkLst>
            <pc:docMk/>
            <pc:sldMk cId="980794112" sldId="260"/>
            <ac:spMk id="21" creationId="{7BEFDA1A-2A01-4C29-A5D0-AE6F050D07DF}"/>
          </ac:spMkLst>
        </pc:spChg>
        <pc:spChg chg="add del">
          <ac:chgData name="Syed Ali, Syed Muhammad Iqbal" userId="fa281469-eb73-42ed-b523-40f02e907f32" providerId="ADAL" clId="{C43DB59E-6E3D-49BE-A39D-66D651A54B3A}" dt="2023-07-06T01:24:01.199" v="2324" actId="26606"/>
          <ac:spMkLst>
            <pc:docMk/>
            <pc:sldMk cId="980794112" sldId="260"/>
            <ac:spMk id="24" creationId="{279D3810-B86F-4009-84EC-DE0FEABD6FCE}"/>
          </ac:spMkLst>
        </pc:spChg>
        <pc:spChg chg="add del">
          <ac:chgData name="Syed Ali, Syed Muhammad Iqbal" userId="fa281469-eb73-42ed-b523-40f02e907f32" providerId="ADAL" clId="{C43DB59E-6E3D-49BE-A39D-66D651A54B3A}" dt="2023-07-06T01:24:06.259" v="2326" actId="26606"/>
          <ac:spMkLst>
            <pc:docMk/>
            <pc:sldMk cId="980794112" sldId="260"/>
            <ac:spMk id="28" creationId="{482E7304-2AC2-4A5C-924D-A6AC3FFC5EAC}"/>
          </ac:spMkLst>
        </pc:spChg>
        <pc:spChg chg="add del">
          <ac:chgData name="Syed Ali, Syed Muhammad Iqbal" userId="fa281469-eb73-42ed-b523-40f02e907f32" providerId="ADAL" clId="{C43DB59E-6E3D-49BE-A39D-66D651A54B3A}" dt="2023-07-06T01:24:06.259" v="2326" actId="26606"/>
          <ac:spMkLst>
            <pc:docMk/>
            <pc:sldMk cId="980794112" sldId="260"/>
            <ac:spMk id="30" creationId="{A3C183B1-1D4B-4E3D-A02E-A426E3BFA016}"/>
          </ac:spMkLst>
        </pc:spChg>
        <pc:spChg chg="add del">
          <ac:chgData name="Syed Ali, Syed Muhammad Iqbal" userId="fa281469-eb73-42ed-b523-40f02e907f32" providerId="ADAL" clId="{C43DB59E-6E3D-49BE-A39D-66D651A54B3A}" dt="2023-07-06T01:24:09.206" v="2328" actId="26606"/>
          <ac:spMkLst>
            <pc:docMk/>
            <pc:sldMk cId="980794112" sldId="260"/>
            <ac:spMk id="33" creationId="{C6870151-9189-4C3A-8379-EF3D95827A0A}"/>
          </ac:spMkLst>
        </pc:spChg>
        <pc:spChg chg="add del">
          <ac:chgData name="Syed Ali, Syed Muhammad Iqbal" userId="fa281469-eb73-42ed-b523-40f02e907f32" providerId="ADAL" clId="{C43DB59E-6E3D-49BE-A39D-66D651A54B3A}" dt="2023-07-06T01:24:09.206" v="2328" actId="26606"/>
          <ac:spMkLst>
            <pc:docMk/>
            <pc:sldMk cId="980794112" sldId="260"/>
            <ac:spMk id="35" creationId="{123EA69C-102A-4DD0-9547-05DCD271D159}"/>
          </ac:spMkLst>
        </pc:spChg>
        <pc:spChg chg="add del">
          <ac:chgData name="Syed Ali, Syed Muhammad Iqbal" userId="fa281469-eb73-42ed-b523-40f02e907f32" providerId="ADAL" clId="{C43DB59E-6E3D-49BE-A39D-66D651A54B3A}" dt="2023-07-06T01:24:09.206" v="2328" actId="26606"/>
          <ac:spMkLst>
            <pc:docMk/>
            <pc:sldMk cId="980794112" sldId="260"/>
            <ac:spMk id="36" creationId="{6A862265-5CA3-4C40-8582-7534C3B03C2A}"/>
          </ac:spMkLst>
        </pc:spChg>
        <pc:spChg chg="add del">
          <ac:chgData name="Syed Ali, Syed Muhammad Iqbal" userId="fa281469-eb73-42ed-b523-40f02e907f32" providerId="ADAL" clId="{C43DB59E-6E3D-49BE-A39D-66D651A54B3A}" dt="2023-07-06T01:24:09.206" v="2328" actId="26606"/>
          <ac:spMkLst>
            <pc:docMk/>
            <pc:sldMk cId="980794112" sldId="260"/>
            <ac:spMk id="37" creationId="{600EF80B-0391-4082-9AF5-F15B091B4CE9}"/>
          </ac:spMkLst>
        </pc:spChg>
        <pc:spChg chg="add del">
          <ac:chgData name="Syed Ali, Syed Muhammad Iqbal" userId="fa281469-eb73-42ed-b523-40f02e907f32" providerId="ADAL" clId="{C43DB59E-6E3D-49BE-A39D-66D651A54B3A}" dt="2023-07-06T01:24:09.206" v="2328" actId="26606"/>
          <ac:spMkLst>
            <pc:docMk/>
            <pc:sldMk cId="980794112" sldId="260"/>
            <ac:spMk id="39" creationId="{65DC79B4-E654-47C3-9BFB-DBA39FAF3AD5}"/>
          </ac:spMkLst>
        </pc:spChg>
        <pc:spChg chg="add del">
          <ac:chgData name="Syed Ali, Syed Muhammad Iqbal" userId="fa281469-eb73-42ed-b523-40f02e907f32" providerId="ADAL" clId="{C43DB59E-6E3D-49BE-A39D-66D651A54B3A}" dt="2023-07-06T01:24:09.206" v="2328" actId="26606"/>
          <ac:spMkLst>
            <pc:docMk/>
            <pc:sldMk cId="980794112" sldId="260"/>
            <ac:spMk id="40" creationId="{3FBF03E8-C602-4192-9C52-F84B29FDCC88}"/>
          </ac:spMkLst>
        </pc:spChg>
        <pc:spChg chg="add del">
          <ac:chgData name="Syed Ali, Syed Muhammad Iqbal" userId="fa281469-eb73-42ed-b523-40f02e907f32" providerId="ADAL" clId="{C43DB59E-6E3D-49BE-A39D-66D651A54B3A}" dt="2023-07-06T01:24:13.850" v="2330" actId="26606"/>
          <ac:spMkLst>
            <pc:docMk/>
            <pc:sldMk cId="980794112" sldId="260"/>
            <ac:spMk id="42" creationId="{65DC79B4-E654-47C3-9BFB-DBA39FAF3AD5}"/>
          </ac:spMkLst>
        </pc:spChg>
        <pc:spChg chg="add del">
          <ac:chgData name="Syed Ali, Syed Muhammad Iqbal" userId="fa281469-eb73-42ed-b523-40f02e907f32" providerId="ADAL" clId="{C43DB59E-6E3D-49BE-A39D-66D651A54B3A}" dt="2023-07-06T01:24:22.483" v="2332" actId="26606"/>
          <ac:spMkLst>
            <pc:docMk/>
            <pc:sldMk cId="980794112" sldId="260"/>
            <ac:spMk id="44" creationId="{32D32A60-013B-47A8-8833-D2424080917B}"/>
          </ac:spMkLst>
        </pc:spChg>
        <pc:spChg chg="add del">
          <ac:chgData name="Syed Ali, Syed Muhammad Iqbal" userId="fa281469-eb73-42ed-b523-40f02e907f32" providerId="ADAL" clId="{C43DB59E-6E3D-49BE-A39D-66D651A54B3A}" dt="2023-07-06T01:24:22.483" v="2332" actId="26606"/>
          <ac:spMkLst>
            <pc:docMk/>
            <pc:sldMk cId="980794112" sldId="260"/>
            <ac:spMk id="45" creationId="{AE27932B-B694-4C4C-90D7-A0333A7C5876}"/>
          </ac:spMkLst>
        </pc:spChg>
        <pc:spChg chg="add del">
          <ac:chgData name="Syed Ali, Syed Muhammad Iqbal" userId="fa281469-eb73-42ed-b523-40f02e907f32" providerId="ADAL" clId="{C43DB59E-6E3D-49BE-A39D-66D651A54B3A}" dt="2023-07-06T01:24:22.483" v="2332" actId="26606"/>
          <ac:spMkLst>
            <pc:docMk/>
            <pc:sldMk cId="980794112" sldId="260"/>
            <ac:spMk id="47" creationId="{A9DA474E-6B91-4200-840F-0257B2358A75}"/>
          </ac:spMkLst>
        </pc:spChg>
        <pc:spChg chg="add del">
          <ac:chgData name="Syed Ali, Syed Muhammad Iqbal" userId="fa281469-eb73-42ed-b523-40f02e907f32" providerId="ADAL" clId="{C43DB59E-6E3D-49BE-A39D-66D651A54B3A}" dt="2023-07-06T03:20:48.350" v="4372"/>
          <ac:spMkLst>
            <pc:docMk/>
            <pc:sldMk cId="980794112" sldId="260"/>
            <ac:spMk id="52" creationId="{C6870151-9189-4C3A-8379-EF3D95827A0A}"/>
          </ac:spMkLst>
        </pc:spChg>
        <pc:spChg chg="add del">
          <ac:chgData name="Syed Ali, Syed Muhammad Iqbal" userId="fa281469-eb73-42ed-b523-40f02e907f32" providerId="ADAL" clId="{C43DB59E-6E3D-49BE-A39D-66D651A54B3A}" dt="2023-07-06T03:20:48.350" v="4372"/>
          <ac:spMkLst>
            <pc:docMk/>
            <pc:sldMk cId="980794112" sldId="260"/>
            <ac:spMk id="54" creationId="{123EA69C-102A-4DD0-9547-05DCD271D159}"/>
          </ac:spMkLst>
        </pc:spChg>
        <pc:spChg chg="add del">
          <ac:chgData name="Syed Ali, Syed Muhammad Iqbal" userId="fa281469-eb73-42ed-b523-40f02e907f32" providerId="ADAL" clId="{C43DB59E-6E3D-49BE-A39D-66D651A54B3A}" dt="2023-07-06T03:20:48.350" v="4372"/>
          <ac:spMkLst>
            <pc:docMk/>
            <pc:sldMk cId="980794112" sldId="260"/>
            <ac:spMk id="55" creationId="{6A862265-5CA3-4C40-8582-7534C3B03C2A}"/>
          </ac:spMkLst>
        </pc:spChg>
        <pc:spChg chg="add del">
          <ac:chgData name="Syed Ali, Syed Muhammad Iqbal" userId="fa281469-eb73-42ed-b523-40f02e907f32" providerId="ADAL" clId="{C43DB59E-6E3D-49BE-A39D-66D651A54B3A}" dt="2023-07-06T03:20:48.350" v="4372"/>
          <ac:spMkLst>
            <pc:docMk/>
            <pc:sldMk cId="980794112" sldId="260"/>
            <ac:spMk id="56" creationId="{600EF80B-0391-4082-9AF5-F15B091B4CE9}"/>
          </ac:spMkLst>
        </pc:spChg>
        <pc:spChg chg="add mod">
          <ac:chgData name="Syed Ali, Syed Muhammad Iqbal" userId="fa281469-eb73-42ed-b523-40f02e907f32" providerId="ADAL" clId="{C43DB59E-6E3D-49BE-A39D-66D651A54B3A}" dt="2023-07-06T15:10:37.217" v="5543"/>
          <ac:spMkLst>
            <pc:docMk/>
            <pc:sldMk cId="980794112" sldId="260"/>
            <ac:spMk id="58" creationId="{65DC79B4-E654-47C3-9BFB-DBA39FAF3AD5}"/>
          </ac:spMkLst>
        </pc:spChg>
        <pc:spChg chg="add del">
          <ac:chgData name="Syed Ali, Syed Muhammad Iqbal" userId="fa281469-eb73-42ed-b523-40f02e907f32" providerId="ADAL" clId="{C43DB59E-6E3D-49BE-A39D-66D651A54B3A}" dt="2023-07-06T03:20:48.350" v="4372"/>
          <ac:spMkLst>
            <pc:docMk/>
            <pc:sldMk cId="980794112" sldId="260"/>
            <ac:spMk id="59" creationId="{3FBF03E8-C602-4192-9C52-F84B29FDCC88}"/>
          </ac:spMkLst>
        </pc:spChg>
        <pc:spChg chg="add del">
          <ac:chgData name="Syed Ali, Syed Muhammad Iqbal" userId="fa281469-eb73-42ed-b523-40f02e907f32" providerId="ADAL" clId="{C43DB59E-6E3D-49BE-A39D-66D651A54B3A}" dt="2023-07-06T14:46:43.874" v="4540"/>
          <ac:spMkLst>
            <pc:docMk/>
            <pc:sldMk cId="980794112" sldId="260"/>
            <ac:spMk id="60" creationId="{4DE0D6BE-330A-422D-9BD9-1E18F73C6E1E}"/>
          </ac:spMkLst>
        </pc:spChg>
        <pc:spChg chg="add del">
          <ac:chgData name="Syed Ali, Syed Muhammad Iqbal" userId="fa281469-eb73-42ed-b523-40f02e907f32" providerId="ADAL" clId="{C43DB59E-6E3D-49BE-A39D-66D651A54B3A}" dt="2023-07-06T13:53:18.438" v="4512" actId="26606"/>
          <ac:spMkLst>
            <pc:docMk/>
            <pc:sldMk cId="980794112" sldId="260"/>
            <ac:spMk id="65" creationId="{4DE0D6BE-330A-422D-9BD9-1E18F73C6E1E}"/>
          </ac:spMkLst>
        </pc:spChg>
        <pc:graphicFrameChg chg="add del">
          <ac:chgData name="Syed Ali, Syed Muhammad Iqbal" userId="fa281469-eb73-42ed-b523-40f02e907f32" providerId="ADAL" clId="{C43DB59E-6E3D-49BE-A39D-66D651A54B3A}" dt="2023-07-06T01:24:06.259" v="2326" actId="26606"/>
          <ac:graphicFrameMkLst>
            <pc:docMk/>
            <pc:sldMk cId="980794112" sldId="260"/>
            <ac:graphicFrameMk id="31" creationId="{A0557731-F128-AEB5-3F9C-F73025396A4E}"/>
          </ac:graphicFrameMkLst>
        </pc:graphicFrameChg>
        <pc:graphicFrameChg chg="add del">
          <ac:chgData name="Syed Ali, Syed Muhammad Iqbal" userId="fa281469-eb73-42ed-b523-40f02e907f32" providerId="ADAL" clId="{C43DB59E-6E3D-49BE-A39D-66D651A54B3A}" dt="2023-07-06T01:24:22.483" v="2332" actId="26606"/>
          <ac:graphicFrameMkLst>
            <pc:docMk/>
            <pc:sldMk cId="980794112" sldId="260"/>
            <ac:graphicFrameMk id="50" creationId="{FA4360C4-46DD-F636-A94D-A6D4A4AC8F3C}"/>
          </ac:graphicFrameMkLst>
        </pc:graphicFrameChg>
        <pc:picChg chg="add del">
          <ac:chgData name="Syed Ali, Syed Muhammad Iqbal" userId="fa281469-eb73-42ed-b523-40f02e907f32" providerId="ADAL" clId="{C43DB59E-6E3D-49BE-A39D-66D651A54B3A}" dt="2023-07-06T01:23:58.767" v="2322" actId="26606"/>
          <ac:picMkLst>
            <pc:docMk/>
            <pc:sldMk cId="980794112" sldId="260"/>
            <ac:picMk id="5" creationId="{47054033-2A4A-2979-5947-6E20CC6AFAB1}"/>
          </ac:picMkLst>
        </pc:picChg>
        <pc:picChg chg="add del">
          <ac:chgData name="Syed Ali, Syed Muhammad Iqbal" userId="fa281469-eb73-42ed-b523-40f02e907f32" providerId="ADAL" clId="{C43DB59E-6E3D-49BE-A39D-66D651A54B3A}" dt="2023-07-06T01:24:01.199" v="2324" actId="26606"/>
          <ac:picMkLst>
            <pc:docMk/>
            <pc:sldMk cId="980794112" sldId="260"/>
            <ac:picMk id="22" creationId="{BA20B624-DE5B-8ADF-33B6-080C1A7E17E3}"/>
          </ac:picMkLst>
        </pc:picChg>
        <pc:picChg chg="add del">
          <ac:chgData name="Syed Ali, Syed Muhammad Iqbal" userId="fa281469-eb73-42ed-b523-40f02e907f32" providerId="ADAL" clId="{C43DB59E-6E3D-49BE-A39D-66D651A54B3A}" dt="2023-07-06T01:24:01.199" v="2324" actId="26606"/>
          <ac:picMkLst>
            <pc:docMk/>
            <pc:sldMk cId="980794112" sldId="260"/>
            <ac:picMk id="25" creationId="{C33612A4-0B77-4479-B2AA-F178599550AA}"/>
          </ac:picMkLst>
        </pc:picChg>
        <pc:picChg chg="add del">
          <ac:chgData name="Syed Ali, Syed Muhammad Iqbal" userId="fa281469-eb73-42ed-b523-40f02e907f32" providerId="ADAL" clId="{C43DB59E-6E3D-49BE-A39D-66D651A54B3A}" dt="2023-07-06T01:24:09.206" v="2328" actId="26606"/>
          <ac:picMkLst>
            <pc:docMk/>
            <pc:sldMk cId="980794112" sldId="260"/>
            <ac:picMk id="34" creationId="{40726A8E-E0D0-B79D-1DA7-F252DDD705F7}"/>
          </ac:picMkLst>
        </pc:picChg>
        <pc:picChg chg="add del">
          <ac:chgData name="Syed Ali, Syed Muhammad Iqbal" userId="fa281469-eb73-42ed-b523-40f02e907f32" providerId="ADAL" clId="{C43DB59E-6E3D-49BE-A39D-66D651A54B3A}" dt="2023-07-06T01:24:22.483" v="2332" actId="26606"/>
          <ac:picMkLst>
            <pc:docMk/>
            <pc:sldMk cId="980794112" sldId="260"/>
            <ac:picMk id="48" creationId="{DF63C9AD-AE6E-4512-8171-91612E84CCFB}"/>
          </ac:picMkLst>
        </pc:picChg>
        <pc:picChg chg="add mod ord">
          <ac:chgData name="Syed Ali, Syed Muhammad Iqbal" userId="fa281469-eb73-42ed-b523-40f02e907f32" providerId="ADAL" clId="{C43DB59E-6E3D-49BE-A39D-66D651A54B3A}" dt="2023-07-06T13:53:23.441" v="4515" actId="26606"/>
          <ac:picMkLst>
            <pc:docMk/>
            <pc:sldMk cId="980794112" sldId="260"/>
            <ac:picMk id="53" creationId="{47054033-2A4A-2979-5947-6E20CC6AFAB1}"/>
          </ac:picMkLst>
        </pc:picChg>
        <pc:cxnChg chg="add del">
          <ac:chgData name="Syed Ali, Syed Muhammad Iqbal" userId="fa281469-eb73-42ed-b523-40f02e907f32" providerId="ADAL" clId="{C43DB59E-6E3D-49BE-A39D-66D651A54B3A}" dt="2023-07-06T01:23:58.767" v="2322" actId="26606"/>
          <ac:cxnSpMkLst>
            <pc:docMk/>
            <pc:sldMk cId="980794112" sldId="260"/>
            <ac:cxnSpMk id="17" creationId="{D33AC32D-5F44-45F7-A0BD-7C11A86BED57}"/>
          </ac:cxnSpMkLst>
        </pc:cxnChg>
        <pc:cxnChg chg="add del">
          <ac:chgData name="Syed Ali, Syed Muhammad Iqbal" userId="fa281469-eb73-42ed-b523-40f02e907f32" providerId="ADAL" clId="{C43DB59E-6E3D-49BE-A39D-66D651A54B3A}" dt="2023-07-06T01:24:01.199" v="2324" actId="26606"/>
          <ac:cxnSpMkLst>
            <pc:docMk/>
            <pc:sldMk cId="980794112" sldId="260"/>
            <ac:cxnSpMk id="23" creationId="{17FD20E5-30AF-47B9-9256-2E8E904CBBC1}"/>
          </ac:cxnSpMkLst>
        </pc:cxnChg>
        <pc:cxnChg chg="add del">
          <ac:chgData name="Syed Ali, Syed Muhammad Iqbal" userId="fa281469-eb73-42ed-b523-40f02e907f32" providerId="ADAL" clId="{C43DB59E-6E3D-49BE-A39D-66D651A54B3A}" dt="2023-07-06T01:24:01.199" v="2324" actId="26606"/>
          <ac:cxnSpMkLst>
            <pc:docMk/>
            <pc:sldMk cId="980794112" sldId="260"/>
            <ac:cxnSpMk id="26" creationId="{078A367A-3E83-4B48-A0F7-43FBE33328F5}"/>
          </ac:cxnSpMkLst>
        </pc:cxnChg>
        <pc:cxnChg chg="add del">
          <ac:chgData name="Syed Ali, Syed Muhammad Iqbal" userId="fa281469-eb73-42ed-b523-40f02e907f32" providerId="ADAL" clId="{C43DB59E-6E3D-49BE-A39D-66D651A54B3A}" dt="2023-07-06T01:24:06.259" v="2326" actId="26606"/>
          <ac:cxnSpMkLst>
            <pc:docMk/>
            <pc:sldMk cId="980794112" sldId="260"/>
            <ac:cxnSpMk id="29" creationId="{D259FEF2-F6A5-442F-BA10-4E39EECD0ABE}"/>
          </ac:cxnSpMkLst>
        </pc:cxnChg>
        <pc:cxnChg chg="add del">
          <ac:chgData name="Syed Ali, Syed Muhammad Iqbal" userId="fa281469-eb73-42ed-b523-40f02e907f32" providerId="ADAL" clId="{C43DB59E-6E3D-49BE-A39D-66D651A54B3A}" dt="2023-07-06T01:24:09.206" v="2328" actId="26606"/>
          <ac:cxnSpMkLst>
            <pc:docMk/>
            <pc:sldMk cId="980794112" sldId="260"/>
            <ac:cxnSpMk id="38" creationId="{D33AC32D-5F44-45F7-A0BD-7C11A86BED57}"/>
          </ac:cxnSpMkLst>
        </pc:cxnChg>
        <pc:cxnChg chg="add del">
          <ac:chgData name="Syed Ali, Syed Muhammad Iqbal" userId="fa281469-eb73-42ed-b523-40f02e907f32" providerId="ADAL" clId="{C43DB59E-6E3D-49BE-A39D-66D651A54B3A}" dt="2023-07-06T01:24:22.483" v="2332" actId="26606"/>
          <ac:cxnSpMkLst>
            <pc:docMk/>
            <pc:sldMk cId="980794112" sldId="260"/>
            <ac:cxnSpMk id="46" creationId="{9EBB0476-5CF0-4F44-8D68-5D42D7AEE43A}"/>
          </ac:cxnSpMkLst>
        </pc:cxnChg>
        <pc:cxnChg chg="add del">
          <ac:chgData name="Syed Ali, Syed Muhammad Iqbal" userId="fa281469-eb73-42ed-b523-40f02e907f32" providerId="ADAL" clId="{C43DB59E-6E3D-49BE-A39D-66D651A54B3A}" dt="2023-07-06T01:24:22.483" v="2332" actId="26606"/>
          <ac:cxnSpMkLst>
            <pc:docMk/>
            <pc:sldMk cId="980794112" sldId="260"/>
            <ac:cxnSpMk id="49" creationId="{FE1A49CE-B63D-457A-A180-1C883E1A63D2}"/>
          </ac:cxnSpMkLst>
        </pc:cxnChg>
        <pc:cxnChg chg="add del">
          <ac:chgData name="Syed Ali, Syed Muhammad Iqbal" userId="fa281469-eb73-42ed-b523-40f02e907f32" providerId="ADAL" clId="{C43DB59E-6E3D-49BE-A39D-66D651A54B3A}" dt="2023-07-06T03:20:48.350" v="4372"/>
          <ac:cxnSpMkLst>
            <pc:docMk/>
            <pc:sldMk cId="980794112" sldId="260"/>
            <ac:cxnSpMk id="57" creationId="{D33AC32D-5F44-45F7-A0BD-7C11A86BED57}"/>
          </ac:cxnSpMkLst>
        </pc:cxnChg>
        <pc:cxnChg chg="add del">
          <ac:chgData name="Syed Ali, Syed Muhammad Iqbal" userId="fa281469-eb73-42ed-b523-40f02e907f32" providerId="ADAL" clId="{C43DB59E-6E3D-49BE-A39D-66D651A54B3A}" dt="2023-07-06T13:53:15.800" v="4510" actId="26606"/>
          <ac:cxnSpMkLst>
            <pc:docMk/>
            <pc:sldMk cId="980794112" sldId="260"/>
            <ac:cxnSpMk id="63" creationId="{E0DCF65E-F84E-483D-83D7-A1616D569143}"/>
          </ac:cxnSpMkLst>
        </pc:cxnChg>
      </pc:sldChg>
      <pc:sldChg chg="addSp delSp modSp new mod">
        <pc:chgData name="Syed Ali, Syed Muhammad Iqbal" userId="fa281469-eb73-42ed-b523-40f02e907f32" providerId="ADAL" clId="{C43DB59E-6E3D-49BE-A39D-66D651A54B3A}" dt="2023-07-06T14:45:44.834" v="4518" actId="1076"/>
        <pc:sldMkLst>
          <pc:docMk/>
          <pc:sldMk cId="3336290715" sldId="261"/>
        </pc:sldMkLst>
        <pc:spChg chg="del">
          <ac:chgData name="Syed Ali, Syed Muhammad Iqbal" userId="fa281469-eb73-42ed-b523-40f02e907f32" providerId="ADAL" clId="{C43DB59E-6E3D-49BE-A39D-66D651A54B3A}" dt="2023-06-14T01:20:19.912" v="210" actId="478"/>
          <ac:spMkLst>
            <pc:docMk/>
            <pc:sldMk cId="3336290715" sldId="261"/>
            <ac:spMk id="2" creationId="{C40F2C0A-15C9-4EC1-987A-429879946786}"/>
          </ac:spMkLst>
        </pc:spChg>
        <pc:spChg chg="del">
          <ac:chgData name="Syed Ali, Syed Muhammad Iqbal" userId="fa281469-eb73-42ed-b523-40f02e907f32" providerId="ADAL" clId="{C43DB59E-6E3D-49BE-A39D-66D651A54B3A}" dt="2023-06-14T01:20:31.276" v="211" actId="3680"/>
          <ac:spMkLst>
            <pc:docMk/>
            <pc:sldMk cId="3336290715" sldId="261"/>
            <ac:spMk id="3" creationId="{430745A8-DA87-4EA5-ACAE-3D6FA3FD0880}"/>
          </ac:spMkLst>
        </pc:spChg>
        <pc:spChg chg="add del mod">
          <ac:chgData name="Syed Ali, Syed Muhammad Iqbal" userId="fa281469-eb73-42ed-b523-40f02e907f32" providerId="ADAL" clId="{C43DB59E-6E3D-49BE-A39D-66D651A54B3A}" dt="2023-07-06T07:53:38.876" v="4489" actId="478"/>
          <ac:spMkLst>
            <pc:docMk/>
            <pc:sldMk cId="3336290715" sldId="261"/>
            <ac:spMk id="6" creationId="{71FF9E16-8539-4D0A-8249-CD5F925DE763}"/>
          </ac:spMkLst>
        </pc:spChg>
        <pc:spChg chg="add del mod">
          <ac:chgData name="Syed Ali, Syed Muhammad Iqbal" userId="fa281469-eb73-42ed-b523-40f02e907f32" providerId="ADAL" clId="{C43DB59E-6E3D-49BE-A39D-66D651A54B3A}" dt="2023-06-14T01:31:44.991" v="244" actId="478"/>
          <ac:spMkLst>
            <pc:docMk/>
            <pc:sldMk cId="3336290715" sldId="261"/>
            <ac:spMk id="8" creationId="{EB8D1F7B-482F-4900-B76A-50F1AA4BF178}"/>
          </ac:spMkLst>
        </pc:spChg>
        <pc:spChg chg="add del mod">
          <ac:chgData name="Syed Ali, Syed Muhammad Iqbal" userId="fa281469-eb73-42ed-b523-40f02e907f32" providerId="ADAL" clId="{C43DB59E-6E3D-49BE-A39D-66D651A54B3A}" dt="2023-06-14T02:04:35.932" v="824" actId="478"/>
          <ac:spMkLst>
            <pc:docMk/>
            <pc:sldMk cId="3336290715" sldId="261"/>
            <ac:spMk id="10" creationId="{F66708C4-F394-4261-B1CC-B2D7EE55AC27}"/>
          </ac:spMkLst>
        </pc:spChg>
        <pc:spChg chg="add del mod">
          <ac:chgData name="Syed Ali, Syed Muhammad Iqbal" userId="fa281469-eb73-42ed-b523-40f02e907f32" providerId="ADAL" clId="{C43DB59E-6E3D-49BE-A39D-66D651A54B3A}" dt="2023-06-14T02:04:40.944" v="825" actId="478"/>
          <ac:spMkLst>
            <pc:docMk/>
            <pc:sldMk cId="3336290715" sldId="261"/>
            <ac:spMk id="14" creationId="{51C7A5A9-F865-49CA-A4D8-5B99BBA1557A}"/>
          </ac:spMkLst>
        </pc:spChg>
        <pc:graphicFrameChg chg="add del mod ord modGraphic">
          <ac:chgData name="Syed Ali, Syed Muhammad Iqbal" userId="fa281469-eb73-42ed-b523-40f02e907f32" providerId="ADAL" clId="{C43DB59E-6E3D-49BE-A39D-66D651A54B3A}" dt="2023-06-14T01:31:39.485" v="243" actId="478"/>
          <ac:graphicFrameMkLst>
            <pc:docMk/>
            <pc:sldMk cId="3336290715" sldId="261"/>
            <ac:graphicFrameMk id="4" creationId="{D23F1B44-4AEE-47D0-90C0-E69F7FAECCB1}"/>
          </ac:graphicFrameMkLst>
        </pc:graphicFrameChg>
        <pc:graphicFrameChg chg="add del mod modGraphic">
          <ac:chgData name="Syed Ali, Syed Muhammad Iqbal" userId="fa281469-eb73-42ed-b523-40f02e907f32" providerId="ADAL" clId="{C43DB59E-6E3D-49BE-A39D-66D651A54B3A}" dt="2023-07-06T14:45:27.022" v="4516" actId="1076"/>
          <ac:graphicFrameMkLst>
            <pc:docMk/>
            <pc:sldMk cId="3336290715" sldId="261"/>
            <ac:graphicFrameMk id="9" creationId="{949C9C12-FF0C-45A4-84DF-C3E1DFD6D2AD}"/>
          </ac:graphicFrameMkLst>
        </pc:graphicFrameChg>
        <pc:graphicFrameChg chg="add mod modGraphic">
          <ac:chgData name="Syed Ali, Syed Muhammad Iqbal" userId="fa281469-eb73-42ed-b523-40f02e907f32" providerId="ADAL" clId="{C43DB59E-6E3D-49BE-A39D-66D651A54B3A}" dt="2023-07-06T14:45:40.037" v="4517" actId="1076"/>
          <ac:graphicFrameMkLst>
            <pc:docMk/>
            <pc:sldMk cId="3336290715" sldId="261"/>
            <ac:graphicFrameMk id="11" creationId="{18B059FA-80A8-43D4-B5E3-FF20F47A5DD7}"/>
          </ac:graphicFrameMkLst>
        </pc:graphicFrameChg>
        <pc:graphicFrameChg chg="add mod modGraphic">
          <ac:chgData name="Syed Ali, Syed Muhammad Iqbal" userId="fa281469-eb73-42ed-b523-40f02e907f32" providerId="ADAL" clId="{C43DB59E-6E3D-49BE-A39D-66D651A54B3A}" dt="2023-07-06T14:45:44.834" v="4518" actId="1076"/>
          <ac:graphicFrameMkLst>
            <pc:docMk/>
            <pc:sldMk cId="3336290715" sldId="261"/>
            <ac:graphicFrameMk id="12" creationId="{662BFAC4-FE26-4824-AF39-568C07AE2937}"/>
          </ac:graphicFrameMkLst>
        </pc:graphicFrameChg>
      </pc:sldChg>
      <pc:sldChg chg="addSp delSp modSp new del mod">
        <pc:chgData name="Syed Ali, Syed Muhammad Iqbal" userId="fa281469-eb73-42ed-b523-40f02e907f32" providerId="ADAL" clId="{C43DB59E-6E3D-49BE-A39D-66D651A54B3A}" dt="2023-06-15T13:26:09.610" v="1050" actId="2696"/>
        <pc:sldMkLst>
          <pc:docMk/>
          <pc:sldMk cId="510793557" sldId="262"/>
        </pc:sldMkLst>
        <pc:spChg chg="add del mod">
          <ac:chgData name="Syed Ali, Syed Muhammad Iqbal" userId="fa281469-eb73-42ed-b523-40f02e907f32" providerId="ADAL" clId="{C43DB59E-6E3D-49BE-A39D-66D651A54B3A}" dt="2023-06-15T13:25:55.987" v="1046"/>
          <ac:spMkLst>
            <pc:docMk/>
            <pc:sldMk cId="510793557" sldId="262"/>
            <ac:spMk id="3" creationId="{FD1250EE-9E43-4050-A5DE-434F0943B92D}"/>
          </ac:spMkLst>
        </pc:spChg>
      </pc:sldChg>
      <pc:sldChg chg="addSp delSp modSp add del mod">
        <pc:chgData name="Syed Ali, Syed Muhammad Iqbal" userId="fa281469-eb73-42ed-b523-40f02e907f32" providerId="ADAL" clId="{C43DB59E-6E3D-49BE-A39D-66D651A54B3A}" dt="2023-07-06T14:46:02.862" v="4520" actId="2696"/>
        <pc:sldMkLst>
          <pc:docMk/>
          <pc:sldMk cId="4285466545" sldId="263"/>
        </pc:sldMkLst>
        <pc:spChg chg="del mod">
          <ac:chgData name="Syed Ali, Syed Muhammad Iqbal" userId="fa281469-eb73-42ed-b523-40f02e907f32" providerId="ADAL" clId="{C43DB59E-6E3D-49BE-A39D-66D651A54B3A}" dt="2023-07-06T07:53:47.618" v="4490" actId="478"/>
          <ac:spMkLst>
            <pc:docMk/>
            <pc:sldMk cId="4285466545" sldId="263"/>
            <ac:spMk id="6" creationId="{71FF9E16-8539-4D0A-8249-CD5F925DE763}"/>
          </ac:spMkLst>
        </pc:spChg>
        <pc:graphicFrameChg chg="add del modGraphic">
          <ac:chgData name="Syed Ali, Syed Muhammad Iqbal" userId="fa281469-eb73-42ed-b523-40f02e907f32" providerId="ADAL" clId="{C43DB59E-6E3D-49BE-A39D-66D651A54B3A}" dt="2023-07-05T06:47:14.551" v="1238" actId="3680"/>
          <ac:graphicFrameMkLst>
            <pc:docMk/>
            <pc:sldMk cId="4285466545" sldId="263"/>
            <ac:graphicFrameMk id="2" creationId="{F54F36F8-CA37-143C-D87A-9C8D50491538}"/>
          </ac:graphicFrameMkLst>
        </pc:graphicFrameChg>
        <pc:graphicFrameChg chg="add mod modGraphic">
          <ac:chgData name="Syed Ali, Syed Muhammad Iqbal" userId="fa281469-eb73-42ed-b523-40f02e907f32" providerId="ADAL" clId="{C43DB59E-6E3D-49BE-A39D-66D651A54B3A}" dt="2023-07-06T07:53:57.059" v="4492" actId="1076"/>
          <ac:graphicFrameMkLst>
            <pc:docMk/>
            <pc:sldMk cId="4285466545" sldId="263"/>
            <ac:graphicFrameMk id="3" creationId="{D35D2808-FFB7-A7EF-E910-F6B1B8528B8E}"/>
          </ac:graphicFrameMkLst>
        </pc:graphicFrameChg>
        <pc:graphicFrameChg chg="mod modGraphic">
          <ac:chgData name="Syed Ali, Syed Muhammad Iqbal" userId="fa281469-eb73-42ed-b523-40f02e907f32" providerId="ADAL" clId="{C43DB59E-6E3D-49BE-A39D-66D651A54B3A}" dt="2023-07-06T14:45:59.369" v="4519" actId="1076"/>
          <ac:graphicFrameMkLst>
            <pc:docMk/>
            <pc:sldMk cId="4285466545" sldId="263"/>
            <ac:graphicFrameMk id="9" creationId="{949C9C12-FF0C-45A4-84DF-C3E1DFD6D2AD}"/>
          </ac:graphicFrameMkLst>
        </pc:graphicFrameChg>
        <pc:graphicFrameChg chg="del mod">
          <ac:chgData name="Syed Ali, Syed Muhammad Iqbal" userId="fa281469-eb73-42ed-b523-40f02e907f32" providerId="ADAL" clId="{C43DB59E-6E3D-49BE-A39D-66D651A54B3A}" dt="2023-06-14T03:00:05.361" v="932" actId="478"/>
          <ac:graphicFrameMkLst>
            <pc:docMk/>
            <pc:sldMk cId="4285466545" sldId="263"/>
            <ac:graphicFrameMk id="11" creationId="{18B059FA-80A8-43D4-B5E3-FF20F47A5DD7}"/>
          </ac:graphicFrameMkLst>
        </pc:graphicFrameChg>
        <pc:graphicFrameChg chg="del">
          <ac:chgData name="Syed Ali, Syed Muhammad Iqbal" userId="fa281469-eb73-42ed-b523-40f02e907f32" providerId="ADAL" clId="{C43DB59E-6E3D-49BE-A39D-66D651A54B3A}" dt="2023-06-14T02:40:44.094" v="844" actId="478"/>
          <ac:graphicFrameMkLst>
            <pc:docMk/>
            <pc:sldMk cId="4285466545" sldId="263"/>
            <ac:graphicFrameMk id="12" creationId="{662BFAC4-FE26-4824-AF39-568C07AE2937}"/>
          </ac:graphicFrameMkLst>
        </pc:graphicFrameChg>
      </pc:sldChg>
      <pc:sldChg chg="addSp delSp modSp add del mod ord">
        <pc:chgData name="Syed Ali, Syed Muhammad Iqbal" userId="fa281469-eb73-42ed-b523-40f02e907f32" providerId="ADAL" clId="{C43DB59E-6E3D-49BE-A39D-66D651A54B3A}" dt="2023-07-06T07:44:32.402" v="4445" actId="2696"/>
        <pc:sldMkLst>
          <pc:docMk/>
          <pc:sldMk cId="3089704986" sldId="264"/>
        </pc:sldMkLst>
        <pc:spChg chg="add mod">
          <ac:chgData name="Syed Ali, Syed Muhammad Iqbal" userId="fa281469-eb73-42ed-b523-40f02e907f32" providerId="ADAL" clId="{C43DB59E-6E3D-49BE-A39D-66D651A54B3A}" dt="2023-07-05T07:34:47.618" v="1408" actId="1076"/>
          <ac:spMkLst>
            <pc:docMk/>
            <pc:sldMk cId="3089704986" sldId="264"/>
            <ac:spMk id="2" creationId="{5C896638-D248-AD54-856A-AC5E2AC939E8}"/>
          </ac:spMkLst>
        </pc:spChg>
        <pc:spChg chg="mod">
          <ac:chgData name="Syed Ali, Syed Muhammad Iqbal" userId="fa281469-eb73-42ed-b523-40f02e907f32" providerId="ADAL" clId="{C43DB59E-6E3D-49BE-A39D-66D651A54B3A}" dt="2023-07-05T07:35:46.384" v="1430" actId="20577"/>
          <ac:spMkLst>
            <pc:docMk/>
            <pc:sldMk cId="3089704986" sldId="264"/>
            <ac:spMk id="6" creationId="{71FF9E16-8539-4D0A-8249-CD5F925DE763}"/>
          </ac:spMkLst>
        </pc:spChg>
        <pc:graphicFrameChg chg="del mod modGraphic">
          <ac:chgData name="Syed Ali, Syed Muhammad Iqbal" userId="fa281469-eb73-42ed-b523-40f02e907f32" providerId="ADAL" clId="{C43DB59E-6E3D-49BE-A39D-66D651A54B3A}" dt="2023-07-05T06:52:42.872" v="1261" actId="478"/>
          <ac:graphicFrameMkLst>
            <pc:docMk/>
            <pc:sldMk cId="3089704986" sldId="264"/>
            <ac:graphicFrameMk id="9" creationId="{949C9C12-FF0C-45A4-84DF-C3E1DFD6D2AD}"/>
          </ac:graphicFrameMkLst>
        </pc:graphicFrameChg>
        <pc:graphicFrameChg chg="del mod">
          <ac:chgData name="Syed Ali, Syed Muhammad Iqbal" userId="fa281469-eb73-42ed-b523-40f02e907f32" providerId="ADAL" clId="{C43DB59E-6E3D-49BE-A39D-66D651A54B3A}" dt="2023-06-14T05:08:10.419" v="944" actId="478"/>
          <ac:graphicFrameMkLst>
            <pc:docMk/>
            <pc:sldMk cId="3089704986" sldId="264"/>
            <ac:graphicFrameMk id="11" creationId="{18B059FA-80A8-43D4-B5E3-FF20F47A5DD7}"/>
          </ac:graphicFrameMkLst>
        </pc:graphicFrameChg>
        <pc:graphicFrameChg chg="del">
          <ac:chgData name="Syed Ali, Syed Muhammad Iqbal" userId="fa281469-eb73-42ed-b523-40f02e907f32" providerId="ADAL" clId="{C43DB59E-6E3D-49BE-A39D-66D651A54B3A}" dt="2023-06-14T05:07:54.060" v="940" actId="478"/>
          <ac:graphicFrameMkLst>
            <pc:docMk/>
            <pc:sldMk cId="3089704986" sldId="264"/>
            <ac:graphicFrameMk id="12" creationId="{662BFAC4-FE26-4824-AF39-568C07AE2937}"/>
          </ac:graphicFrameMkLst>
        </pc:graphicFrameChg>
      </pc:sldChg>
      <pc:sldChg chg="addSp delSp modSp add del mod">
        <pc:chgData name="Syed Ali, Syed Muhammad Iqbal" userId="fa281469-eb73-42ed-b523-40f02e907f32" providerId="ADAL" clId="{C43DB59E-6E3D-49BE-A39D-66D651A54B3A}" dt="2023-07-06T07:44:36.813" v="4446" actId="2696"/>
        <pc:sldMkLst>
          <pc:docMk/>
          <pc:sldMk cId="858871180" sldId="265"/>
        </pc:sldMkLst>
        <pc:spChg chg="add mod">
          <ac:chgData name="Syed Ali, Syed Muhammad Iqbal" userId="fa281469-eb73-42ed-b523-40f02e907f32" providerId="ADAL" clId="{C43DB59E-6E3D-49BE-A39D-66D651A54B3A}" dt="2023-07-05T07:39:04.663" v="1463" actId="20577"/>
          <ac:spMkLst>
            <pc:docMk/>
            <pc:sldMk cId="858871180" sldId="265"/>
            <ac:spMk id="3" creationId="{BA451E3A-6005-3BB3-F3F7-6BAE3D58F946}"/>
          </ac:spMkLst>
        </pc:spChg>
        <pc:spChg chg="add del mod">
          <ac:chgData name="Syed Ali, Syed Muhammad Iqbal" userId="fa281469-eb73-42ed-b523-40f02e907f32" providerId="ADAL" clId="{C43DB59E-6E3D-49BE-A39D-66D651A54B3A}" dt="2023-07-05T07:36:47.411" v="1434"/>
          <ac:spMkLst>
            <pc:docMk/>
            <pc:sldMk cId="858871180" sldId="265"/>
            <ac:spMk id="4" creationId="{4056E35C-F608-7789-CE6F-B5559BA0E5D5}"/>
          </ac:spMkLst>
        </pc:spChg>
        <pc:spChg chg="add del">
          <ac:chgData name="Syed Ali, Syed Muhammad Iqbal" userId="fa281469-eb73-42ed-b523-40f02e907f32" providerId="ADAL" clId="{C43DB59E-6E3D-49BE-A39D-66D651A54B3A}" dt="2023-07-05T07:37:10.814" v="1436"/>
          <ac:spMkLst>
            <pc:docMk/>
            <pc:sldMk cId="858871180" sldId="265"/>
            <ac:spMk id="5" creationId="{8718C083-745F-47C1-DDB8-3B8CE14EF816}"/>
          </ac:spMkLst>
        </pc:spChg>
        <pc:spChg chg="mod">
          <ac:chgData name="Syed Ali, Syed Muhammad Iqbal" userId="fa281469-eb73-42ed-b523-40f02e907f32" providerId="ADAL" clId="{C43DB59E-6E3D-49BE-A39D-66D651A54B3A}" dt="2023-06-15T13:25:26.190" v="1039"/>
          <ac:spMkLst>
            <pc:docMk/>
            <pc:sldMk cId="858871180" sldId="265"/>
            <ac:spMk id="6" creationId="{71FF9E16-8539-4D0A-8249-CD5F925DE763}"/>
          </ac:spMkLst>
        </pc:spChg>
        <pc:spChg chg="add del">
          <ac:chgData name="Syed Ali, Syed Muhammad Iqbal" userId="fa281469-eb73-42ed-b523-40f02e907f32" providerId="ADAL" clId="{C43DB59E-6E3D-49BE-A39D-66D651A54B3A}" dt="2023-07-05T07:37:10.814" v="1436"/>
          <ac:spMkLst>
            <pc:docMk/>
            <pc:sldMk cId="858871180" sldId="265"/>
            <ac:spMk id="7" creationId="{BBB03FD7-9586-58BA-1F7A-2BC070092F7B}"/>
          </ac:spMkLst>
        </pc:spChg>
        <pc:spChg chg="add del">
          <ac:chgData name="Syed Ali, Syed Muhammad Iqbal" userId="fa281469-eb73-42ed-b523-40f02e907f32" providerId="ADAL" clId="{C43DB59E-6E3D-49BE-A39D-66D651A54B3A}" dt="2023-07-05T07:37:10.814" v="1436"/>
          <ac:spMkLst>
            <pc:docMk/>
            <pc:sldMk cId="858871180" sldId="265"/>
            <ac:spMk id="8" creationId="{3E95B4B3-0A15-CEFE-7E2E-D97828BE917A}"/>
          </ac:spMkLst>
        </pc:spChg>
        <pc:spChg chg="add del">
          <ac:chgData name="Syed Ali, Syed Muhammad Iqbal" userId="fa281469-eb73-42ed-b523-40f02e907f32" providerId="ADAL" clId="{C43DB59E-6E3D-49BE-A39D-66D651A54B3A}" dt="2023-07-05T07:37:10.814" v="1436"/>
          <ac:spMkLst>
            <pc:docMk/>
            <pc:sldMk cId="858871180" sldId="265"/>
            <ac:spMk id="9" creationId="{614A9AED-FA26-95A7-81C6-53B2893637BD}"/>
          </ac:spMkLst>
        </pc:spChg>
        <pc:spChg chg="add del">
          <ac:chgData name="Syed Ali, Syed Muhammad Iqbal" userId="fa281469-eb73-42ed-b523-40f02e907f32" providerId="ADAL" clId="{C43DB59E-6E3D-49BE-A39D-66D651A54B3A}" dt="2023-07-05T07:37:10.814" v="1436"/>
          <ac:spMkLst>
            <pc:docMk/>
            <pc:sldMk cId="858871180" sldId="265"/>
            <ac:spMk id="10" creationId="{B232666A-5A0D-040D-87ED-7850FD6A0741}"/>
          </ac:spMkLst>
        </pc:spChg>
        <pc:graphicFrameChg chg="add del mod modGraphic">
          <ac:chgData name="Syed Ali, Syed Muhammad Iqbal" userId="fa281469-eb73-42ed-b523-40f02e907f32" providerId="ADAL" clId="{C43DB59E-6E3D-49BE-A39D-66D651A54B3A}" dt="2023-07-05T07:36:36.536" v="1431" actId="478"/>
          <ac:graphicFrameMkLst>
            <pc:docMk/>
            <pc:sldMk cId="858871180" sldId="265"/>
            <ac:graphicFrameMk id="2" creationId="{6E94B263-45B9-4D93-98D2-B6930488E7C3}"/>
          </ac:graphicFrameMkLst>
        </pc:graphicFrameChg>
        <pc:graphicFrameChg chg="del modGraphic">
          <ac:chgData name="Syed Ali, Syed Muhammad Iqbal" userId="fa281469-eb73-42ed-b523-40f02e907f32" providerId="ADAL" clId="{C43DB59E-6E3D-49BE-A39D-66D651A54B3A}" dt="2023-06-15T13:31:32.779" v="1108" actId="478"/>
          <ac:graphicFrameMkLst>
            <pc:docMk/>
            <pc:sldMk cId="858871180" sldId="265"/>
            <ac:graphicFrameMk id="9" creationId="{949C9C12-FF0C-45A4-84DF-C3E1DFD6D2AD}"/>
          </ac:graphicFrameMkLst>
        </pc:graphicFrameChg>
      </pc:sldChg>
      <pc:sldChg chg="addSp delSp modSp add mod setBg setClrOvrMap delDesignElem">
        <pc:chgData name="Syed Ali, Syed Muhammad Iqbal" userId="fa281469-eb73-42ed-b523-40f02e907f32" providerId="ADAL" clId="{C43DB59E-6E3D-49BE-A39D-66D651A54B3A}" dt="2023-07-06T14:48:10.903" v="4579"/>
        <pc:sldMkLst>
          <pc:docMk/>
          <pc:sldMk cId="2187943671" sldId="266"/>
        </pc:sldMkLst>
        <pc:spChg chg="add mod ord">
          <ac:chgData name="Syed Ali, Syed Muhammad Iqbal" userId="fa281469-eb73-42ed-b523-40f02e907f32" providerId="ADAL" clId="{C43DB59E-6E3D-49BE-A39D-66D651A54B3A}" dt="2023-07-06T14:47:00.033" v="4546" actId="26606"/>
          <ac:spMkLst>
            <pc:docMk/>
            <pc:sldMk cId="2187943671" sldId="266"/>
            <ac:spMk id="4" creationId="{934084CD-93A2-4F47-30E1-60A0984A7B48}"/>
          </ac:spMkLst>
        </pc:spChg>
        <pc:spChg chg="mod ord">
          <ac:chgData name="Syed Ali, Syed Muhammad Iqbal" userId="fa281469-eb73-42ed-b523-40f02e907f32" providerId="ADAL" clId="{C43DB59E-6E3D-49BE-A39D-66D651A54B3A}" dt="2023-07-06T14:47:00.033" v="4546" actId="26606"/>
          <ac:spMkLst>
            <pc:docMk/>
            <pc:sldMk cId="2187943671" sldId="266"/>
            <ac:spMk id="6" creationId="{71FF9E16-8539-4D0A-8249-CD5F925DE763}"/>
          </ac:spMkLst>
        </pc:spChg>
        <pc:spChg chg="add del">
          <ac:chgData name="Syed Ali, Syed Muhammad Iqbal" userId="fa281469-eb73-42ed-b523-40f02e907f32" providerId="ADAL" clId="{C43DB59E-6E3D-49BE-A39D-66D651A54B3A}" dt="2023-07-06T14:46:59.982" v="4545" actId="26606"/>
          <ac:spMkLst>
            <pc:docMk/>
            <pc:sldMk cId="2187943671" sldId="266"/>
            <ac:spMk id="8" creationId="{09A5E449-B95D-46A6-9234-5477BCBAD6CE}"/>
          </ac:spMkLst>
        </pc:spChg>
        <pc:spChg chg="add del">
          <ac:chgData name="Syed Ali, Syed Muhammad Iqbal" userId="fa281469-eb73-42ed-b523-40f02e907f32" providerId="ADAL" clId="{C43DB59E-6E3D-49BE-A39D-66D651A54B3A}" dt="2023-07-06T14:46:59.982" v="4545" actId="26606"/>
          <ac:spMkLst>
            <pc:docMk/>
            <pc:sldMk cId="2187943671" sldId="266"/>
            <ac:spMk id="10" creationId="{57B113FE-00ED-4DFD-B853-285DBAE33FCF}"/>
          </ac:spMkLst>
        </pc:spChg>
        <pc:spChg chg="add del">
          <ac:chgData name="Syed Ali, Syed Muhammad Iqbal" userId="fa281469-eb73-42ed-b523-40f02e907f32" providerId="ADAL" clId="{C43DB59E-6E3D-49BE-A39D-66D651A54B3A}" dt="2023-07-05T07:40:10.714" v="1470" actId="26606"/>
          <ac:spMkLst>
            <pc:docMk/>
            <pc:sldMk cId="2187943671" sldId="266"/>
            <ac:spMk id="11" creationId="{6753252F-4873-4F63-801D-CC719279A7D5}"/>
          </ac:spMkLst>
        </pc:spChg>
        <pc:spChg chg="add del">
          <ac:chgData name="Syed Ali, Syed Muhammad Iqbal" userId="fa281469-eb73-42ed-b523-40f02e907f32" providerId="ADAL" clId="{C43DB59E-6E3D-49BE-A39D-66D651A54B3A}" dt="2023-07-06T14:46:59.982" v="4545" actId="26606"/>
          <ac:spMkLst>
            <pc:docMk/>
            <pc:sldMk cId="2187943671" sldId="266"/>
            <ac:spMk id="12" creationId="{08CC676F-74F1-441D-9B51-42C5B87F182C}"/>
          </ac:spMkLst>
        </pc:spChg>
        <pc:spChg chg="add del">
          <ac:chgData name="Syed Ali, Syed Muhammad Iqbal" userId="fa281469-eb73-42ed-b523-40f02e907f32" providerId="ADAL" clId="{C43DB59E-6E3D-49BE-A39D-66D651A54B3A}" dt="2023-07-05T07:40:10.714" v="1470" actId="26606"/>
          <ac:spMkLst>
            <pc:docMk/>
            <pc:sldMk cId="2187943671" sldId="266"/>
            <ac:spMk id="13" creationId="{047C8CCB-F95D-4249-92DD-651249D3535A}"/>
          </ac:spMkLst>
        </pc:spChg>
        <pc:spChg chg="add del">
          <ac:chgData name="Syed Ali, Syed Muhammad Iqbal" userId="fa281469-eb73-42ed-b523-40f02e907f32" providerId="ADAL" clId="{C43DB59E-6E3D-49BE-A39D-66D651A54B3A}" dt="2023-07-06T14:48:10.903" v="4579"/>
          <ac:spMkLst>
            <pc:docMk/>
            <pc:sldMk cId="2187943671" sldId="266"/>
            <ac:spMk id="14" creationId="{B1007713-5891-46A9-BACA-FAD760FE2353}"/>
          </ac:spMkLst>
        </pc:spChg>
        <pc:spChg chg="add del">
          <ac:chgData name="Syed Ali, Syed Muhammad Iqbal" userId="fa281469-eb73-42ed-b523-40f02e907f32" providerId="ADAL" clId="{C43DB59E-6E3D-49BE-A39D-66D651A54B3A}" dt="2023-07-05T07:40:13.551" v="1472" actId="26606"/>
          <ac:spMkLst>
            <pc:docMk/>
            <pc:sldMk cId="2187943671" sldId="266"/>
            <ac:spMk id="15" creationId="{D4771268-CB57-404A-9271-370EB28F6090}"/>
          </ac:spMkLst>
        </pc:spChg>
        <pc:spChg chg="add del">
          <ac:chgData name="Syed Ali, Syed Muhammad Iqbal" userId="fa281469-eb73-42ed-b523-40f02e907f32" providerId="ADAL" clId="{C43DB59E-6E3D-49BE-A39D-66D651A54B3A}" dt="2023-07-06T14:48:10.903" v="4579"/>
          <ac:spMkLst>
            <pc:docMk/>
            <pc:sldMk cId="2187943671" sldId="266"/>
            <ac:spMk id="16" creationId="{74BB6AA7-7EAD-4D3B-9335-B6E8BD7E6891}"/>
          </ac:spMkLst>
        </pc:spChg>
        <pc:spChg chg="add del">
          <ac:chgData name="Syed Ali, Syed Muhammad Iqbal" userId="fa281469-eb73-42ed-b523-40f02e907f32" providerId="ADAL" clId="{C43DB59E-6E3D-49BE-A39D-66D651A54B3A}" dt="2023-07-05T07:40:14.768" v="1474" actId="26606"/>
          <ac:spMkLst>
            <pc:docMk/>
            <pc:sldMk cId="2187943671" sldId="266"/>
            <ac:spMk id="17" creationId="{6753252F-4873-4F63-801D-CC719279A7D5}"/>
          </ac:spMkLst>
        </pc:spChg>
        <pc:spChg chg="add del">
          <ac:chgData name="Syed Ali, Syed Muhammad Iqbal" userId="fa281469-eb73-42ed-b523-40f02e907f32" providerId="ADAL" clId="{C43DB59E-6E3D-49BE-A39D-66D651A54B3A}" dt="2023-07-05T07:40:14.768" v="1474" actId="26606"/>
          <ac:spMkLst>
            <pc:docMk/>
            <pc:sldMk cId="2187943671" sldId="266"/>
            <ac:spMk id="18" creationId="{047C8CCB-F95D-4249-92DD-651249D3535A}"/>
          </ac:spMkLst>
        </pc:spChg>
        <pc:spChg chg="add del">
          <ac:chgData name="Syed Ali, Syed Muhammad Iqbal" userId="fa281469-eb73-42ed-b523-40f02e907f32" providerId="ADAL" clId="{C43DB59E-6E3D-49BE-A39D-66D651A54B3A}" dt="2023-07-05T07:40:17.031" v="1476" actId="26606"/>
          <ac:spMkLst>
            <pc:docMk/>
            <pc:sldMk cId="2187943671" sldId="266"/>
            <ac:spMk id="20" creationId="{BA79A7CF-01AF-4178-9369-94E0C90EB046}"/>
          </ac:spMkLst>
        </pc:spChg>
        <pc:spChg chg="add del">
          <ac:chgData name="Syed Ali, Syed Muhammad Iqbal" userId="fa281469-eb73-42ed-b523-40f02e907f32" providerId="ADAL" clId="{C43DB59E-6E3D-49BE-A39D-66D651A54B3A}" dt="2023-07-05T07:40:17.031" v="1476" actId="26606"/>
          <ac:spMkLst>
            <pc:docMk/>
            <pc:sldMk cId="2187943671" sldId="266"/>
            <ac:spMk id="21" creationId="{99413ED5-9ED4-4772-BCE4-2BCAE6B12E35}"/>
          </ac:spMkLst>
        </pc:spChg>
        <pc:spChg chg="add del">
          <ac:chgData name="Syed Ali, Syed Muhammad Iqbal" userId="fa281469-eb73-42ed-b523-40f02e907f32" providerId="ADAL" clId="{C43DB59E-6E3D-49BE-A39D-66D651A54B3A}" dt="2023-07-05T07:40:17.031" v="1476" actId="26606"/>
          <ac:spMkLst>
            <pc:docMk/>
            <pc:sldMk cId="2187943671" sldId="266"/>
            <ac:spMk id="22" creationId="{04357C93-F0CB-4A1C-8F77-4E9063789819}"/>
          </ac:spMkLst>
        </pc:spChg>
        <pc:spChg chg="add del">
          <ac:chgData name="Syed Ali, Syed Muhammad Iqbal" userId="fa281469-eb73-42ed-b523-40f02e907f32" providerId="ADAL" clId="{C43DB59E-6E3D-49BE-A39D-66D651A54B3A}" dt="2023-07-05T07:40:17.031" v="1476" actId="26606"/>
          <ac:spMkLst>
            <pc:docMk/>
            <pc:sldMk cId="2187943671" sldId="266"/>
            <ac:spMk id="23" creationId="{90F533E9-6690-41A8-A372-4C6C622D028D}"/>
          </ac:spMkLst>
        </pc:spChg>
        <pc:spChg chg="add del">
          <ac:chgData name="Syed Ali, Syed Muhammad Iqbal" userId="fa281469-eb73-42ed-b523-40f02e907f32" providerId="ADAL" clId="{C43DB59E-6E3D-49BE-A39D-66D651A54B3A}" dt="2023-07-05T07:40:22.116" v="1478" actId="26606"/>
          <ac:spMkLst>
            <pc:docMk/>
            <pc:sldMk cId="2187943671" sldId="266"/>
            <ac:spMk id="25" creationId="{D12DDE76-C203-4047-9998-63900085B5E8}"/>
          </ac:spMkLst>
        </pc:spChg>
        <pc:spChg chg="add del">
          <ac:chgData name="Syed Ali, Syed Muhammad Iqbal" userId="fa281469-eb73-42ed-b523-40f02e907f32" providerId="ADAL" clId="{C43DB59E-6E3D-49BE-A39D-66D651A54B3A}" dt="2023-07-05T07:40:23.018" v="1480" actId="26606"/>
          <ac:spMkLst>
            <pc:docMk/>
            <pc:sldMk cId="2187943671" sldId="266"/>
            <ac:spMk id="27" creationId="{D4771268-CB57-404A-9271-370EB28F6090}"/>
          </ac:spMkLst>
        </pc:spChg>
        <pc:spChg chg="add del">
          <ac:chgData name="Syed Ali, Syed Muhammad Iqbal" userId="fa281469-eb73-42ed-b523-40f02e907f32" providerId="ADAL" clId="{C43DB59E-6E3D-49BE-A39D-66D651A54B3A}" dt="2023-07-05T07:40:27.309" v="1482" actId="26606"/>
          <ac:spMkLst>
            <pc:docMk/>
            <pc:sldMk cId="2187943671" sldId="266"/>
            <ac:spMk id="29" creationId="{6753252F-4873-4F63-801D-CC719279A7D5}"/>
          </ac:spMkLst>
        </pc:spChg>
        <pc:spChg chg="add del">
          <ac:chgData name="Syed Ali, Syed Muhammad Iqbal" userId="fa281469-eb73-42ed-b523-40f02e907f32" providerId="ADAL" clId="{C43DB59E-6E3D-49BE-A39D-66D651A54B3A}" dt="2023-07-05T07:40:27.309" v="1482" actId="26606"/>
          <ac:spMkLst>
            <pc:docMk/>
            <pc:sldMk cId="2187943671" sldId="266"/>
            <ac:spMk id="30" creationId="{047C8CCB-F95D-4249-92DD-651249D3535A}"/>
          </ac:spMkLst>
        </pc:spChg>
        <pc:spChg chg="add del">
          <ac:chgData name="Syed Ali, Syed Muhammad Iqbal" userId="fa281469-eb73-42ed-b523-40f02e907f32" providerId="ADAL" clId="{C43DB59E-6E3D-49BE-A39D-66D651A54B3A}" dt="2023-07-05T07:40:34.652" v="1484" actId="26606"/>
          <ac:spMkLst>
            <pc:docMk/>
            <pc:sldMk cId="2187943671" sldId="266"/>
            <ac:spMk id="32" creationId="{D12DDE76-C203-4047-9998-63900085B5E8}"/>
          </ac:spMkLst>
        </pc:spChg>
        <pc:spChg chg="add del">
          <ac:chgData name="Syed Ali, Syed Muhammad Iqbal" userId="fa281469-eb73-42ed-b523-40f02e907f32" providerId="ADAL" clId="{C43DB59E-6E3D-49BE-A39D-66D651A54B3A}" dt="2023-07-05T07:40:36.022" v="1486" actId="26606"/>
          <ac:spMkLst>
            <pc:docMk/>
            <pc:sldMk cId="2187943671" sldId="266"/>
            <ac:spMk id="34" creationId="{6753252F-4873-4F63-801D-CC719279A7D5}"/>
          </ac:spMkLst>
        </pc:spChg>
        <pc:spChg chg="add del">
          <ac:chgData name="Syed Ali, Syed Muhammad Iqbal" userId="fa281469-eb73-42ed-b523-40f02e907f32" providerId="ADAL" clId="{C43DB59E-6E3D-49BE-A39D-66D651A54B3A}" dt="2023-07-05T07:40:36.022" v="1486" actId="26606"/>
          <ac:spMkLst>
            <pc:docMk/>
            <pc:sldMk cId="2187943671" sldId="266"/>
            <ac:spMk id="35" creationId="{047C8CCB-F95D-4249-92DD-651249D3535A}"/>
          </ac:spMkLst>
        </pc:spChg>
        <pc:spChg chg="add del">
          <ac:chgData name="Syed Ali, Syed Muhammad Iqbal" userId="fa281469-eb73-42ed-b523-40f02e907f32" providerId="ADAL" clId="{C43DB59E-6E3D-49BE-A39D-66D651A54B3A}" dt="2023-07-05T08:11:46.761" v="1557"/>
          <ac:spMkLst>
            <pc:docMk/>
            <pc:sldMk cId="2187943671" sldId="266"/>
            <ac:spMk id="37" creationId="{D4771268-CB57-404A-9271-370EB28F6090}"/>
          </ac:spMkLst>
        </pc:spChg>
        <pc:graphicFrameChg chg="del">
          <ac:chgData name="Syed Ali, Syed Muhammad Iqbal" userId="fa281469-eb73-42ed-b523-40f02e907f32" providerId="ADAL" clId="{C43DB59E-6E3D-49BE-A39D-66D651A54B3A}" dt="2023-07-05T07:39:26.135" v="1464" actId="478"/>
          <ac:graphicFrameMkLst>
            <pc:docMk/>
            <pc:sldMk cId="2187943671" sldId="266"/>
            <ac:graphicFrameMk id="9" creationId="{949C9C12-FF0C-45A4-84DF-C3E1DFD6D2AD}"/>
          </ac:graphicFrameMkLst>
        </pc:graphicFrameChg>
        <pc:picChg chg="add mod ord">
          <ac:chgData name="Syed Ali, Syed Muhammad Iqbal" userId="fa281469-eb73-42ed-b523-40f02e907f32" providerId="ADAL" clId="{C43DB59E-6E3D-49BE-A39D-66D651A54B3A}" dt="2023-07-06T14:47:00.033" v="4546" actId="26606"/>
          <ac:picMkLst>
            <pc:docMk/>
            <pc:sldMk cId="2187943671" sldId="266"/>
            <ac:picMk id="3" creationId="{7FAA666A-2C49-3D41-77F9-C6C02523B2E3}"/>
          </ac:picMkLst>
        </pc:picChg>
      </pc:sldChg>
      <pc:sldChg chg="delSp modSp add mod setBg">
        <pc:chgData name="Syed Ali, Syed Muhammad Iqbal" userId="fa281469-eb73-42ed-b523-40f02e907f32" providerId="ADAL" clId="{C43DB59E-6E3D-49BE-A39D-66D651A54B3A}" dt="2023-07-06T14:51:01.836" v="4639" actId="20577"/>
        <pc:sldMkLst>
          <pc:docMk/>
          <pc:sldMk cId="2490435566" sldId="267"/>
        </pc:sldMkLst>
        <pc:spChg chg="del mod">
          <ac:chgData name="Syed Ali, Syed Muhammad Iqbal" userId="fa281469-eb73-42ed-b523-40f02e907f32" providerId="ADAL" clId="{C43DB59E-6E3D-49BE-A39D-66D651A54B3A}" dt="2023-07-06T14:47:24.784" v="4551" actId="478"/>
          <ac:spMkLst>
            <pc:docMk/>
            <pc:sldMk cId="2490435566" sldId="267"/>
            <ac:spMk id="6" creationId="{71FF9E16-8539-4D0A-8249-CD5F925DE763}"/>
          </ac:spMkLst>
        </pc:spChg>
        <pc:graphicFrameChg chg="mod modGraphic">
          <ac:chgData name="Syed Ali, Syed Muhammad Iqbal" userId="fa281469-eb73-42ed-b523-40f02e907f32" providerId="ADAL" clId="{C43DB59E-6E3D-49BE-A39D-66D651A54B3A}" dt="2023-07-06T14:51:01.836" v="4639" actId="20577"/>
          <ac:graphicFrameMkLst>
            <pc:docMk/>
            <pc:sldMk cId="2490435566" sldId="267"/>
            <ac:graphicFrameMk id="9" creationId="{949C9C12-FF0C-45A4-84DF-C3E1DFD6D2AD}"/>
          </ac:graphicFrameMkLst>
        </pc:graphicFrameChg>
      </pc:sldChg>
      <pc:sldChg chg="addSp delSp modSp add mod setBg delDesignElem">
        <pc:chgData name="Syed Ali, Syed Muhammad Iqbal" userId="fa281469-eb73-42ed-b523-40f02e907f32" providerId="ADAL" clId="{C43DB59E-6E3D-49BE-A39D-66D651A54B3A}" dt="2023-07-06T14:48:10.903" v="4579"/>
        <pc:sldMkLst>
          <pc:docMk/>
          <pc:sldMk cId="604738250" sldId="268"/>
        </pc:sldMkLst>
        <pc:spChg chg="mod">
          <ac:chgData name="Syed Ali, Syed Muhammad Iqbal" userId="fa281469-eb73-42ed-b523-40f02e907f32" providerId="ADAL" clId="{C43DB59E-6E3D-49BE-A39D-66D651A54B3A}" dt="2023-07-06T14:47:06.344" v="4547" actId="26606"/>
          <ac:spMkLst>
            <pc:docMk/>
            <pc:sldMk cId="604738250" sldId="268"/>
            <ac:spMk id="4" creationId="{934084CD-93A2-4F47-30E1-60A0984A7B48}"/>
          </ac:spMkLst>
        </pc:spChg>
        <pc:spChg chg="mod ord">
          <ac:chgData name="Syed Ali, Syed Muhammad Iqbal" userId="fa281469-eb73-42ed-b523-40f02e907f32" providerId="ADAL" clId="{C43DB59E-6E3D-49BE-A39D-66D651A54B3A}" dt="2023-07-06T14:47:06.344" v="4547" actId="26606"/>
          <ac:spMkLst>
            <pc:docMk/>
            <pc:sldMk cId="604738250" sldId="268"/>
            <ac:spMk id="6" creationId="{71FF9E16-8539-4D0A-8249-CD5F925DE763}"/>
          </ac:spMkLst>
        </pc:spChg>
        <pc:spChg chg="add del">
          <ac:chgData name="Syed Ali, Syed Muhammad Iqbal" userId="fa281469-eb73-42ed-b523-40f02e907f32" providerId="ADAL" clId="{C43DB59E-6E3D-49BE-A39D-66D651A54B3A}" dt="2023-07-06T14:48:10.903" v="4579"/>
          <ac:spMkLst>
            <pc:docMk/>
            <pc:sldMk cId="604738250" sldId="268"/>
            <ac:spMk id="11" creationId="{B1007713-5891-46A9-BACA-FAD760FE2353}"/>
          </ac:spMkLst>
        </pc:spChg>
        <pc:spChg chg="add del">
          <ac:chgData name="Syed Ali, Syed Muhammad Iqbal" userId="fa281469-eb73-42ed-b523-40f02e907f32" providerId="ADAL" clId="{C43DB59E-6E3D-49BE-A39D-66D651A54B3A}" dt="2023-07-06T14:48:10.903" v="4579"/>
          <ac:spMkLst>
            <pc:docMk/>
            <pc:sldMk cId="604738250" sldId="268"/>
            <ac:spMk id="13" creationId="{74BB6AA7-7EAD-4D3B-9335-B6E8BD7E6891}"/>
          </ac:spMkLst>
        </pc:spChg>
        <pc:spChg chg="del">
          <ac:chgData name="Syed Ali, Syed Muhammad Iqbal" userId="fa281469-eb73-42ed-b523-40f02e907f32" providerId="ADAL" clId="{C43DB59E-6E3D-49BE-A39D-66D651A54B3A}" dt="2023-07-05T08:11:46.761" v="1557"/>
          <ac:spMkLst>
            <pc:docMk/>
            <pc:sldMk cId="604738250" sldId="268"/>
            <ac:spMk id="37" creationId="{D4771268-CB57-404A-9271-370EB28F6090}"/>
          </ac:spMkLst>
        </pc:spChg>
        <pc:picChg chg="del mod">
          <ac:chgData name="Syed Ali, Syed Muhammad Iqbal" userId="fa281469-eb73-42ed-b523-40f02e907f32" providerId="ADAL" clId="{C43DB59E-6E3D-49BE-A39D-66D651A54B3A}" dt="2023-07-05T07:41:42.695" v="1502" actId="478"/>
          <ac:picMkLst>
            <pc:docMk/>
            <pc:sldMk cId="604738250" sldId="268"/>
            <ac:picMk id="3" creationId="{7FAA666A-2C49-3D41-77F9-C6C02523B2E3}"/>
          </ac:picMkLst>
        </pc:picChg>
        <pc:picChg chg="add mod">
          <ac:chgData name="Syed Ali, Syed Muhammad Iqbal" userId="fa281469-eb73-42ed-b523-40f02e907f32" providerId="ADAL" clId="{C43DB59E-6E3D-49BE-A39D-66D651A54B3A}" dt="2023-07-06T14:47:06.344" v="4547" actId="26606"/>
          <ac:picMkLst>
            <pc:docMk/>
            <pc:sldMk cId="604738250" sldId="268"/>
            <ac:picMk id="5" creationId="{D30A705D-7210-072E-508C-683C41C67022}"/>
          </ac:picMkLst>
        </pc:picChg>
      </pc:sldChg>
      <pc:sldChg chg="add del">
        <pc:chgData name="Syed Ali, Syed Muhammad Iqbal" userId="fa281469-eb73-42ed-b523-40f02e907f32" providerId="ADAL" clId="{C43DB59E-6E3D-49BE-A39D-66D651A54B3A}" dt="2023-06-15T13:26:05.474" v="1049" actId="2696"/>
        <pc:sldMkLst>
          <pc:docMk/>
          <pc:sldMk cId="1893535347" sldId="268"/>
        </pc:sldMkLst>
      </pc:sldChg>
      <pc:sldChg chg="addSp delSp modSp add mod setBg delDesignElem">
        <pc:chgData name="Syed Ali, Syed Muhammad Iqbal" userId="fa281469-eb73-42ed-b523-40f02e907f32" providerId="ADAL" clId="{C43DB59E-6E3D-49BE-A39D-66D651A54B3A}" dt="2023-07-06T14:48:10.903" v="4579"/>
        <pc:sldMkLst>
          <pc:docMk/>
          <pc:sldMk cId="1610756227" sldId="269"/>
        </pc:sldMkLst>
        <pc:spChg chg="mod">
          <ac:chgData name="Syed Ali, Syed Muhammad Iqbal" userId="fa281469-eb73-42ed-b523-40f02e907f32" providerId="ADAL" clId="{C43DB59E-6E3D-49BE-A39D-66D651A54B3A}" dt="2023-07-06T14:47:10.638" v="4548" actId="26606"/>
          <ac:spMkLst>
            <pc:docMk/>
            <pc:sldMk cId="1610756227" sldId="269"/>
            <ac:spMk id="4" creationId="{934084CD-93A2-4F47-30E1-60A0984A7B48}"/>
          </ac:spMkLst>
        </pc:spChg>
        <pc:spChg chg="mod ord">
          <ac:chgData name="Syed Ali, Syed Muhammad Iqbal" userId="fa281469-eb73-42ed-b523-40f02e907f32" providerId="ADAL" clId="{C43DB59E-6E3D-49BE-A39D-66D651A54B3A}" dt="2023-07-06T14:47:10.638" v="4548" actId="26606"/>
          <ac:spMkLst>
            <pc:docMk/>
            <pc:sldMk cId="1610756227" sldId="269"/>
            <ac:spMk id="6" creationId="{71FF9E16-8539-4D0A-8249-CD5F925DE763}"/>
          </ac:spMkLst>
        </pc:spChg>
        <pc:spChg chg="add del">
          <ac:chgData name="Syed Ali, Syed Muhammad Iqbal" userId="fa281469-eb73-42ed-b523-40f02e907f32" providerId="ADAL" clId="{C43DB59E-6E3D-49BE-A39D-66D651A54B3A}" dt="2023-07-06T14:48:10.903" v="4579"/>
          <ac:spMkLst>
            <pc:docMk/>
            <pc:sldMk cId="1610756227" sldId="269"/>
            <ac:spMk id="11" creationId="{B1007713-5891-46A9-BACA-FAD760FE2353}"/>
          </ac:spMkLst>
        </pc:spChg>
        <pc:spChg chg="add del">
          <ac:chgData name="Syed Ali, Syed Muhammad Iqbal" userId="fa281469-eb73-42ed-b523-40f02e907f32" providerId="ADAL" clId="{C43DB59E-6E3D-49BE-A39D-66D651A54B3A}" dt="2023-07-06T14:48:10.903" v="4579"/>
          <ac:spMkLst>
            <pc:docMk/>
            <pc:sldMk cId="1610756227" sldId="269"/>
            <ac:spMk id="13" creationId="{74BB6AA7-7EAD-4D3B-9335-B6E8BD7E6891}"/>
          </ac:spMkLst>
        </pc:spChg>
        <pc:spChg chg="del">
          <ac:chgData name="Syed Ali, Syed Muhammad Iqbal" userId="fa281469-eb73-42ed-b523-40f02e907f32" providerId="ADAL" clId="{C43DB59E-6E3D-49BE-A39D-66D651A54B3A}" dt="2023-07-05T08:11:46.761" v="1557"/>
          <ac:spMkLst>
            <pc:docMk/>
            <pc:sldMk cId="1610756227" sldId="269"/>
            <ac:spMk id="37" creationId="{D4771268-CB57-404A-9271-370EB28F6090}"/>
          </ac:spMkLst>
        </pc:spChg>
        <pc:picChg chg="add mod">
          <ac:chgData name="Syed Ali, Syed Muhammad Iqbal" userId="fa281469-eb73-42ed-b523-40f02e907f32" providerId="ADAL" clId="{C43DB59E-6E3D-49BE-A39D-66D651A54B3A}" dt="2023-07-06T14:47:10.638" v="4548" actId="26606"/>
          <ac:picMkLst>
            <pc:docMk/>
            <pc:sldMk cId="1610756227" sldId="269"/>
            <ac:picMk id="3" creationId="{CE8A44C4-0260-74DD-C662-CF14BA6F69C4}"/>
          </ac:picMkLst>
        </pc:picChg>
        <pc:picChg chg="del">
          <ac:chgData name="Syed Ali, Syed Muhammad Iqbal" userId="fa281469-eb73-42ed-b523-40f02e907f32" providerId="ADAL" clId="{C43DB59E-6E3D-49BE-A39D-66D651A54B3A}" dt="2023-07-05T07:42:10.906" v="1510" actId="478"/>
          <ac:picMkLst>
            <pc:docMk/>
            <pc:sldMk cId="1610756227" sldId="269"/>
            <ac:picMk id="5" creationId="{D30A705D-7210-072E-508C-683C41C67022}"/>
          </ac:picMkLst>
        </pc:picChg>
      </pc:sldChg>
      <pc:sldChg chg="addSp delSp modSp add mod setBg delDesignElem">
        <pc:chgData name="Syed Ali, Syed Muhammad Iqbal" userId="fa281469-eb73-42ed-b523-40f02e907f32" providerId="ADAL" clId="{C43DB59E-6E3D-49BE-A39D-66D651A54B3A}" dt="2023-07-06T14:48:10.903" v="4579"/>
        <pc:sldMkLst>
          <pc:docMk/>
          <pc:sldMk cId="1865613588" sldId="270"/>
        </pc:sldMkLst>
        <pc:spChg chg="mod">
          <ac:chgData name="Syed Ali, Syed Muhammad Iqbal" userId="fa281469-eb73-42ed-b523-40f02e907f32" providerId="ADAL" clId="{C43DB59E-6E3D-49BE-A39D-66D651A54B3A}" dt="2023-07-06T14:47:13.277" v="4549" actId="26606"/>
          <ac:spMkLst>
            <pc:docMk/>
            <pc:sldMk cId="1865613588" sldId="270"/>
            <ac:spMk id="4" creationId="{934084CD-93A2-4F47-30E1-60A0984A7B48}"/>
          </ac:spMkLst>
        </pc:spChg>
        <pc:spChg chg="mod ord">
          <ac:chgData name="Syed Ali, Syed Muhammad Iqbal" userId="fa281469-eb73-42ed-b523-40f02e907f32" providerId="ADAL" clId="{C43DB59E-6E3D-49BE-A39D-66D651A54B3A}" dt="2023-07-06T14:47:13.277" v="4549" actId="26606"/>
          <ac:spMkLst>
            <pc:docMk/>
            <pc:sldMk cId="1865613588" sldId="270"/>
            <ac:spMk id="6" creationId="{71FF9E16-8539-4D0A-8249-CD5F925DE763}"/>
          </ac:spMkLst>
        </pc:spChg>
        <pc:spChg chg="add del">
          <ac:chgData name="Syed Ali, Syed Muhammad Iqbal" userId="fa281469-eb73-42ed-b523-40f02e907f32" providerId="ADAL" clId="{C43DB59E-6E3D-49BE-A39D-66D651A54B3A}" dt="2023-07-06T14:48:10.903" v="4579"/>
          <ac:spMkLst>
            <pc:docMk/>
            <pc:sldMk cId="1865613588" sldId="270"/>
            <ac:spMk id="11" creationId="{B1007713-5891-46A9-BACA-FAD760FE2353}"/>
          </ac:spMkLst>
        </pc:spChg>
        <pc:spChg chg="add del">
          <ac:chgData name="Syed Ali, Syed Muhammad Iqbal" userId="fa281469-eb73-42ed-b523-40f02e907f32" providerId="ADAL" clId="{C43DB59E-6E3D-49BE-A39D-66D651A54B3A}" dt="2023-07-06T14:48:10.903" v="4579"/>
          <ac:spMkLst>
            <pc:docMk/>
            <pc:sldMk cId="1865613588" sldId="270"/>
            <ac:spMk id="13" creationId="{74BB6AA7-7EAD-4D3B-9335-B6E8BD7E6891}"/>
          </ac:spMkLst>
        </pc:spChg>
        <pc:spChg chg="del">
          <ac:chgData name="Syed Ali, Syed Muhammad Iqbal" userId="fa281469-eb73-42ed-b523-40f02e907f32" providerId="ADAL" clId="{C43DB59E-6E3D-49BE-A39D-66D651A54B3A}" dt="2023-07-05T08:11:46.761" v="1557"/>
          <ac:spMkLst>
            <pc:docMk/>
            <pc:sldMk cId="1865613588" sldId="270"/>
            <ac:spMk id="37" creationId="{D4771268-CB57-404A-9271-370EB28F6090}"/>
          </ac:spMkLst>
        </pc:spChg>
        <pc:picChg chg="del">
          <ac:chgData name="Syed Ali, Syed Muhammad Iqbal" userId="fa281469-eb73-42ed-b523-40f02e907f32" providerId="ADAL" clId="{C43DB59E-6E3D-49BE-A39D-66D651A54B3A}" dt="2023-07-05T07:42:27.312" v="1517" actId="478"/>
          <ac:picMkLst>
            <pc:docMk/>
            <pc:sldMk cId="1865613588" sldId="270"/>
            <ac:picMk id="3" creationId="{CE8A44C4-0260-74DD-C662-CF14BA6F69C4}"/>
          </ac:picMkLst>
        </pc:picChg>
        <pc:picChg chg="add mod">
          <ac:chgData name="Syed Ali, Syed Muhammad Iqbal" userId="fa281469-eb73-42ed-b523-40f02e907f32" providerId="ADAL" clId="{C43DB59E-6E3D-49BE-A39D-66D651A54B3A}" dt="2023-07-06T14:47:13.277" v="4549" actId="26606"/>
          <ac:picMkLst>
            <pc:docMk/>
            <pc:sldMk cId="1865613588" sldId="270"/>
            <ac:picMk id="5" creationId="{3F7CD307-8AD8-159A-993E-400DCCB1BE2B}"/>
          </ac:picMkLst>
        </pc:picChg>
      </pc:sldChg>
      <pc:sldChg chg="addSp delSp modSp add mod setBg delDesignElem">
        <pc:chgData name="Syed Ali, Syed Muhammad Iqbal" userId="fa281469-eb73-42ed-b523-40f02e907f32" providerId="ADAL" clId="{C43DB59E-6E3D-49BE-A39D-66D651A54B3A}" dt="2023-07-06T14:48:10.903" v="4579"/>
        <pc:sldMkLst>
          <pc:docMk/>
          <pc:sldMk cId="2309938969" sldId="271"/>
        </pc:sldMkLst>
        <pc:spChg chg="mod">
          <ac:chgData name="Syed Ali, Syed Muhammad Iqbal" userId="fa281469-eb73-42ed-b523-40f02e907f32" providerId="ADAL" clId="{C43DB59E-6E3D-49BE-A39D-66D651A54B3A}" dt="2023-07-06T14:47:16.085" v="4550" actId="26606"/>
          <ac:spMkLst>
            <pc:docMk/>
            <pc:sldMk cId="2309938969" sldId="271"/>
            <ac:spMk id="4" creationId="{934084CD-93A2-4F47-30E1-60A0984A7B48}"/>
          </ac:spMkLst>
        </pc:spChg>
        <pc:spChg chg="mod ord">
          <ac:chgData name="Syed Ali, Syed Muhammad Iqbal" userId="fa281469-eb73-42ed-b523-40f02e907f32" providerId="ADAL" clId="{C43DB59E-6E3D-49BE-A39D-66D651A54B3A}" dt="2023-07-06T14:47:16.085" v="4550" actId="26606"/>
          <ac:spMkLst>
            <pc:docMk/>
            <pc:sldMk cId="2309938969" sldId="271"/>
            <ac:spMk id="6" creationId="{71FF9E16-8539-4D0A-8249-CD5F925DE763}"/>
          </ac:spMkLst>
        </pc:spChg>
        <pc:spChg chg="add del">
          <ac:chgData name="Syed Ali, Syed Muhammad Iqbal" userId="fa281469-eb73-42ed-b523-40f02e907f32" providerId="ADAL" clId="{C43DB59E-6E3D-49BE-A39D-66D651A54B3A}" dt="2023-07-06T14:48:10.903" v="4579"/>
          <ac:spMkLst>
            <pc:docMk/>
            <pc:sldMk cId="2309938969" sldId="271"/>
            <ac:spMk id="11" creationId="{B1007713-5891-46A9-BACA-FAD760FE2353}"/>
          </ac:spMkLst>
        </pc:spChg>
        <pc:spChg chg="add del">
          <ac:chgData name="Syed Ali, Syed Muhammad Iqbal" userId="fa281469-eb73-42ed-b523-40f02e907f32" providerId="ADAL" clId="{C43DB59E-6E3D-49BE-A39D-66D651A54B3A}" dt="2023-07-06T14:48:10.903" v="4579"/>
          <ac:spMkLst>
            <pc:docMk/>
            <pc:sldMk cId="2309938969" sldId="271"/>
            <ac:spMk id="13" creationId="{74BB6AA7-7EAD-4D3B-9335-B6E8BD7E6891}"/>
          </ac:spMkLst>
        </pc:spChg>
        <pc:spChg chg="add del">
          <ac:chgData name="Syed Ali, Syed Muhammad Iqbal" userId="fa281469-eb73-42ed-b523-40f02e907f32" providerId="ADAL" clId="{C43DB59E-6E3D-49BE-A39D-66D651A54B3A}" dt="2023-07-05T08:11:46.761" v="1557"/>
          <ac:spMkLst>
            <pc:docMk/>
            <pc:sldMk cId="2309938969" sldId="271"/>
            <ac:spMk id="37" creationId="{D4771268-CB57-404A-9271-370EB28F6090}"/>
          </ac:spMkLst>
        </pc:spChg>
        <pc:spChg chg="add del">
          <ac:chgData name="Syed Ali, Syed Muhammad Iqbal" userId="fa281469-eb73-42ed-b523-40f02e907f32" providerId="ADAL" clId="{C43DB59E-6E3D-49BE-A39D-66D651A54B3A}" dt="2023-07-05T07:43:00.388" v="1528" actId="26606"/>
          <ac:spMkLst>
            <pc:docMk/>
            <pc:sldMk cId="2309938969" sldId="271"/>
            <ac:spMk id="42" creationId="{7ED7575E-88D2-B771-681D-46A7E55415DD}"/>
          </ac:spMkLst>
        </pc:spChg>
        <pc:spChg chg="add del">
          <ac:chgData name="Syed Ali, Syed Muhammad Iqbal" userId="fa281469-eb73-42ed-b523-40f02e907f32" providerId="ADAL" clId="{C43DB59E-6E3D-49BE-A39D-66D651A54B3A}" dt="2023-07-05T07:43:01.195" v="1530" actId="26606"/>
          <ac:spMkLst>
            <pc:docMk/>
            <pc:sldMk cId="2309938969" sldId="271"/>
            <ac:spMk id="46" creationId="{2B97F24A-32CE-4C1C-A50D-3016B394DCFB}"/>
          </ac:spMkLst>
        </pc:spChg>
        <pc:spChg chg="add del">
          <ac:chgData name="Syed Ali, Syed Muhammad Iqbal" userId="fa281469-eb73-42ed-b523-40f02e907f32" providerId="ADAL" clId="{C43DB59E-6E3D-49BE-A39D-66D651A54B3A}" dt="2023-07-05T07:43:01.195" v="1530" actId="26606"/>
          <ac:spMkLst>
            <pc:docMk/>
            <pc:sldMk cId="2309938969" sldId="271"/>
            <ac:spMk id="47" creationId="{CD8B4F24-440B-49E9-B85D-733523DC064B}"/>
          </ac:spMkLst>
        </pc:spChg>
        <pc:spChg chg="add del">
          <ac:chgData name="Syed Ali, Syed Muhammad Iqbal" userId="fa281469-eb73-42ed-b523-40f02e907f32" providerId="ADAL" clId="{C43DB59E-6E3D-49BE-A39D-66D651A54B3A}" dt="2023-07-05T07:43:05.991" v="1534" actId="26606"/>
          <ac:spMkLst>
            <pc:docMk/>
            <pc:sldMk cId="2309938969" sldId="271"/>
            <ac:spMk id="48" creationId="{768EB4DD-3704-43AD-92B3-C4E0C6EA92CB}"/>
          </ac:spMkLst>
        </pc:spChg>
        <pc:spChg chg="add del">
          <ac:chgData name="Syed Ali, Syed Muhammad Iqbal" userId="fa281469-eb73-42ed-b523-40f02e907f32" providerId="ADAL" clId="{C43DB59E-6E3D-49BE-A39D-66D651A54B3A}" dt="2023-07-05T07:43:03.567" v="1532" actId="26606"/>
          <ac:spMkLst>
            <pc:docMk/>
            <pc:sldMk cId="2309938969" sldId="271"/>
            <ac:spMk id="49" creationId="{2B97F24A-32CE-4C1C-A50D-3016B394DCFB}"/>
          </ac:spMkLst>
        </pc:spChg>
        <pc:spChg chg="add del">
          <ac:chgData name="Syed Ali, Syed Muhammad Iqbal" userId="fa281469-eb73-42ed-b523-40f02e907f32" providerId="ADAL" clId="{C43DB59E-6E3D-49BE-A39D-66D651A54B3A}" dt="2023-07-05T07:43:03.567" v="1532" actId="26606"/>
          <ac:spMkLst>
            <pc:docMk/>
            <pc:sldMk cId="2309938969" sldId="271"/>
            <ac:spMk id="50" creationId="{6357EC4F-235E-4222-A36F-C7878ACE37F2}"/>
          </ac:spMkLst>
        </pc:spChg>
        <pc:spChg chg="add del">
          <ac:chgData name="Syed Ali, Syed Muhammad Iqbal" userId="fa281469-eb73-42ed-b523-40f02e907f32" providerId="ADAL" clId="{C43DB59E-6E3D-49BE-A39D-66D651A54B3A}" dt="2023-07-05T07:43:05.991" v="1534" actId="26606"/>
          <ac:spMkLst>
            <pc:docMk/>
            <pc:sldMk cId="2309938969" sldId="271"/>
            <ac:spMk id="52" creationId="{84ECDE7A-6944-466D-8FFE-149A29BA6BAE}"/>
          </ac:spMkLst>
        </pc:spChg>
        <pc:spChg chg="add del">
          <ac:chgData name="Syed Ali, Syed Muhammad Iqbal" userId="fa281469-eb73-42ed-b523-40f02e907f32" providerId="ADAL" clId="{C43DB59E-6E3D-49BE-A39D-66D651A54B3A}" dt="2023-07-05T07:43:05.991" v="1534" actId="26606"/>
          <ac:spMkLst>
            <pc:docMk/>
            <pc:sldMk cId="2309938969" sldId="271"/>
            <ac:spMk id="53" creationId="{B3420082-9415-44EC-802E-C77D71D59C57}"/>
          </ac:spMkLst>
        </pc:spChg>
        <pc:spChg chg="add del">
          <ac:chgData name="Syed Ali, Syed Muhammad Iqbal" userId="fa281469-eb73-42ed-b523-40f02e907f32" providerId="ADAL" clId="{C43DB59E-6E3D-49BE-A39D-66D651A54B3A}" dt="2023-07-05T07:43:05.991" v="1534" actId="26606"/>
          <ac:spMkLst>
            <pc:docMk/>
            <pc:sldMk cId="2309938969" sldId="271"/>
            <ac:spMk id="54" creationId="{55A52C45-1FCB-4636-A80F-2849B8226C01}"/>
          </ac:spMkLst>
        </pc:spChg>
        <pc:spChg chg="add del">
          <ac:chgData name="Syed Ali, Syed Muhammad Iqbal" userId="fa281469-eb73-42ed-b523-40f02e907f32" providerId="ADAL" clId="{C43DB59E-6E3D-49BE-A39D-66D651A54B3A}" dt="2023-07-05T07:43:08.207" v="1536" actId="26606"/>
          <ac:spMkLst>
            <pc:docMk/>
            <pc:sldMk cId="2309938969" sldId="271"/>
            <ac:spMk id="56" creationId="{058A14AF-9FB5-4CC7-BA35-E8E85D3EDF0E}"/>
          </ac:spMkLst>
        </pc:spChg>
        <pc:spChg chg="add del">
          <ac:chgData name="Syed Ali, Syed Muhammad Iqbal" userId="fa281469-eb73-42ed-b523-40f02e907f32" providerId="ADAL" clId="{C43DB59E-6E3D-49BE-A39D-66D651A54B3A}" dt="2023-07-05T07:43:08.207" v="1536" actId="26606"/>
          <ac:spMkLst>
            <pc:docMk/>
            <pc:sldMk cId="2309938969" sldId="271"/>
            <ac:spMk id="57" creationId="{3A9A4357-BD1D-4622-A4FE-766E6AB8DE84}"/>
          </ac:spMkLst>
        </pc:spChg>
        <pc:spChg chg="add del">
          <ac:chgData name="Syed Ali, Syed Muhammad Iqbal" userId="fa281469-eb73-42ed-b523-40f02e907f32" providerId="ADAL" clId="{C43DB59E-6E3D-49BE-A39D-66D651A54B3A}" dt="2023-07-05T07:43:08.207" v="1536" actId="26606"/>
          <ac:spMkLst>
            <pc:docMk/>
            <pc:sldMk cId="2309938969" sldId="271"/>
            <ac:spMk id="58" creationId="{E659831F-0D9A-4C63-9EBB-8435B85A440F}"/>
          </ac:spMkLst>
        </pc:spChg>
        <pc:spChg chg="add del">
          <ac:chgData name="Syed Ali, Syed Muhammad Iqbal" userId="fa281469-eb73-42ed-b523-40f02e907f32" providerId="ADAL" clId="{C43DB59E-6E3D-49BE-A39D-66D651A54B3A}" dt="2023-07-05T07:43:08.207" v="1536" actId="26606"/>
          <ac:spMkLst>
            <pc:docMk/>
            <pc:sldMk cId="2309938969" sldId="271"/>
            <ac:spMk id="59" creationId="{E6995CE5-F890-4ABA-82A2-26507CE8D2A3}"/>
          </ac:spMkLst>
        </pc:spChg>
        <pc:spChg chg="add del">
          <ac:chgData name="Syed Ali, Syed Muhammad Iqbal" userId="fa281469-eb73-42ed-b523-40f02e907f32" providerId="ADAL" clId="{C43DB59E-6E3D-49BE-A39D-66D651A54B3A}" dt="2023-07-05T07:43:11.737" v="1538" actId="26606"/>
          <ac:spMkLst>
            <pc:docMk/>
            <pc:sldMk cId="2309938969" sldId="271"/>
            <ac:spMk id="61" creationId="{1A95671B-3CC6-4792-9114-B74FAEA224E6}"/>
          </ac:spMkLst>
        </pc:spChg>
        <pc:picChg chg="del">
          <ac:chgData name="Syed Ali, Syed Muhammad Iqbal" userId="fa281469-eb73-42ed-b523-40f02e907f32" providerId="ADAL" clId="{C43DB59E-6E3D-49BE-A39D-66D651A54B3A}" dt="2023-07-05T07:42:29.086" v="1518" actId="478"/>
          <ac:picMkLst>
            <pc:docMk/>
            <pc:sldMk cId="2309938969" sldId="271"/>
            <ac:picMk id="3" creationId="{CE8A44C4-0260-74DD-C662-CF14BA6F69C4}"/>
          </ac:picMkLst>
        </pc:picChg>
        <pc:picChg chg="add mod">
          <ac:chgData name="Syed Ali, Syed Muhammad Iqbal" userId="fa281469-eb73-42ed-b523-40f02e907f32" providerId="ADAL" clId="{C43DB59E-6E3D-49BE-A39D-66D651A54B3A}" dt="2023-07-06T14:47:16.085" v="4550" actId="26606"/>
          <ac:picMkLst>
            <pc:docMk/>
            <pc:sldMk cId="2309938969" sldId="271"/>
            <ac:picMk id="5" creationId="{414353B9-738E-1C2B-6DBE-5FEC13AD02A7}"/>
          </ac:picMkLst>
        </pc:picChg>
        <pc:cxnChg chg="add del">
          <ac:chgData name="Syed Ali, Syed Muhammad Iqbal" userId="fa281469-eb73-42ed-b523-40f02e907f32" providerId="ADAL" clId="{C43DB59E-6E3D-49BE-A39D-66D651A54B3A}" dt="2023-07-05T07:43:00.388" v="1528" actId="26606"/>
          <ac:cxnSpMkLst>
            <pc:docMk/>
            <pc:sldMk cId="2309938969" sldId="271"/>
            <ac:cxnSpMk id="44" creationId="{249EDD1B-F94D-B4E6-ACAA-566B9A26FDE3}"/>
          </ac:cxnSpMkLst>
        </pc:cxnChg>
      </pc:sldChg>
      <pc:sldChg chg="addSp modSp new mod">
        <pc:chgData name="Syed Ali, Syed Muhammad Iqbal" userId="fa281469-eb73-42ed-b523-40f02e907f32" providerId="ADAL" clId="{C43DB59E-6E3D-49BE-A39D-66D651A54B3A}" dt="2023-07-06T04:06:23.955" v="4409" actId="20577"/>
        <pc:sldMkLst>
          <pc:docMk/>
          <pc:sldMk cId="1643321342" sldId="272"/>
        </pc:sldMkLst>
        <pc:spChg chg="add mod">
          <ac:chgData name="Syed Ali, Syed Muhammad Iqbal" userId="fa281469-eb73-42ed-b523-40f02e907f32" providerId="ADAL" clId="{C43DB59E-6E3D-49BE-A39D-66D651A54B3A}" dt="2023-07-06T04:06:23.955" v="4409" actId="20577"/>
          <ac:spMkLst>
            <pc:docMk/>
            <pc:sldMk cId="1643321342" sldId="272"/>
            <ac:spMk id="2" creationId="{2B00960B-92D1-3AA7-FC95-DA541E7AD5DB}"/>
          </ac:spMkLst>
        </pc:spChg>
      </pc:sldChg>
      <pc:sldChg chg="addSp delSp modSp new mod setBg delDesignElem">
        <pc:chgData name="Syed Ali, Syed Muhammad Iqbal" userId="fa281469-eb73-42ed-b523-40f02e907f32" providerId="ADAL" clId="{C43DB59E-6E3D-49BE-A39D-66D651A54B3A}" dt="2023-07-06T13:52:11.009" v="4494"/>
        <pc:sldMkLst>
          <pc:docMk/>
          <pc:sldMk cId="220250333" sldId="273"/>
        </pc:sldMkLst>
        <pc:spChg chg="add mod">
          <ac:chgData name="Syed Ali, Syed Muhammad Iqbal" userId="fa281469-eb73-42ed-b523-40f02e907f32" providerId="ADAL" clId="{C43DB59E-6E3D-49BE-A39D-66D651A54B3A}" dt="2023-07-06T07:52:44.262" v="4488" actId="26606"/>
          <ac:spMkLst>
            <pc:docMk/>
            <pc:sldMk cId="220250333" sldId="273"/>
            <ac:spMk id="2" creationId="{464B1748-6077-B306-9A57-12FEB54BD8AD}"/>
          </ac:spMkLst>
        </pc:spChg>
        <pc:spChg chg="add del">
          <ac:chgData name="Syed Ali, Syed Muhammad Iqbal" userId="fa281469-eb73-42ed-b523-40f02e907f32" providerId="ADAL" clId="{C43DB59E-6E3D-49BE-A39D-66D651A54B3A}" dt="2023-07-06T13:52:11.009" v="4494"/>
          <ac:spMkLst>
            <pc:docMk/>
            <pc:sldMk cId="220250333" sldId="273"/>
            <ac:spMk id="8" creationId="{FC23C8D4-BD3D-4473-B3D0-89011586BE82}"/>
          </ac:spMkLst>
        </pc:spChg>
        <pc:picChg chg="add">
          <ac:chgData name="Syed Ali, Syed Muhammad Iqbal" userId="fa281469-eb73-42ed-b523-40f02e907f32" providerId="ADAL" clId="{C43DB59E-6E3D-49BE-A39D-66D651A54B3A}" dt="2023-07-06T07:52:44.262" v="4488" actId="26606"/>
          <ac:picMkLst>
            <pc:docMk/>
            <pc:sldMk cId="220250333" sldId="273"/>
            <ac:picMk id="4" creationId="{23203C31-DD0A-5622-DB96-5E13214AABDB}"/>
          </ac:picMkLst>
        </pc:picChg>
      </pc:sldChg>
      <pc:sldChg chg="addSp delSp modSp new del mod">
        <pc:chgData name="Syed Ali, Syed Muhammad Iqbal" userId="fa281469-eb73-42ed-b523-40f02e907f32" providerId="ADAL" clId="{C43DB59E-6E3D-49BE-A39D-66D651A54B3A}" dt="2023-07-06T14:46:12.713" v="4521" actId="47"/>
        <pc:sldMkLst>
          <pc:docMk/>
          <pc:sldMk cId="1409523544" sldId="274"/>
        </pc:sldMkLst>
        <pc:spChg chg="del">
          <ac:chgData name="Syed Ali, Syed Muhammad Iqbal" userId="fa281469-eb73-42ed-b523-40f02e907f32" providerId="ADAL" clId="{C43DB59E-6E3D-49BE-A39D-66D651A54B3A}" dt="2023-07-06T07:44:19.507" v="4444" actId="478"/>
          <ac:spMkLst>
            <pc:docMk/>
            <pc:sldMk cId="1409523544" sldId="274"/>
            <ac:spMk id="2" creationId="{FABD1FBC-5E07-78DD-499D-E55E85C838BC}"/>
          </ac:spMkLst>
        </pc:spChg>
        <pc:spChg chg="del">
          <ac:chgData name="Syed Ali, Syed Muhammad Iqbal" userId="fa281469-eb73-42ed-b523-40f02e907f32" providerId="ADAL" clId="{C43DB59E-6E3D-49BE-A39D-66D651A54B3A}" dt="2023-07-06T07:44:18.376" v="4443" actId="478"/>
          <ac:spMkLst>
            <pc:docMk/>
            <pc:sldMk cId="1409523544" sldId="274"/>
            <ac:spMk id="3" creationId="{00B78664-3A09-0801-9797-99C3B005FD4A}"/>
          </ac:spMkLst>
        </pc:spChg>
        <pc:spChg chg="add mod">
          <ac:chgData name="Syed Ali, Syed Muhammad Iqbal" userId="fa281469-eb73-42ed-b523-40f02e907f32" providerId="ADAL" clId="{C43DB59E-6E3D-49BE-A39D-66D651A54B3A}" dt="2023-07-06T07:51:40.081" v="4471" actId="1076"/>
          <ac:spMkLst>
            <pc:docMk/>
            <pc:sldMk cId="1409523544" sldId="274"/>
            <ac:spMk id="4" creationId="{CDFE6F96-0D8F-6FF0-47C3-C113EEC79497}"/>
          </ac:spMkLst>
        </pc:spChg>
      </pc:sldChg>
      <pc:sldChg chg="modSp add mod ord">
        <pc:chgData name="Syed Ali, Syed Muhammad Iqbal" userId="fa281469-eb73-42ed-b523-40f02e907f32" providerId="ADAL" clId="{C43DB59E-6E3D-49BE-A39D-66D651A54B3A}" dt="2023-07-06T14:46:34.674" v="4538" actId="20577"/>
        <pc:sldMkLst>
          <pc:docMk/>
          <pc:sldMk cId="1476383857" sldId="274"/>
        </pc:sldMkLst>
        <pc:spChg chg="mod">
          <ac:chgData name="Syed Ali, Syed Muhammad Iqbal" userId="fa281469-eb73-42ed-b523-40f02e907f32" providerId="ADAL" clId="{C43DB59E-6E3D-49BE-A39D-66D651A54B3A}" dt="2023-07-06T14:46:34.674" v="4538" actId="20577"/>
          <ac:spMkLst>
            <pc:docMk/>
            <pc:sldMk cId="1476383857" sldId="274"/>
            <ac:spMk id="2" creationId="{464B1748-6077-B306-9A57-12FEB54BD8AD}"/>
          </ac:spMkLst>
        </pc:spChg>
      </pc:sldChg>
      <pc:sldChg chg="modSp add mod ord">
        <pc:chgData name="Syed Ali, Syed Muhammad Iqbal" userId="fa281469-eb73-42ed-b523-40f02e907f32" providerId="ADAL" clId="{C43DB59E-6E3D-49BE-A39D-66D651A54B3A}" dt="2023-07-06T14:47:41.419" v="4569" actId="20577"/>
        <pc:sldMkLst>
          <pc:docMk/>
          <pc:sldMk cId="3168123017" sldId="275"/>
        </pc:sldMkLst>
        <pc:spChg chg="mod">
          <ac:chgData name="Syed Ali, Syed Muhammad Iqbal" userId="fa281469-eb73-42ed-b523-40f02e907f32" providerId="ADAL" clId="{C43DB59E-6E3D-49BE-A39D-66D651A54B3A}" dt="2023-07-06T14:47:41.419" v="4569" actId="20577"/>
          <ac:spMkLst>
            <pc:docMk/>
            <pc:sldMk cId="3168123017" sldId="275"/>
            <ac:spMk id="2" creationId="{464B1748-6077-B306-9A57-12FEB54BD8AD}"/>
          </ac:spMkLst>
        </pc:spChg>
      </pc:sldChg>
      <pc:sldChg chg="addSp delSp modSp add mod ord setBg">
        <pc:chgData name="Syed Ali, Syed Muhammad Iqbal" userId="fa281469-eb73-42ed-b523-40f02e907f32" providerId="ADAL" clId="{C43DB59E-6E3D-49BE-A39D-66D651A54B3A}" dt="2023-07-06T15:10:37.217" v="5543"/>
        <pc:sldMkLst>
          <pc:docMk/>
          <pc:sldMk cId="2958612827" sldId="276"/>
        </pc:sldMkLst>
        <pc:spChg chg="mod ord">
          <ac:chgData name="Syed Ali, Syed Muhammad Iqbal" userId="fa281469-eb73-42ed-b523-40f02e907f32" providerId="ADAL" clId="{C43DB59E-6E3D-49BE-A39D-66D651A54B3A}" dt="2023-07-06T15:10:37.217" v="5543"/>
          <ac:spMkLst>
            <pc:docMk/>
            <pc:sldMk cId="2958612827" sldId="276"/>
            <ac:spMk id="2" creationId="{CED089BD-CCA3-93FA-377E-D73B86651170}"/>
          </ac:spMkLst>
        </pc:spChg>
        <pc:spChg chg="add del mod">
          <ac:chgData name="Syed Ali, Syed Muhammad Iqbal" userId="fa281469-eb73-42ed-b523-40f02e907f32" providerId="ADAL" clId="{C43DB59E-6E3D-49BE-A39D-66D651A54B3A}" dt="2023-07-06T15:10:32.820" v="5542" actId="20577"/>
          <ac:spMkLst>
            <pc:docMk/>
            <pc:sldMk cId="2958612827" sldId="276"/>
            <ac:spMk id="4" creationId="{2DC87C8D-3BF4-1683-9BBD-E770152A2835}"/>
          </ac:spMkLst>
        </pc:spChg>
        <pc:spChg chg="add mod">
          <ac:chgData name="Syed Ali, Syed Muhammad Iqbal" userId="fa281469-eb73-42ed-b523-40f02e907f32" providerId="ADAL" clId="{C43DB59E-6E3D-49BE-A39D-66D651A54B3A}" dt="2023-07-06T15:10:22.901" v="5538" actId="26606"/>
          <ac:spMkLst>
            <pc:docMk/>
            <pc:sldMk cId="2958612827" sldId="276"/>
            <ac:spMk id="5" creationId="{68A3992F-8BBD-6536-DABA-80D75D861D7E}"/>
          </ac:spMkLst>
        </pc:spChg>
        <pc:spChg chg="add mod">
          <ac:chgData name="Syed Ali, Syed Muhammad Iqbal" userId="fa281469-eb73-42ed-b523-40f02e907f32" providerId="ADAL" clId="{C43DB59E-6E3D-49BE-A39D-66D651A54B3A}" dt="2023-07-06T15:10:22.901" v="5538" actId="26606"/>
          <ac:spMkLst>
            <pc:docMk/>
            <pc:sldMk cId="2958612827" sldId="276"/>
            <ac:spMk id="6" creationId="{46C28688-9A12-70E8-7309-2548E75F6C8E}"/>
          </ac:spMkLst>
        </pc:spChg>
        <pc:spChg chg="add mod">
          <ac:chgData name="Syed Ali, Syed Muhammad Iqbal" userId="fa281469-eb73-42ed-b523-40f02e907f32" providerId="ADAL" clId="{C43DB59E-6E3D-49BE-A39D-66D651A54B3A}" dt="2023-07-06T15:10:22.901" v="5538" actId="26606"/>
          <ac:spMkLst>
            <pc:docMk/>
            <pc:sldMk cId="2958612827" sldId="276"/>
            <ac:spMk id="7" creationId="{3E0F1892-1911-C9C9-45F9-BDF09099B007}"/>
          </ac:spMkLst>
        </pc:spChg>
        <pc:spChg chg="add mod">
          <ac:chgData name="Syed Ali, Syed Muhammad Iqbal" userId="fa281469-eb73-42ed-b523-40f02e907f32" providerId="ADAL" clId="{C43DB59E-6E3D-49BE-A39D-66D651A54B3A}" dt="2023-07-06T15:10:22.901" v="5538" actId="26606"/>
          <ac:spMkLst>
            <pc:docMk/>
            <pc:sldMk cId="2958612827" sldId="276"/>
            <ac:spMk id="8" creationId="{0D2F87C7-C926-DCA9-1C05-CD5360FE5B9B}"/>
          </ac:spMkLst>
        </pc:spChg>
        <pc:spChg chg="add del">
          <ac:chgData name="Syed Ali, Syed Muhammad Iqbal" userId="fa281469-eb73-42ed-b523-40f02e907f32" providerId="ADAL" clId="{C43DB59E-6E3D-49BE-A39D-66D651A54B3A}" dt="2023-07-06T15:10:19.540" v="5535" actId="26606"/>
          <ac:spMkLst>
            <pc:docMk/>
            <pc:sldMk cId="2958612827" sldId="276"/>
            <ac:spMk id="12" creationId="{4DE0D6BE-330A-422D-9BD9-1E18F73C6E1E}"/>
          </ac:spMkLst>
        </pc:spChg>
        <pc:spChg chg="add del">
          <ac:chgData name="Syed Ali, Syed Muhammad Iqbal" userId="fa281469-eb73-42ed-b523-40f02e907f32" providerId="ADAL" clId="{C43DB59E-6E3D-49BE-A39D-66D651A54B3A}" dt="2023-07-06T15:00:03.256" v="5299" actId="26606"/>
          <ac:spMkLst>
            <pc:docMk/>
            <pc:sldMk cId="2958612827" sldId="276"/>
            <ac:spMk id="14" creationId="{8303E62F-257C-43A0-BEF7-E0DECD856D26}"/>
          </ac:spMkLst>
        </pc:spChg>
        <pc:spChg chg="add del">
          <ac:chgData name="Syed Ali, Syed Muhammad Iqbal" userId="fa281469-eb73-42ed-b523-40f02e907f32" providerId="ADAL" clId="{C43DB59E-6E3D-49BE-A39D-66D651A54B3A}" dt="2023-07-06T15:00:05.244" v="5301" actId="26606"/>
          <ac:spMkLst>
            <pc:docMk/>
            <pc:sldMk cId="2958612827" sldId="276"/>
            <ac:spMk id="17" creationId="{4DE0D6BE-330A-422D-9BD9-1E18F73C6E1E}"/>
          </ac:spMkLst>
        </pc:spChg>
        <pc:spChg chg="add del">
          <ac:chgData name="Syed Ali, Syed Muhammad Iqbal" userId="fa281469-eb73-42ed-b523-40f02e907f32" providerId="ADAL" clId="{C43DB59E-6E3D-49BE-A39D-66D651A54B3A}" dt="2023-07-06T15:10:22.901" v="5538" actId="26606"/>
          <ac:spMkLst>
            <pc:docMk/>
            <pc:sldMk cId="2958612827" sldId="276"/>
            <ac:spMk id="18" creationId="{8303E62F-257C-43A0-BEF7-E0DECD856D26}"/>
          </ac:spMkLst>
        </pc:spChg>
        <pc:spChg chg="add del">
          <ac:chgData name="Syed Ali, Syed Muhammad Iqbal" userId="fa281469-eb73-42ed-b523-40f02e907f32" providerId="ADAL" clId="{C43DB59E-6E3D-49BE-A39D-66D651A54B3A}" dt="2023-07-06T15:00:48.864" v="5316" actId="26606"/>
          <ac:spMkLst>
            <pc:docMk/>
            <pc:sldMk cId="2958612827" sldId="276"/>
            <ac:spMk id="22" creationId="{8303E62F-257C-43A0-BEF7-E0DECD856D26}"/>
          </ac:spMkLst>
        </pc:spChg>
        <pc:spChg chg="add del mod">
          <ac:chgData name="Syed Ali, Syed Muhammad Iqbal" userId="fa281469-eb73-42ed-b523-40f02e907f32" providerId="ADAL" clId="{C43DB59E-6E3D-49BE-A39D-66D651A54B3A}" dt="2023-07-06T15:00:48.864" v="5316" actId="26606"/>
          <ac:spMkLst>
            <pc:docMk/>
            <pc:sldMk cId="2958612827" sldId="276"/>
            <ac:spMk id="23" creationId="{2DC87C8D-3BF4-1683-9BBD-E770152A2835}"/>
          </ac:spMkLst>
        </pc:spChg>
        <pc:graphicFrameChg chg="add del">
          <ac:chgData name="Syed Ali, Syed Muhammad Iqbal" userId="fa281469-eb73-42ed-b523-40f02e907f32" providerId="ADAL" clId="{C43DB59E-6E3D-49BE-A39D-66D651A54B3A}" dt="2023-07-06T15:00:20.328" v="5303" actId="26606"/>
          <ac:graphicFrameMkLst>
            <pc:docMk/>
            <pc:sldMk cId="2958612827" sldId="276"/>
            <ac:graphicFrameMk id="19" creationId="{FFD87038-DA67-005D-8068-45C374B45F7C}"/>
          </ac:graphicFrameMkLst>
        </pc:graphicFrameChg>
        <pc:picChg chg="del">
          <ac:chgData name="Syed Ali, Syed Muhammad Iqbal" userId="fa281469-eb73-42ed-b523-40f02e907f32" providerId="ADAL" clId="{C43DB59E-6E3D-49BE-A39D-66D651A54B3A}" dt="2023-07-06T14:53:33.247" v="4646" actId="478"/>
          <ac:picMkLst>
            <pc:docMk/>
            <pc:sldMk cId="2958612827" sldId="276"/>
            <ac:picMk id="3" creationId="{7F54277A-9E3E-C614-45FA-21846A10DE28}"/>
          </ac:picMkLst>
        </pc:picChg>
        <pc:picChg chg="add del">
          <ac:chgData name="Syed Ali, Syed Muhammad Iqbal" userId="fa281469-eb73-42ed-b523-40f02e907f32" providerId="ADAL" clId="{C43DB59E-6E3D-49BE-A39D-66D651A54B3A}" dt="2023-07-06T15:00:03.256" v="5299" actId="26606"/>
          <ac:picMkLst>
            <pc:docMk/>
            <pc:sldMk cId="2958612827" sldId="276"/>
            <ac:picMk id="10" creationId="{C5EB36A9-6D97-9343-3606-5437D5651B5E}"/>
          </ac:picMkLst>
        </pc:picChg>
        <pc:picChg chg="add del">
          <ac:chgData name="Syed Ali, Syed Muhammad Iqbal" userId="fa281469-eb73-42ed-b523-40f02e907f32" providerId="ADAL" clId="{C43DB59E-6E3D-49BE-A39D-66D651A54B3A}" dt="2023-07-06T15:10:19.540" v="5535" actId="26606"/>
          <ac:picMkLst>
            <pc:docMk/>
            <pc:sldMk cId="2958612827" sldId="276"/>
            <ac:picMk id="11" creationId="{39C31F32-1F46-7628-8A0F-09C0B1C08DB6}"/>
          </ac:picMkLst>
        </pc:picChg>
        <pc:picChg chg="add del mod">
          <ac:chgData name="Syed Ali, Syed Muhammad Iqbal" userId="fa281469-eb73-42ed-b523-40f02e907f32" providerId="ADAL" clId="{C43DB59E-6E3D-49BE-A39D-66D651A54B3A}" dt="2023-07-06T15:10:22.901" v="5538" actId="26606"/>
          <ac:picMkLst>
            <pc:docMk/>
            <pc:sldMk cId="2958612827" sldId="276"/>
            <ac:picMk id="15" creationId="{C5B271EF-275E-BA20-B63F-51C9B261B7A6}"/>
          </ac:picMkLst>
        </pc:picChg>
        <pc:picChg chg="add del">
          <ac:chgData name="Syed Ali, Syed Muhammad Iqbal" userId="fa281469-eb73-42ed-b523-40f02e907f32" providerId="ADAL" clId="{C43DB59E-6E3D-49BE-A39D-66D651A54B3A}" dt="2023-07-06T15:00:05.244" v="5301" actId="26606"/>
          <ac:picMkLst>
            <pc:docMk/>
            <pc:sldMk cId="2958612827" sldId="276"/>
            <ac:picMk id="16" creationId="{2BFF726F-F1B5-E6EA-5A14-98E7EBAFE0CC}"/>
          </ac:picMkLst>
        </pc:picChg>
        <pc:picChg chg="add del mod">
          <ac:chgData name="Syed Ali, Syed Muhammad Iqbal" userId="fa281469-eb73-42ed-b523-40f02e907f32" providerId="ADAL" clId="{C43DB59E-6E3D-49BE-A39D-66D651A54B3A}" dt="2023-07-06T15:00:48.864" v="5316" actId="26606"/>
          <ac:picMkLst>
            <pc:docMk/>
            <pc:sldMk cId="2958612827" sldId="276"/>
            <ac:picMk id="21" creationId="{C5EB36A9-6D97-9343-3606-5437D5651B5E}"/>
          </ac:picMkLst>
        </pc:picChg>
      </pc:sldChg>
      <pc:sldChg chg="modSp add mod ord">
        <pc:chgData name="Syed Ali, Syed Muhammad Iqbal" userId="fa281469-eb73-42ed-b523-40f02e907f32" providerId="ADAL" clId="{C43DB59E-6E3D-49BE-A39D-66D651A54B3A}" dt="2023-07-06T14:53:43.063" v="4653" actId="20577"/>
        <pc:sldMkLst>
          <pc:docMk/>
          <pc:sldMk cId="111625617" sldId="277"/>
        </pc:sldMkLst>
        <pc:spChg chg="mod">
          <ac:chgData name="Syed Ali, Syed Muhammad Iqbal" userId="fa281469-eb73-42ed-b523-40f02e907f32" providerId="ADAL" clId="{C43DB59E-6E3D-49BE-A39D-66D651A54B3A}" dt="2023-07-06T14:53:43.063" v="4653" actId="20577"/>
          <ac:spMkLst>
            <pc:docMk/>
            <pc:sldMk cId="111625617" sldId="277"/>
            <ac:spMk id="2" creationId="{464B1748-6077-B306-9A57-12FEB54BD8AD}"/>
          </ac:spMkLst>
        </pc:spChg>
      </pc:sldChg>
      <pc:sldChg chg="modSp add mod ord">
        <pc:chgData name="Syed Ali, Syed Muhammad Iqbal" userId="fa281469-eb73-42ed-b523-40f02e907f32" providerId="ADAL" clId="{C43DB59E-6E3D-49BE-A39D-66D651A54B3A}" dt="2023-07-06T15:05:24.339" v="5407" actId="20577"/>
        <pc:sldMkLst>
          <pc:docMk/>
          <pc:sldMk cId="697081344" sldId="278"/>
        </pc:sldMkLst>
        <pc:spChg chg="mod">
          <ac:chgData name="Syed Ali, Syed Muhammad Iqbal" userId="fa281469-eb73-42ed-b523-40f02e907f32" providerId="ADAL" clId="{C43DB59E-6E3D-49BE-A39D-66D651A54B3A}" dt="2023-07-06T15:05:24.339" v="5407" actId="20577"/>
          <ac:spMkLst>
            <pc:docMk/>
            <pc:sldMk cId="697081344" sldId="278"/>
            <ac:spMk id="2" creationId="{464B1748-6077-B306-9A57-12FEB54BD8AD}"/>
          </ac:spMkLst>
        </pc:spChg>
      </pc:sldChg>
      <pc:sldChg chg="addSp delSp modSp add mod ord setBg">
        <pc:chgData name="Syed Ali, Syed Muhammad Iqbal" userId="fa281469-eb73-42ed-b523-40f02e907f32" providerId="ADAL" clId="{C43DB59E-6E3D-49BE-A39D-66D651A54B3A}" dt="2023-07-06T15:10:37.217" v="5543"/>
        <pc:sldMkLst>
          <pc:docMk/>
          <pc:sldMk cId="1273979522" sldId="279"/>
        </pc:sldMkLst>
        <pc:spChg chg="mod">
          <ac:chgData name="Syed Ali, Syed Muhammad Iqbal" userId="fa281469-eb73-42ed-b523-40f02e907f32" providerId="ADAL" clId="{C43DB59E-6E3D-49BE-A39D-66D651A54B3A}" dt="2023-07-06T15:10:37.217" v="5543"/>
          <ac:spMkLst>
            <pc:docMk/>
            <pc:sldMk cId="1273979522" sldId="279"/>
            <ac:spMk id="2" creationId="{A3C3E238-8174-6E22-6D5F-090DF72A8280}"/>
          </ac:spMkLst>
        </pc:spChg>
        <pc:spChg chg="add mod">
          <ac:chgData name="Syed Ali, Syed Muhammad Iqbal" userId="fa281469-eb73-42ed-b523-40f02e907f32" providerId="ADAL" clId="{C43DB59E-6E3D-49BE-A39D-66D651A54B3A}" dt="2023-07-06T15:09:07.544" v="5515" actId="20577"/>
          <ac:spMkLst>
            <pc:docMk/>
            <pc:sldMk cId="1273979522" sldId="279"/>
            <ac:spMk id="4" creationId="{C8A38F45-1779-1787-95C4-7A124888C81B}"/>
          </ac:spMkLst>
        </pc:spChg>
        <pc:spChg chg="add mod">
          <ac:chgData name="Syed Ali, Syed Muhammad Iqbal" userId="fa281469-eb73-42ed-b523-40f02e907f32" providerId="ADAL" clId="{C43DB59E-6E3D-49BE-A39D-66D651A54B3A}" dt="2023-07-06T15:08:57.558" v="5510" actId="1076"/>
          <ac:spMkLst>
            <pc:docMk/>
            <pc:sldMk cId="1273979522" sldId="279"/>
            <ac:spMk id="5" creationId="{3242378E-968F-D01A-BFC8-11D4C5931982}"/>
          </ac:spMkLst>
        </pc:spChg>
        <pc:picChg chg="del">
          <ac:chgData name="Syed Ali, Syed Muhammad Iqbal" userId="fa281469-eb73-42ed-b523-40f02e907f32" providerId="ADAL" clId="{C43DB59E-6E3D-49BE-A39D-66D651A54B3A}" dt="2023-07-06T15:05:44.858" v="5411" actId="478"/>
          <ac:picMkLst>
            <pc:docMk/>
            <pc:sldMk cId="1273979522" sldId="279"/>
            <ac:picMk id="3" creationId="{5A922336-C192-261C-F798-734E7A4FAA8D}"/>
          </ac:picMkLst>
        </pc:picChg>
      </pc:sldChg>
      <pc:sldChg chg="modSp add mod ord setBg">
        <pc:chgData name="Syed Ali, Syed Muhammad Iqbal" userId="fa281469-eb73-42ed-b523-40f02e907f32" providerId="ADAL" clId="{C43DB59E-6E3D-49BE-A39D-66D651A54B3A}" dt="2023-07-06T15:09:23.534" v="5528" actId="20577"/>
        <pc:sldMkLst>
          <pc:docMk/>
          <pc:sldMk cId="1756818910" sldId="280"/>
        </pc:sldMkLst>
        <pc:spChg chg="mod">
          <ac:chgData name="Syed Ali, Syed Muhammad Iqbal" userId="fa281469-eb73-42ed-b523-40f02e907f32" providerId="ADAL" clId="{C43DB59E-6E3D-49BE-A39D-66D651A54B3A}" dt="2023-07-06T15:09:23.534" v="5528" actId="20577"/>
          <ac:spMkLst>
            <pc:docMk/>
            <pc:sldMk cId="1756818910" sldId="280"/>
            <ac:spMk id="2" creationId="{464B1748-6077-B306-9A57-12FEB54BD8A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5910A9-3E68-4C5F-8CD2-34BA427F7E24}"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CA3F4E-6459-4070-860C-51CB0BFA8D04}" type="slidenum">
              <a:rPr lang="en-US" smtClean="0"/>
              <a:t>‹#›</a:t>
            </a:fld>
            <a:endParaRPr lang="en-US"/>
          </a:p>
        </p:txBody>
      </p:sp>
    </p:spTree>
    <p:extLst>
      <p:ext uri="{BB962C8B-B14F-4D97-AF65-F5344CB8AC3E}">
        <p14:creationId xmlns:p14="http://schemas.microsoft.com/office/powerpoint/2010/main" val="3157355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5910A9-3E68-4C5F-8CD2-34BA427F7E24}" type="datetimeFigureOut">
              <a:rPr lang="en-US" smtClean="0"/>
              <a:t>7/6/2023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CA3F4E-6459-4070-860C-51CB0BFA8D04}" type="slidenum">
              <a:rPr lang="en-US" smtClean="0"/>
              <a:t>‹#›</a:t>
            </a:fld>
            <a:endParaRPr lang="en-US"/>
          </a:p>
        </p:txBody>
      </p:sp>
    </p:spTree>
    <p:extLst>
      <p:ext uri="{BB962C8B-B14F-4D97-AF65-F5344CB8AC3E}">
        <p14:creationId xmlns:p14="http://schemas.microsoft.com/office/powerpoint/2010/main" val="3179012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5910A9-3E68-4C5F-8CD2-34BA427F7E24}" type="datetimeFigureOut">
              <a:rPr lang="en-US" smtClean="0"/>
              <a:t>7/6/2023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CA3F4E-6459-4070-860C-51CB0BFA8D04}" type="slidenum">
              <a:rPr lang="en-US" smtClean="0"/>
              <a:t>‹#›</a:t>
            </a:fld>
            <a:endParaRPr lang="en-US"/>
          </a:p>
        </p:txBody>
      </p:sp>
    </p:spTree>
    <p:extLst>
      <p:ext uri="{BB962C8B-B14F-4D97-AF65-F5344CB8AC3E}">
        <p14:creationId xmlns:p14="http://schemas.microsoft.com/office/powerpoint/2010/main" val="349292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5910A9-3E68-4C5F-8CD2-34BA427F7E24}" type="datetimeFigureOut">
              <a:rPr lang="en-US" smtClean="0"/>
              <a:t>7/6/2023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CA3F4E-6459-4070-860C-51CB0BFA8D04}"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68491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5910A9-3E68-4C5F-8CD2-34BA427F7E24}" type="datetimeFigureOut">
              <a:rPr lang="en-US" smtClean="0"/>
              <a:t>7/6/2023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CA3F4E-6459-4070-860C-51CB0BFA8D04}" type="slidenum">
              <a:rPr lang="en-US" smtClean="0"/>
              <a:t>‹#›</a:t>
            </a:fld>
            <a:endParaRPr lang="en-US"/>
          </a:p>
        </p:txBody>
      </p:sp>
    </p:spTree>
    <p:extLst>
      <p:ext uri="{BB962C8B-B14F-4D97-AF65-F5344CB8AC3E}">
        <p14:creationId xmlns:p14="http://schemas.microsoft.com/office/powerpoint/2010/main" val="3301988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5910A9-3E68-4C5F-8CD2-34BA427F7E24}" type="datetimeFigureOut">
              <a:rPr lang="en-US" smtClean="0"/>
              <a:t>7/6/2023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CA3F4E-6459-4070-860C-51CB0BFA8D04}" type="slidenum">
              <a:rPr lang="en-US" smtClean="0"/>
              <a:t>‹#›</a:t>
            </a:fld>
            <a:endParaRPr lang="en-US"/>
          </a:p>
        </p:txBody>
      </p:sp>
    </p:spTree>
    <p:extLst>
      <p:ext uri="{BB962C8B-B14F-4D97-AF65-F5344CB8AC3E}">
        <p14:creationId xmlns:p14="http://schemas.microsoft.com/office/powerpoint/2010/main" val="3790447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5910A9-3E68-4C5F-8CD2-34BA427F7E24}" type="datetimeFigureOut">
              <a:rPr lang="en-US" smtClean="0"/>
              <a:t>7/6/2023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CA3F4E-6459-4070-860C-51CB0BFA8D04}" type="slidenum">
              <a:rPr lang="en-US" smtClean="0"/>
              <a:t>‹#›</a:t>
            </a:fld>
            <a:endParaRPr lang="en-US"/>
          </a:p>
        </p:txBody>
      </p:sp>
    </p:spTree>
    <p:extLst>
      <p:ext uri="{BB962C8B-B14F-4D97-AF65-F5344CB8AC3E}">
        <p14:creationId xmlns:p14="http://schemas.microsoft.com/office/powerpoint/2010/main" val="3370712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5910A9-3E68-4C5F-8CD2-34BA427F7E24}"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CA3F4E-6459-4070-860C-51CB0BFA8D04}" type="slidenum">
              <a:rPr lang="en-US" smtClean="0"/>
              <a:t>‹#›</a:t>
            </a:fld>
            <a:endParaRPr lang="en-US"/>
          </a:p>
        </p:txBody>
      </p:sp>
    </p:spTree>
    <p:extLst>
      <p:ext uri="{BB962C8B-B14F-4D97-AF65-F5344CB8AC3E}">
        <p14:creationId xmlns:p14="http://schemas.microsoft.com/office/powerpoint/2010/main" val="36631455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5910A9-3E68-4C5F-8CD2-34BA427F7E24}"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CA3F4E-6459-4070-860C-51CB0BFA8D04}" type="slidenum">
              <a:rPr lang="en-US" smtClean="0"/>
              <a:t>‹#›</a:t>
            </a:fld>
            <a:endParaRPr lang="en-US"/>
          </a:p>
        </p:txBody>
      </p:sp>
    </p:spTree>
    <p:extLst>
      <p:ext uri="{BB962C8B-B14F-4D97-AF65-F5344CB8AC3E}">
        <p14:creationId xmlns:p14="http://schemas.microsoft.com/office/powerpoint/2010/main" val="187710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5910A9-3E68-4C5F-8CD2-34BA427F7E24}"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CA3F4E-6459-4070-860C-51CB0BFA8D04}" type="slidenum">
              <a:rPr lang="en-US" smtClean="0"/>
              <a:t>‹#›</a:t>
            </a:fld>
            <a:endParaRPr lang="en-US"/>
          </a:p>
        </p:txBody>
      </p:sp>
    </p:spTree>
    <p:extLst>
      <p:ext uri="{BB962C8B-B14F-4D97-AF65-F5344CB8AC3E}">
        <p14:creationId xmlns:p14="http://schemas.microsoft.com/office/powerpoint/2010/main" val="2284701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910A9-3E68-4C5F-8CD2-34BA427F7E24}"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CA3F4E-6459-4070-860C-51CB0BFA8D04}" type="slidenum">
              <a:rPr lang="en-US" smtClean="0"/>
              <a:t>‹#›</a:t>
            </a:fld>
            <a:endParaRPr lang="en-US"/>
          </a:p>
        </p:txBody>
      </p:sp>
    </p:spTree>
    <p:extLst>
      <p:ext uri="{BB962C8B-B14F-4D97-AF65-F5344CB8AC3E}">
        <p14:creationId xmlns:p14="http://schemas.microsoft.com/office/powerpoint/2010/main" val="3154141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5910A9-3E68-4C5F-8CD2-34BA427F7E24}" type="datetimeFigureOut">
              <a:rPr lang="en-US" smtClean="0"/>
              <a:t>7/6/2023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CA3F4E-6459-4070-860C-51CB0BFA8D04}" type="slidenum">
              <a:rPr lang="en-US" smtClean="0"/>
              <a:t>‹#›</a:t>
            </a:fld>
            <a:endParaRPr lang="en-US"/>
          </a:p>
        </p:txBody>
      </p:sp>
    </p:spTree>
    <p:extLst>
      <p:ext uri="{BB962C8B-B14F-4D97-AF65-F5344CB8AC3E}">
        <p14:creationId xmlns:p14="http://schemas.microsoft.com/office/powerpoint/2010/main" val="202483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5910A9-3E68-4C5F-8CD2-34BA427F7E24}" type="datetimeFigureOut">
              <a:rPr lang="en-US" smtClean="0"/>
              <a:t>7/6/2023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CA3F4E-6459-4070-860C-51CB0BFA8D04}" type="slidenum">
              <a:rPr lang="en-US" smtClean="0"/>
              <a:t>‹#›</a:t>
            </a:fld>
            <a:endParaRPr lang="en-US"/>
          </a:p>
        </p:txBody>
      </p:sp>
    </p:spTree>
    <p:extLst>
      <p:ext uri="{BB962C8B-B14F-4D97-AF65-F5344CB8AC3E}">
        <p14:creationId xmlns:p14="http://schemas.microsoft.com/office/powerpoint/2010/main" val="2737518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5910A9-3E68-4C5F-8CD2-34BA427F7E24}" type="datetimeFigureOut">
              <a:rPr lang="en-US" smtClean="0"/>
              <a:t>7/6/2023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CA3F4E-6459-4070-860C-51CB0BFA8D04}" type="slidenum">
              <a:rPr lang="en-US" smtClean="0"/>
              <a:t>‹#›</a:t>
            </a:fld>
            <a:endParaRPr lang="en-US"/>
          </a:p>
        </p:txBody>
      </p:sp>
    </p:spTree>
    <p:extLst>
      <p:ext uri="{BB962C8B-B14F-4D97-AF65-F5344CB8AC3E}">
        <p14:creationId xmlns:p14="http://schemas.microsoft.com/office/powerpoint/2010/main" val="2472905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5910A9-3E68-4C5F-8CD2-34BA427F7E24}" type="datetimeFigureOut">
              <a:rPr lang="en-US" smtClean="0"/>
              <a:t>7/6/2023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CA3F4E-6459-4070-860C-51CB0BFA8D04}" type="slidenum">
              <a:rPr lang="en-US" smtClean="0"/>
              <a:t>‹#›</a:t>
            </a:fld>
            <a:endParaRPr lang="en-US"/>
          </a:p>
        </p:txBody>
      </p:sp>
    </p:spTree>
    <p:extLst>
      <p:ext uri="{BB962C8B-B14F-4D97-AF65-F5344CB8AC3E}">
        <p14:creationId xmlns:p14="http://schemas.microsoft.com/office/powerpoint/2010/main" val="3777769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5910A9-3E68-4C5F-8CD2-34BA427F7E24}" type="datetimeFigureOut">
              <a:rPr lang="en-US" smtClean="0"/>
              <a:t>7/6/2023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CA3F4E-6459-4070-860C-51CB0BFA8D04}" type="slidenum">
              <a:rPr lang="en-US" smtClean="0"/>
              <a:t>‹#›</a:t>
            </a:fld>
            <a:endParaRPr lang="en-US"/>
          </a:p>
        </p:txBody>
      </p:sp>
    </p:spTree>
    <p:extLst>
      <p:ext uri="{BB962C8B-B14F-4D97-AF65-F5344CB8AC3E}">
        <p14:creationId xmlns:p14="http://schemas.microsoft.com/office/powerpoint/2010/main" val="2384710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5910A9-3E68-4C5F-8CD2-34BA427F7E24}" type="datetimeFigureOut">
              <a:rPr lang="en-US" smtClean="0"/>
              <a:t>7/6/2023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CA3F4E-6459-4070-860C-51CB0BFA8D04}" type="slidenum">
              <a:rPr lang="en-US" smtClean="0"/>
              <a:t>‹#›</a:t>
            </a:fld>
            <a:endParaRPr lang="en-US"/>
          </a:p>
        </p:txBody>
      </p:sp>
    </p:spTree>
    <p:extLst>
      <p:ext uri="{BB962C8B-B14F-4D97-AF65-F5344CB8AC3E}">
        <p14:creationId xmlns:p14="http://schemas.microsoft.com/office/powerpoint/2010/main" val="3972442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05910A9-3E68-4C5F-8CD2-34BA427F7E24}" type="datetimeFigureOut">
              <a:rPr lang="en-US" smtClean="0"/>
              <a:t>7/6/2023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CCA3F4E-6459-4070-860C-51CB0BFA8D04}" type="slidenum">
              <a:rPr lang="en-US" smtClean="0"/>
              <a:t>‹#›</a:t>
            </a:fld>
            <a:endParaRPr lang="en-US"/>
          </a:p>
        </p:txBody>
      </p:sp>
    </p:spTree>
    <p:extLst>
      <p:ext uri="{BB962C8B-B14F-4D97-AF65-F5344CB8AC3E}">
        <p14:creationId xmlns:p14="http://schemas.microsoft.com/office/powerpoint/2010/main" val="433960624"/>
      </p:ext>
    </p:extLst>
  </p:cSld>
  <p:clrMap bg1="dk1" tx1="lt1" bg2="dk2" tx2="lt2" accent1="accent1" accent2="accent2" accent3="accent3" accent4="accent4" accent5="accent5" accent6="accent6" hlink="hlink" folHlink="folHlink"/>
  <p:sldLayoutIdLst>
    <p:sldLayoutId id="2147484068" r:id="rId1"/>
    <p:sldLayoutId id="2147484069" r:id="rId2"/>
    <p:sldLayoutId id="2147484070" r:id="rId3"/>
    <p:sldLayoutId id="2147484071" r:id="rId4"/>
    <p:sldLayoutId id="2147484072" r:id="rId5"/>
    <p:sldLayoutId id="2147484073" r:id="rId6"/>
    <p:sldLayoutId id="2147484074" r:id="rId7"/>
    <p:sldLayoutId id="2147484075" r:id="rId8"/>
    <p:sldLayoutId id="2147484076" r:id="rId9"/>
    <p:sldLayoutId id="2147484077" r:id="rId10"/>
    <p:sldLayoutId id="2147484078" r:id="rId11"/>
    <p:sldLayoutId id="2147484079" r:id="rId12"/>
    <p:sldLayoutId id="2147484080" r:id="rId13"/>
    <p:sldLayoutId id="2147484081" r:id="rId14"/>
    <p:sldLayoutId id="2147484082" r:id="rId15"/>
    <p:sldLayoutId id="2147484083" r:id="rId16"/>
    <p:sldLayoutId id="2147484084"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oursera.org/professional-certificates/google-data-analytics?utm_source=google&amp;utm_medium=institutions&amp;utm_campaign=gwgsite-gDigital-paidha-sem-bk-data-exa-glp-br-null"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ride.divvybikes.com/data-license-agreement" TargetMode="External"/><Relationship Id="rId2" Type="http://schemas.openxmlformats.org/officeDocument/2006/relationships/hyperlink" Target="https://divvy-tripdata.s3.amazonaws.com/index.html" TargetMode="External"/><Relationship Id="rId1" Type="http://schemas.openxmlformats.org/officeDocument/2006/relationships/slideLayout" Target="../slideLayouts/slideLayout6.xml"/><Relationship Id="rId4" Type="http://schemas.openxmlformats.org/officeDocument/2006/relationships/hyperlink" Target="https://github.com/iqbal159/Project3_Data-Analytic-with-R"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3" descr="A person in a suit riding a bicycle&#10;&#10;Description automatically generated">
            <a:extLst>
              <a:ext uri="{FF2B5EF4-FFF2-40B4-BE49-F238E27FC236}">
                <a16:creationId xmlns:a16="http://schemas.microsoft.com/office/drawing/2014/main" id="{B377513E-C5D5-0A42-5821-7FD3B58B73DE}"/>
              </a:ext>
            </a:extLst>
          </p:cNvPr>
          <p:cNvPicPr>
            <a:picLocks noChangeAspect="1"/>
          </p:cNvPicPr>
          <p:nvPr/>
        </p:nvPicPr>
        <p:blipFill rotWithShape="1">
          <a:blip r:embed="rId2">
            <a:alphaModFix amt="40000"/>
          </a:blip>
          <a:srcRect/>
          <a:stretch/>
        </p:blipFill>
        <p:spPr>
          <a:xfrm>
            <a:off x="0" y="10"/>
            <a:ext cx="12192000" cy="6857990"/>
          </a:xfrm>
          <a:prstGeom prst="rect">
            <a:avLst/>
          </a:prstGeom>
        </p:spPr>
      </p:pic>
      <p:sp>
        <p:nvSpPr>
          <p:cNvPr id="2" name="Title 1">
            <a:extLst>
              <a:ext uri="{FF2B5EF4-FFF2-40B4-BE49-F238E27FC236}">
                <a16:creationId xmlns:a16="http://schemas.microsoft.com/office/drawing/2014/main" id="{CC5E928C-8507-4054-B5D1-9FBC493CB13C}"/>
              </a:ext>
            </a:extLst>
          </p:cNvPr>
          <p:cNvSpPr>
            <a:spLocks noGrp="1"/>
          </p:cNvSpPr>
          <p:nvPr>
            <p:ph type="ctrTitle"/>
          </p:nvPr>
        </p:nvSpPr>
        <p:spPr/>
        <p:txBody>
          <a:bodyPr>
            <a:normAutofit fontScale="90000"/>
          </a:bodyPr>
          <a:lstStyle/>
          <a:p>
            <a:pPr>
              <a:lnSpc>
                <a:spcPct val="90000"/>
              </a:lnSpc>
            </a:pPr>
            <a:r>
              <a:rPr lang="en-US" sz="6000" b="1" i="0" u="none" strike="noStrike" baseline="0" dirty="0">
                <a:solidFill>
                  <a:srgbClr val="0070C0"/>
                </a:solidFill>
                <a:latin typeface="Open Sans" panose="020B0604020202020204" pitchFamily="34" charset="0"/>
              </a:rPr>
              <a:t>Case Study: </a:t>
            </a:r>
            <a:br>
              <a:rPr lang="en-US" sz="6000" b="1" i="0" u="none" strike="noStrike" baseline="0" dirty="0">
                <a:solidFill>
                  <a:srgbClr val="0070C0"/>
                </a:solidFill>
                <a:latin typeface="Open Sans" panose="020B0604020202020204" pitchFamily="34" charset="0"/>
              </a:rPr>
            </a:br>
            <a:r>
              <a:rPr lang="en-US" sz="6000" b="1" dirty="0">
                <a:solidFill>
                  <a:srgbClr val="0070C0"/>
                </a:solidFill>
                <a:latin typeface="Open Sans" panose="020B0604020202020204" pitchFamily="34" charset="0"/>
              </a:rPr>
              <a:t>CYCLISTIC BIKE SHARE</a:t>
            </a:r>
            <a:br>
              <a:rPr lang="en-US" sz="3400" b="1" i="0" u="none" strike="noStrike" baseline="0" dirty="0">
                <a:latin typeface="Open Sans" panose="020B0604020202020204" pitchFamily="34" charset="0"/>
              </a:rPr>
            </a:br>
            <a:br>
              <a:rPr lang="en-US" sz="3400" b="1" i="0" u="none" strike="noStrike" baseline="0" dirty="0">
                <a:latin typeface="Open Sans" panose="020B0604020202020204" pitchFamily="34" charset="0"/>
              </a:rPr>
            </a:br>
            <a:r>
              <a:rPr lang="en-US" sz="3400" b="1" i="0" u="none" strike="noStrike" baseline="0" dirty="0">
                <a:latin typeface="Open Sans" panose="020B0604020202020204" pitchFamily="34" charset="0"/>
              </a:rPr>
              <a:t>*</a:t>
            </a:r>
            <a:r>
              <a:rPr lang="en-US" sz="3400" b="0" i="0" dirty="0">
                <a:effectLst/>
                <a:latin typeface="Open Sans" panose="020B0606030504020204" pitchFamily="34" charset="0"/>
                <a:ea typeface="Open Sans" panose="020B0606030504020204" pitchFamily="34" charset="0"/>
                <a:cs typeface="Open Sans" panose="020B0606030504020204" pitchFamily="34" charset="0"/>
              </a:rPr>
              <a:t> </a:t>
            </a:r>
            <a:r>
              <a:rPr lang="en-US" sz="2700" b="0" i="1" dirty="0">
                <a:effectLst/>
                <a:latin typeface="Open Sans" panose="020B0606030504020204" pitchFamily="34" charset="0"/>
                <a:ea typeface="Open Sans" panose="020B0606030504020204" pitchFamily="34" charset="0"/>
                <a:cs typeface="Open Sans" panose="020B0606030504020204" pitchFamily="34" charset="0"/>
              </a:rPr>
              <a:t>This case study serves as the capstone of the </a:t>
            </a:r>
            <a:r>
              <a:rPr lang="en-US" sz="2700" b="0" i="1" u="none" strike="noStrike" dirty="0">
                <a:solidFill>
                  <a:schemeClr val="bg2">
                    <a:lumMod val="60000"/>
                    <a:lumOff val="40000"/>
                  </a:schemeClr>
                </a:solidFill>
                <a:effectLst/>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Google Data Analytics Professional Certificate</a:t>
            </a:r>
            <a:r>
              <a:rPr lang="en-US" sz="2700" b="0" i="1" u="none" strike="noStrike" dirty="0">
                <a:solidFill>
                  <a:schemeClr val="bg2">
                    <a:lumMod val="60000"/>
                    <a:lumOff val="40000"/>
                  </a:schemeClr>
                </a:solidFill>
                <a:effectLst/>
                <a:latin typeface="Open Sans" panose="020B0606030504020204" pitchFamily="34" charset="0"/>
                <a:ea typeface="Open Sans" panose="020B0606030504020204" pitchFamily="34" charset="0"/>
                <a:cs typeface="Open Sans" panose="020B0606030504020204" pitchFamily="34" charset="0"/>
              </a:rPr>
              <a:t> </a:t>
            </a:r>
            <a:endParaRPr lang="en-US" sz="3400" dirty="0">
              <a:solidFill>
                <a:schemeClr val="bg2">
                  <a:lumMod val="60000"/>
                  <a:lumOff val="40000"/>
                </a:schemeClr>
              </a:solidFill>
            </a:endParaRPr>
          </a:p>
        </p:txBody>
      </p:sp>
      <p:sp>
        <p:nvSpPr>
          <p:cNvPr id="3" name="Title 1">
            <a:extLst>
              <a:ext uri="{FF2B5EF4-FFF2-40B4-BE49-F238E27FC236}">
                <a16:creationId xmlns:a16="http://schemas.microsoft.com/office/drawing/2014/main" id="{558B9244-C334-DC43-2436-3ECC8E05E8B3}"/>
              </a:ext>
            </a:extLst>
          </p:cNvPr>
          <p:cNvSpPr txBox="1">
            <a:spLocks/>
          </p:cNvSpPr>
          <p:nvPr/>
        </p:nvSpPr>
        <p:spPr>
          <a:xfrm>
            <a:off x="1595269" y="3918576"/>
            <a:ext cx="9001462" cy="23876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endParaRPr lang="en-US" sz="3400" dirty="0">
              <a:solidFill>
                <a:schemeClr val="bg2">
                  <a:lumMod val="60000"/>
                  <a:lumOff val="40000"/>
                </a:schemeClr>
              </a:solidFill>
            </a:endParaRPr>
          </a:p>
        </p:txBody>
      </p:sp>
      <p:sp>
        <p:nvSpPr>
          <p:cNvPr id="5" name="TextBox 4">
            <a:extLst>
              <a:ext uri="{FF2B5EF4-FFF2-40B4-BE49-F238E27FC236}">
                <a16:creationId xmlns:a16="http://schemas.microsoft.com/office/drawing/2014/main" id="{0BCAA791-A275-4A1B-2ACC-E40F8276C022}"/>
              </a:ext>
            </a:extLst>
          </p:cNvPr>
          <p:cNvSpPr txBox="1"/>
          <p:nvPr/>
        </p:nvSpPr>
        <p:spPr>
          <a:xfrm>
            <a:off x="8678778" y="5412471"/>
            <a:ext cx="2995244" cy="646331"/>
          </a:xfrm>
          <a:prstGeom prst="rect">
            <a:avLst/>
          </a:prstGeom>
          <a:noFill/>
        </p:spPr>
        <p:txBody>
          <a:bodyPr wrap="none" rtlCol="0">
            <a:spAutoFit/>
          </a:bodyPr>
          <a:lstStyle/>
          <a:p>
            <a:r>
              <a:rPr lang="en-US" dirty="0"/>
              <a:t>July 7, 2023</a:t>
            </a:r>
          </a:p>
          <a:p>
            <a:r>
              <a:rPr lang="en-US" dirty="0"/>
              <a:t>By: Syed Muhammad Iqbal</a:t>
            </a:r>
          </a:p>
        </p:txBody>
      </p:sp>
    </p:spTree>
    <p:extLst>
      <p:ext uri="{BB962C8B-B14F-4D97-AF65-F5344CB8AC3E}">
        <p14:creationId xmlns:p14="http://schemas.microsoft.com/office/powerpoint/2010/main" val="199238131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nodePh="1">
                                  <p:stCondLst>
                                    <p:cond delay="500"/>
                                  </p:stCondLst>
                                  <p:endCondLst>
                                    <p:cond evt="begin" delay="0">
                                      <p:tn val="8"/>
                                    </p:cond>
                                  </p:endCondLst>
                                  <p:iterate>
                                    <p:tmPct val="10000"/>
                                  </p:iterate>
                                  <p:childTnLst>
                                    <p:set>
                                      <p:cBhvr>
                                        <p:cTn id="9" dur="1" fill="hold">
                                          <p:stCondLst>
                                            <p:cond delay="0"/>
                                          </p:stCondLst>
                                        </p:cTn>
                                        <p:tgtEl>
                                          <p:spTgt spid="3"/>
                                        </p:tgtEl>
                                        <p:attrNameLst>
                                          <p:attrName>style.visibility</p:attrName>
                                        </p:attrNameLst>
                                      </p:cBhvr>
                                      <p:to>
                                        <p:strVal val="visible"/>
                                      </p:to>
                                    </p:set>
                                    <p:animEffect transition="in" filter="fade">
                                      <p:cBhvr>
                                        <p:cTn id="10"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4084CD-93A2-4F47-30E1-60A0984A7B48}"/>
              </a:ext>
            </a:extLst>
          </p:cNvPr>
          <p:cNvSpPr txBox="1"/>
          <p:nvPr/>
        </p:nvSpPr>
        <p:spPr>
          <a:xfrm>
            <a:off x="643467" y="643467"/>
            <a:ext cx="3361498" cy="1267810"/>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2000" b="1" cap="all">
                <a:effectLst>
                  <a:outerShdw blurRad="50800" dist="63500" dir="2700000" algn="tl" rotWithShape="0">
                    <a:srgbClr val="000000">
                      <a:alpha val="48000"/>
                    </a:srgbClr>
                  </a:outerShdw>
                </a:effectLst>
                <a:latin typeface="+mj-lt"/>
                <a:ea typeface="+mj-ea"/>
                <a:cs typeface="+mj-cs"/>
              </a:rPr>
              <a:t>3) Number of Rides for Both Users vs Type of Bikes</a:t>
            </a:r>
          </a:p>
        </p:txBody>
      </p:sp>
      <p:sp>
        <p:nvSpPr>
          <p:cNvPr id="6" name="TextBox 5">
            <a:extLst>
              <a:ext uri="{FF2B5EF4-FFF2-40B4-BE49-F238E27FC236}">
                <a16:creationId xmlns:a16="http://schemas.microsoft.com/office/drawing/2014/main" id="{71FF9E16-8539-4D0A-8249-CD5F925DE763}"/>
              </a:ext>
            </a:extLst>
          </p:cNvPr>
          <p:cNvSpPr txBox="1"/>
          <p:nvPr/>
        </p:nvSpPr>
        <p:spPr>
          <a:xfrm>
            <a:off x="643467" y="2096063"/>
            <a:ext cx="3361498" cy="4028512"/>
          </a:xfrm>
          <a:prstGeom prst="rect">
            <a:avLst/>
          </a:prstGeom>
        </p:spPr>
        <p:txBody>
          <a:bodyPr vert="horz" lIns="91440" tIns="45720" rIns="91440" bIns="45720" rtlCol="0">
            <a:normAutofit/>
          </a:bodyPr>
          <a:lstStyle/>
          <a:p>
            <a:pPr marL="342900" indent="-228600" defTabSz="914400">
              <a:lnSpc>
                <a:spcPct val="120000"/>
              </a:lnSpc>
              <a:spcBef>
                <a:spcPct val="0"/>
              </a:spcBef>
              <a:spcAft>
                <a:spcPts val="600"/>
              </a:spcAft>
              <a:buFont typeface="Arial" panose="020B0604020202020204" pitchFamily="34" charset="0"/>
              <a:buChar char="•"/>
            </a:pPr>
            <a:r>
              <a:rPr lang="en-US" sz="1400" b="0" i="0">
                <a:effectLst>
                  <a:outerShdw blurRad="50800" dist="38100" dir="2700000" algn="tl" rotWithShape="0">
                    <a:srgbClr val="000000">
                      <a:alpha val="48000"/>
                    </a:srgbClr>
                  </a:outerShdw>
                </a:effectLst>
              </a:rPr>
              <a:t>Both users likely to prefer classic bikes than electric bikes. </a:t>
            </a:r>
          </a:p>
          <a:p>
            <a:pPr marL="342900" indent="-228600" defTabSz="914400">
              <a:lnSpc>
                <a:spcPct val="120000"/>
              </a:lnSpc>
              <a:spcBef>
                <a:spcPct val="0"/>
              </a:spcBef>
              <a:spcAft>
                <a:spcPts val="600"/>
              </a:spcAft>
              <a:buFont typeface="Arial" panose="020B0604020202020204" pitchFamily="34" charset="0"/>
              <a:buChar char="•"/>
            </a:pPr>
            <a:r>
              <a:rPr lang="en-US" sz="1400" b="0" i="0">
                <a:effectLst>
                  <a:outerShdw blurRad="50800" dist="38100" dir="2700000" algn="tl" rotWithShape="0">
                    <a:srgbClr val="000000">
                      <a:alpha val="48000"/>
                    </a:srgbClr>
                  </a:outerShdw>
                </a:effectLst>
              </a:rPr>
              <a:t>Almost</a:t>
            </a:r>
            <a:r>
              <a:rPr lang="en-US" sz="1400">
                <a:effectLst>
                  <a:outerShdw blurRad="50800" dist="38100" dir="2700000" algn="tl" rotWithShape="0">
                    <a:srgbClr val="000000">
                      <a:alpha val="48000"/>
                    </a:srgbClr>
                  </a:outerShdw>
                </a:effectLst>
              </a:rPr>
              <a:t> more than half of members choosing classic bikes than electric bikes.</a:t>
            </a:r>
          </a:p>
          <a:p>
            <a:pPr marL="342900" indent="-228600" defTabSz="914400">
              <a:lnSpc>
                <a:spcPct val="120000"/>
              </a:lnSpc>
              <a:spcBef>
                <a:spcPct val="0"/>
              </a:spcBef>
              <a:spcAft>
                <a:spcPts val="600"/>
              </a:spcAft>
              <a:buFont typeface="Arial" panose="020B0604020202020204" pitchFamily="34" charset="0"/>
              <a:buChar char="•"/>
            </a:pPr>
            <a:r>
              <a:rPr lang="en-US" sz="1400" b="0" i="0">
                <a:effectLst>
                  <a:outerShdw blurRad="50800" dist="38100" dir="2700000" algn="tl" rotWithShape="0">
                    <a:srgbClr val="000000">
                      <a:alpha val="48000"/>
                    </a:srgbClr>
                  </a:outerShdw>
                </a:effectLst>
              </a:rPr>
              <a:t>Members of cyclistic membership does not use any docked bike.</a:t>
            </a:r>
          </a:p>
        </p:txBody>
      </p:sp>
      <p:pic>
        <p:nvPicPr>
          <p:cNvPr id="3" name="Picture 2" descr="A graph of different colored bars&#10;&#10;Description automatically generated">
            <a:extLst>
              <a:ext uri="{FF2B5EF4-FFF2-40B4-BE49-F238E27FC236}">
                <a16:creationId xmlns:a16="http://schemas.microsoft.com/office/drawing/2014/main" id="{CE8A44C4-0260-74DD-C662-CF14BA6F69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0931" y="1498746"/>
            <a:ext cx="5895257" cy="3890869"/>
          </a:xfrm>
          <a:prstGeom prst="rect">
            <a:avLst/>
          </a:prstGeom>
        </p:spPr>
      </p:pic>
    </p:spTree>
    <p:extLst>
      <p:ext uri="{BB962C8B-B14F-4D97-AF65-F5344CB8AC3E}">
        <p14:creationId xmlns:p14="http://schemas.microsoft.com/office/powerpoint/2010/main" val="1610756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4084CD-93A2-4F47-30E1-60A0984A7B48}"/>
              </a:ext>
            </a:extLst>
          </p:cNvPr>
          <p:cNvSpPr txBox="1"/>
          <p:nvPr/>
        </p:nvSpPr>
        <p:spPr>
          <a:xfrm>
            <a:off x="643467" y="643467"/>
            <a:ext cx="3361498" cy="1267810"/>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2400" b="1" cap="all">
                <a:effectLst>
                  <a:outerShdw blurRad="50800" dist="63500" dir="2700000" algn="tl" rotWithShape="0">
                    <a:srgbClr val="000000">
                      <a:alpha val="48000"/>
                    </a:srgbClr>
                  </a:outerShdw>
                </a:effectLst>
                <a:latin typeface="+mj-lt"/>
                <a:ea typeface="+mj-ea"/>
                <a:cs typeface="+mj-cs"/>
              </a:rPr>
              <a:t>4) Monthly Number of Rides for Both Users</a:t>
            </a:r>
          </a:p>
        </p:txBody>
      </p:sp>
      <p:sp>
        <p:nvSpPr>
          <p:cNvPr id="6" name="TextBox 5">
            <a:extLst>
              <a:ext uri="{FF2B5EF4-FFF2-40B4-BE49-F238E27FC236}">
                <a16:creationId xmlns:a16="http://schemas.microsoft.com/office/drawing/2014/main" id="{71FF9E16-8539-4D0A-8249-CD5F925DE763}"/>
              </a:ext>
            </a:extLst>
          </p:cNvPr>
          <p:cNvSpPr txBox="1"/>
          <p:nvPr/>
        </p:nvSpPr>
        <p:spPr>
          <a:xfrm>
            <a:off x="643467" y="2096063"/>
            <a:ext cx="3361498" cy="4028512"/>
          </a:xfrm>
          <a:prstGeom prst="rect">
            <a:avLst/>
          </a:prstGeom>
        </p:spPr>
        <p:txBody>
          <a:bodyPr vert="horz" lIns="91440" tIns="45720" rIns="91440" bIns="45720" rtlCol="0">
            <a:normAutofit/>
          </a:bodyPr>
          <a:lstStyle/>
          <a:p>
            <a:pPr marL="342900" indent="-228600" defTabSz="914400">
              <a:lnSpc>
                <a:spcPct val="120000"/>
              </a:lnSpc>
              <a:spcBef>
                <a:spcPct val="0"/>
              </a:spcBef>
              <a:spcAft>
                <a:spcPts val="600"/>
              </a:spcAft>
              <a:buFont typeface="Arial" panose="020B0604020202020204" pitchFamily="34" charset="0"/>
              <a:buChar char="•"/>
            </a:pPr>
            <a:r>
              <a:rPr lang="en-US" sz="1400">
                <a:effectLst>
                  <a:outerShdw blurRad="50800" dist="38100" dir="2700000" algn="tl" rotWithShape="0">
                    <a:srgbClr val="000000">
                      <a:alpha val="48000"/>
                    </a:srgbClr>
                  </a:outerShdw>
                </a:effectLst>
              </a:rPr>
              <a:t>Both users use the most of cyclistic bikes on mid year, and tend to decrease towards end of the year and early year</a:t>
            </a:r>
            <a:endParaRPr lang="en-US" sz="1400" b="0" i="0">
              <a:effectLst>
                <a:outerShdw blurRad="50800" dist="38100" dir="2700000" algn="tl" rotWithShape="0">
                  <a:srgbClr val="000000">
                    <a:alpha val="48000"/>
                  </a:srgbClr>
                </a:outerShdw>
              </a:effectLst>
            </a:endParaRPr>
          </a:p>
        </p:txBody>
      </p:sp>
      <p:pic>
        <p:nvPicPr>
          <p:cNvPr id="5" name="Picture 4" descr="A graph of a number of ridership trends&#10;&#10;Description automatically generated">
            <a:extLst>
              <a:ext uri="{FF2B5EF4-FFF2-40B4-BE49-F238E27FC236}">
                <a16:creationId xmlns:a16="http://schemas.microsoft.com/office/drawing/2014/main" id="{3F7CD307-8AD8-159A-993E-400DCCB1BE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0931" y="1498746"/>
            <a:ext cx="5895257" cy="3890869"/>
          </a:xfrm>
          <a:prstGeom prst="rect">
            <a:avLst/>
          </a:prstGeom>
        </p:spPr>
      </p:pic>
    </p:spTree>
    <p:extLst>
      <p:ext uri="{BB962C8B-B14F-4D97-AF65-F5344CB8AC3E}">
        <p14:creationId xmlns:p14="http://schemas.microsoft.com/office/powerpoint/2010/main" val="1865613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4084CD-93A2-4F47-30E1-60A0984A7B48}"/>
              </a:ext>
            </a:extLst>
          </p:cNvPr>
          <p:cNvSpPr txBox="1"/>
          <p:nvPr/>
        </p:nvSpPr>
        <p:spPr>
          <a:xfrm>
            <a:off x="643467" y="643467"/>
            <a:ext cx="3361498" cy="1267810"/>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2400" b="1" cap="all">
                <a:effectLst>
                  <a:outerShdw blurRad="50800" dist="63500" dir="2700000" algn="tl" rotWithShape="0">
                    <a:srgbClr val="000000">
                      <a:alpha val="48000"/>
                    </a:srgbClr>
                  </a:outerShdw>
                </a:effectLst>
                <a:latin typeface="+mj-lt"/>
                <a:ea typeface="+mj-ea"/>
                <a:cs typeface="+mj-cs"/>
              </a:rPr>
              <a:t>5) Top 5 Most Used Start Stations</a:t>
            </a:r>
          </a:p>
        </p:txBody>
      </p:sp>
      <p:sp>
        <p:nvSpPr>
          <p:cNvPr id="6" name="TextBox 5">
            <a:extLst>
              <a:ext uri="{FF2B5EF4-FFF2-40B4-BE49-F238E27FC236}">
                <a16:creationId xmlns:a16="http://schemas.microsoft.com/office/drawing/2014/main" id="{71FF9E16-8539-4D0A-8249-CD5F925DE763}"/>
              </a:ext>
            </a:extLst>
          </p:cNvPr>
          <p:cNvSpPr txBox="1"/>
          <p:nvPr/>
        </p:nvSpPr>
        <p:spPr>
          <a:xfrm>
            <a:off x="643467" y="2096063"/>
            <a:ext cx="3361498" cy="4028512"/>
          </a:xfrm>
          <a:prstGeom prst="rect">
            <a:avLst/>
          </a:prstGeom>
        </p:spPr>
        <p:txBody>
          <a:bodyPr vert="horz" lIns="91440" tIns="45720" rIns="91440" bIns="45720" rtlCol="0">
            <a:normAutofit/>
          </a:bodyPr>
          <a:lstStyle/>
          <a:p>
            <a:pPr marL="342900" indent="-228600" defTabSz="914400">
              <a:lnSpc>
                <a:spcPct val="120000"/>
              </a:lnSpc>
              <a:spcBef>
                <a:spcPct val="0"/>
              </a:spcBef>
              <a:spcAft>
                <a:spcPts val="600"/>
              </a:spcAft>
              <a:buFont typeface="Arial" panose="020B0604020202020204" pitchFamily="34" charset="0"/>
              <a:buChar char="•"/>
            </a:pPr>
            <a:r>
              <a:rPr lang="en-US" sz="1400">
                <a:effectLst>
                  <a:outerShdw blurRad="50800" dist="38100" dir="2700000" algn="tl" rotWithShape="0">
                    <a:srgbClr val="000000">
                      <a:alpha val="48000"/>
                    </a:srgbClr>
                  </a:outerShdw>
                </a:effectLst>
              </a:rPr>
              <a:t>From the most 5 used stations, 4 of them mostly used by casual riders</a:t>
            </a:r>
            <a:endParaRPr lang="en-US" sz="1400" b="0" i="0">
              <a:effectLst>
                <a:outerShdw blurRad="50800" dist="38100" dir="2700000" algn="tl" rotWithShape="0">
                  <a:srgbClr val="000000">
                    <a:alpha val="48000"/>
                  </a:srgbClr>
                </a:outerShdw>
              </a:effectLst>
            </a:endParaRPr>
          </a:p>
        </p:txBody>
      </p:sp>
      <p:pic>
        <p:nvPicPr>
          <p:cNvPr id="5" name="Picture 4" descr="A graph of a number of rides&#10;&#10;Description automatically generated">
            <a:extLst>
              <a:ext uri="{FF2B5EF4-FFF2-40B4-BE49-F238E27FC236}">
                <a16:creationId xmlns:a16="http://schemas.microsoft.com/office/drawing/2014/main" id="{414353B9-738E-1C2B-6DBE-5FEC13AD02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0931" y="1498746"/>
            <a:ext cx="5895257" cy="3890869"/>
          </a:xfrm>
          <a:prstGeom prst="rect">
            <a:avLst/>
          </a:prstGeom>
        </p:spPr>
      </p:pic>
    </p:spTree>
    <p:extLst>
      <p:ext uri="{BB962C8B-B14F-4D97-AF65-F5344CB8AC3E}">
        <p14:creationId xmlns:p14="http://schemas.microsoft.com/office/powerpoint/2010/main" val="2309938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4" name="Picture 3" descr="Aqua and green fractal background like floral petal">
            <a:extLst>
              <a:ext uri="{FF2B5EF4-FFF2-40B4-BE49-F238E27FC236}">
                <a16:creationId xmlns:a16="http://schemas.microsoft.com/office/drawing/2014/main" id="{23203C31-DD0A-5622-DB96-5E13214AABDB}"/>
              </a:ext>
            </a:extLst>
          </p:cNvPr>
          <p:cNvPicPr>
            <a:picLocks noChangeAspect="1"/>
          </p:cNvPicPr>
          <p:nvPr/>
        </p:nvPicPr>
        <p:blipFill rotWithShape="1">
          <a:blip r:embed="rId3">
            <a:alphaModFix amt="35000"/>
            <a:grayscl/>
          </a:blip>
          <a:srcRect t="8747" b="16253"/>
          <a:stretch/>
        </p:blipFill>
        <p:spPr>
          <a:xfrm>
            <a:off x="20" y="10"/>
            <a:ext cx="12191980" cy="6857990"/>
          </a:xfrm>
          <a:prstGeom prst="rect">
            <a:avLst/>
          </a:prstGeom>
        </p:spPr>
      </p:pic>
      <p:sp>
        <p:nvSpPr>
          <p:cNvPr id="2" name="TextBox 1">
            <a:extLst>
              <a:ext uri="{FF2B5EF4-FFF2-40B4-BE49-F238E27FC236}">
                <a16:creationId xmlns:a16="http://schemas.microsoft.com/office/drawing/2014/main" id="{464B1748-6077-B306-9A57-12FEB54BD8AD}"/>
              </a:ext>
            </a:extLst>
          </p:cNvPr>
          <p:cNvSpPr txBox="1"/>
          <p:nvPr/>
        </p:nvSpPr>
        <p:spPr>
          <a:xfrm>
            <a:off x="1595269" y="1122363"/>
            <a:ext cx="9001462" cy="2387600"/>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4800" b="1" cap="all" dirty="0">
                <a:effectLst>
                  <a:outerShdw blurRad="50800" dist="63500" dir="2700000" algn="tl" rotWithShape="0">
                    <a:srgbClr val="000000">
                      <a:alpha val="48000"/>
                    </a:srgbClr>
                  </a:outerShdw>
                </a:effectLst>
                <a:latin typeface="+mj-lt"/>
                <a:ea typeface="+mj-ea"/>
                <a:cs typeface="+mj-cs"/>
              </a:rPr>
              <a:t>summary</a:t>
            </a:r>
          </a:p>
        </p:txBody>
      </p:sp>
    </p:spTree>
    <p:extLst>
      <p:ext uri="{BB962C8B-B14F-4D97-AF65-F5344CB8AC3E}">
        <p14:creationId xmlns:p14="http://schemas.microsoft.com/office/powerpoint/2010/main" val="111625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CED089BD-CCA3-93FA-377E-D73B86651170}"/>
              </a:ext>
            </a:extLst>
          </p:cNvPr>
          <p:cNvSpPr>
            <a:spLocks noGrp="1"/>
          </p:cNvSpPr>
          <p:nvPr>
            <p:ph type="title"/>
          </p:nvPr>
        </p:nvSpPr>
        <p:spPr/>
        <p:txBody>
          <a:bodyPr/>
          <a:lstStyle/>
          <a:p>
            <a:r>
              <a:rPr lang="en-US"/>
              <a:t>Summary</a:t>
            </a:r>
            <a:br>
              <a:rPr lang="en-US"/>
            </a:br>
            <a:endParaRPr lang="en-US" dirty="0"/>
          </a:p>
        </p:txBody>
      </p:sp>
      <p:sp>
        <p:nvSpPr>
          <p:cNvPr id="4" name="TextBox 3">
            <a:extLst>
              <a:ext uri="{FF2B5EF4-FFF2-40B4-BE49-F238E27FC236}">
                <a16:creationId xmlns:a16="http://schemas.microsoft.com/office/drawing/2014/main" id="{2DC87C8D-3BF4-1683-9BBD-E770152A2835}"/>
              </a:ext>
            </a:extLst>
          </p:cNvPr>
          <p:cNvSpPr txBox="1"/>
          <p:nvPr/>
        </p:nvSpPr>
        <p:spPr>
          <a:xfrm>
            <a:off x="607188" y="1194816"/>
            <a:ext cx="5400581" cy="646331"/>
          </a:xfrm>
          <a:prstGeom prst="rect">
            <a:avLst/>
          </a:prstGeom>
          <a:noFill/>
          <a:ln w="38100">
            <a:solidFill>
              <a:srgbClr val="92D050"/>
            </a:solidFill>
          </a:ln>
        </p:spPr>
        <p:txBody>
          <a:bodyPr wrap="none" rtlCol="0">
            <a:spAutoFit/>
          </a:bodyPr>
          <a:lstStyle/>
          <a:p>
            <a:r>
              <a:rPr lang="en-US" dirty="0"/>
              <a:t>Overall, casual riders take less numbers of rides, </a:t>
            </a:r>
          </a:p>
          <a:p>
            <a:r>
              <a:rPr lang="en-US" dirty="0"/>
              <a:t>but for longer durations</a:t>
            </a:r>
          </a:p>
        </p:txBody>
      </p:sp>
      <p:sp>
        <p:nvSpPr>
          <p:cNvPr id="5" name="TextBox 4">
            <a:extLst>
              <a:ext uri="{FF2B5EF4-FFF2-40B4-BE49-F238E27FC236}">
                <a16:creationId xmlns:a16="http://schemas.microsoft.com/office/drawing/2014/main" id="{68A3992F-8BBD-6536-DABA-80D75D861D7E}"/>
              </a:ext>
            </a:extLst>
          </p:cNvPr>
          <p:cNvSpPr txBox="1"/>
          <p:nvPr/>
        </p:nvSpPr>
        <p:spPr>
          <a:xfrm>
            <a:off x="6375953" y="1188797"/>
            <a:ext cx="5003806" cy="646331"/>
          </a:xfrm>
          <a:prstGeom prst="rect">
            <a:avLst/>
          </a:prstGeom>
          <a:noFill/>
          <a:ln w="38100">
            <a:solidFill>
              <a:srgbClr val="92D050"/>
            </a:solidFill>
          </a:ln>
        </p:spPr>
        <p:txBody>
          <a:bodyPr wrap="none" rtlCol="0">
            <a:spAutoFit/>
          </a:bodyPr>
          <a:lstStyle/>
          <a:p>
            <a:r>
              <a:rPr lang="en-US"/>
              <a:t>Casual riders mostly use bikes on weekends, </a:t>
            </a:r>
          </a:p>
          <a:p>
            <a:r>
              <a:rPr lang="en-US"/>
              <a:t>supposedly for recreational purposes</a:t>
            </a:r>
            <a:endParaRPr lang="en-US" dirty="0"/>
          </a:p>
        </p:txBody>
      </p:sp>
      <p:sp>
        <p:nvSpPr>
          <p:cNvPr id="6" name="TextBox 5">
            <a:extLst>
              <a:ext uri="{FF2B5EF4-FFF2-40B4-BE49-F238E27FC236}">
                <a16:creationId xmlns:a16="http://schemas.microsoft.com/office/drawing/2014/main" id="{46C28688-9A12-70E8-7309-2548E75F6C8E}"/>
              </a:ext>
            </a:extLst>
          </p:cNvPr>
          <p:cNvSpPr txBox="1"/>
          <p:nvPr/>
        </p:nvSpPr>
        <p:spPr>
          <a:xfrm>
            <a:off x="511078" y="2805752"/>
            <a:ext cx="5496691" cy="923330"/>
          </a:xfrm>
          <a:prstGeom prst="rect">
            <a:avLst/>
          </a:prstGeom>
          <a:noFill/>
          <a:ln w="38100">
            <a:solidFill>
              <a:srgbClr val="92D050"/>
            </a:solidFill>
          </a:ln>
        </p:spPr>
        <p:txBody>
          <a:bodyPr wrap="square" rtlCol="0">
            <a:spAutoFit/>
          </a:bodyPr>
          <a:lstStyle/>
          <a:p>
            <a:r>
              <a:rPr lang="en-US"/>
              <a:t>Casual riders mostly use classic bikes, followed by </a:t>
            </a:r>
          </a:p>
          <a:p>
            <a:r>
              <a:rPr lang="en-US"/>
              <a:t>electric bikes. But also use docked bike which are not use by our currently Members </a:t>
            </a:r>
            <a:endParaRPr lang="en-US" dirty="0"/>
          </a:p>
        </p:txBody>
      </p:sp>
      <p:sp>
        <p:nvSpPr>
          <p:cNvPr id="7" name="TextBox 6">
            <a:extLst>
              <a:ext uri="{FF2B5EF4-FFF2-40B4-BE49-F238E27FC236}">
                <a16:creationId xmlns:a16="http://schemas.microsoft.com/office/drawing/2014/main" id="{3E0F1892-1911-C9C9-45F9-BDF09099B007}"/>
              </a:ext>
            </a:extLst>
          </p:cNvPr>
          <p:cNvSpPr txBox="1"/>
          <p:nvPr/>
        </p:nvSpPr>
        <p:spPr>
          <a:xfrm>
            <a:off x="559133" y="4693688"/>
            <a:ext cx="5496690" cy="646331"/>
          </a:xfrm>
          <a:prstGeom prst="rect">
            <a:avLst/>
          </a:prstGeom>
          <a:noFill/>
          <a:ln w="38100">
            <a:solidFill>
              <a:srgbClr val="92D050"/>
            </a:solidFill>
          </a:ln>
        </p:spPr>
        <p:txBody>
          <a:bodyPr wrap="square" rtlCol="0">
            <a:spAutoFit/>
          </a:bodyPr>
          <a:lstStyle/>
          <a:p>
            <a:r>
              <a:rPr lang="en-US"/>
              <a:t>Casual users use the most rides on Mid Year,</a:t>
            </a:r>
          </a:p>
          <a:p>
            <a:r>
              <a:rPr lang="en-US"/>
              <a:t>And starting to decrease at the end and early year</a:t>
            </a:r>
            <a:endParaRPr lang="en-US" dirty="0"/>
          </a:p>
        </p:txBody>
      </p:sp>
      <p:sp>
        <p:nvSpPr>
          <p:cNvPr id="8" name="TextBox 7">
            <a:extLst>
              <a:ext uri="{FF2B5EF4-FFF2-40B4-BE49-F238E27FC236}">
                <a16:creationId xmlns:a16="http://schemas.microsoft.com/office/drawing/2014/main" id="{0D2F87C7-C926-DCA9-1C05-CD5360FE5B9B}"/>
              </a:ext>
            </a:extLst>
          </p:cNvPr>
          <p:cNvSpPr txBox="1"/>
          <p:nvPr/>
        </p:nvSpPr>
        <p:spPr>
          <a:xfrm>
            <a:off x="6375953" y="2805752"/>
            <a:ext cx="5003806" cy="923330"/>
          </a:xfrm>
          <a:prstGeom prst="rect">
            <a:avLst/>
          </a:prstGeom>
          <a:noFill/>
          <a:ln w="38100">
            <a:solidFill>
              <a:srgbClr val="92D050"/>
            </a:solidFill>
          </a:ln>
        </p:spPr>
        <p:txBody>
          <a:bodyPr wrap="square" rtlCol="0">
            <a:spAutoFit/>
          </a:bodyPr>
          <a:lstStyle/>
          <a:p>
            <a:r>
              <a:rPr lang="en-US"/>
              <a:t>Most of the casual riders focusing on the same stations,  as shown in 4 out of 5 most use stations</a:t>
            </a:r>
            <a:endParaRPr lang="en-US" dirty="0"/>
          </a:p>
        </p:txBody>
      </p:sp>
    </p:spTree>
    <p:extLst>
      <p:ext uri="{BB962C8B-B14F-4D97-AF65-F5344CB8AC3E}">
        <p14:creationId xmlns:p14="http://schemas.microsoft.com/office/powerpoint/2010/main" val="2958612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4" name="Picture 3" descr="Aqua and green fractal background like floral petal">
            <a:extLst>
              <a:ext uri="{FF2B5EF4-FFF2-40B4-BE49-F238E27FC236}">
                <a16:creationId xmlns:a16="http://schemas.microsoft.com/office/drawing/2014/main" id="{23203C31-DD0A-5622-DB96-5E13214AABDB}"/>
              </a:ext>
            </a:extLst>
          </p:cNvPr>
          <p:cNvPicPr>
            <a:picLocks noChangeAspect="1"/>
          </p:cNvPicPr>
          <p:nvPr/>
        </p:nvPicPr>
        <p:blipFill rotWithShape="1">
          <a:blip r:embed="rId3">
            <a:alphaModFix amt="35000"/>
            <a:grayscl/>
          </a:blip>
          <a:srcRect t="8747" b="16253"/>
          <a:stretch/>
        </p:blipFill>
        <p:spPr>
          <a:xfrm>
            <a:off x="20" y="10"/>
            <a:ext cx="12191980" cy="6857990"/>
          </a:xfrm>
          <a:prstGeom prst="rect">
            <a:avLst/>
          </a:prstGeom>
        </p:spPr>
      </p:pic>
      <p:sp>
        <p:nvSpPr>
          <p:cNvPr id="2" name="TextBox 1">
            <a:extLst>
              <a:ext uri="{FF2B5EF4-FFF2-40B4-BE49-F238E27FC236}">
                <a16:creationId xmlns:a16="http://schemas.microsoft.com/office/drawing/2014/main" id="{464B1748-6077-B306-9A57-12FEB54BD8AD}"/>
              </a:ext>
            </a:extLst>
          </p:cNvPr>
          <p:cNvSpPr txBox="1"/>
          <p:nvPr/>
        </p:nvSpPr>
        <p:spPr>
          <a:xfrm>
            <a:off x="1595269" y="1122363"/>
            <a:ext cx="9001462" cy="2387600"/>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4800" b="1" cap="all" dirty="0">
                <a:effectLst>
                  <a:outerShdw blurRad="50800" dist="63500" dir="2700000" algn="tl" rotWithShape="0">
                    <a:srgbClr val="000000">
                      <a:alpha val="48000"/>
                    </a:srgbClr>
                  </a:outerShdw>
                </a:effectLst>
                <a:latin typeface="+mj-lt"/>
                <a:ea typeface="+mj-ea"/>
                <a:cs typeface="+mj-cs"/>
              </a:rPr>
              <a:t>recommendations</a:t>
            </a:r>
          </a:p>
        </p:txBody>
      </p:sp>
    </p:spTree>
    <p:extLst>
      <p:ext uri="{BB962C8B-B14F-4D97-AF65-F5344CB8AC3E}">
        <p14:creationId xmlns:p14="http://schemas.microsoft.com/office/powerpoint/2010/main" val="3168123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graphicFrame>
        <p:nvGraphicFramePr>
          <p:cNvPr id="9" name="Table 9">
            <a:extLst>
              <a:ext uri="{FF2B5EF4-FFF2-40B4-BE49-F238E27FC236}">
                <a16:creationId xmlns:a16="http://schemas.microsoft.com/office/drawing/2014/main" id="{949C9C12-FF0C-45A4-84DF-C3E1DFD6D2AD}"/>
              </a:ext>
            </a:extLst>
          </p:cNvPr>
          <p:cNvGraphicFramePr>
            <a:graphicFrameLocks noGrp="1"/>
          </p:cNvGraphicFramePr>
          <p:nvPr>
            <p:extLst>
              <p:ext uri="{D42A27DB-BD31-4B8C-83A1-F6EECF244321}">
                <p14:modId xmlns:p14="http://schemas.microsoft.com/office/powerpoint/2010/main" val="2108509827"/>
              </p:ext>
            </p:extLst>
          </p:nvPr>
        </p:nvGraphicFramePr>
        <p:xfrm>
          <a:off x="1012420" y="643466"/>
          <a:ext cx="10079471" cy="5622152"/>
        </p:xfrm>
        <a:graphic>
          <a:graphicData uri="http://schemas.openxmlformats.org/drawingml/2006/table">
            <a:tbl>
              <a:tblPr firstRow="1" bandRow="1">
                <a:tableStyleId>{5C22544A-7EE6-4342-B048-85BDC9FD1C3A}</a:tableStyleId>
              </a:tblPr>
              <a:tblGrid>
                <a:gridCol w="10079471">
                  <a:extLst>
                    <a:ext uri="{9D8B030D-6E8A-4147-A177-3AD203B41FA5}">
                      <a16:colId xmlns:a16="http://schemas.microsoft.com/office/drawing/2014/main" val="466155431"/>
                    </a:ext>
                  </a:extLst>
                </a:gridCol>
              </a:tblGrid>
              <a:tr h="467800">
                <a:tc>
                  <a:txBody>
                    <a:bodyPr/>
                    <a:lstStyle/>
                    <a:p>
                      <a:r>
                        <a:rPr lang="en-US" sz="2100" b="0" i="0" kern="1200">
                          <a:solidFill>
                            <a:schemeClr val="lt1"/>
                          </a:solidFill>
                          <a:effectLst/>
                          <a:latin typeface="+mn-lt"/>
                          <a:ea typeface="+mn-ea"/>
                          <a:cs typeface="+mn-cs"/>
                        </a:rPr>
                        <a:t>Here are my top 5 recommendations based on above key findings:</a:t>
                      </a:r>
                      <a:endParaRPr lang="en-US" sz="1900">
                        <a:latin typeface="Open Sans" panose="020B0606030504020204" pitchFamily="34" charset="0"/>
                        <a:ea typeface="Open Sans" panose="020B0606030504020204" pitchFamily="34" charset="0"/>
                        <a:cs typeface="Open Sans" panose="020B0606030504020204" pitchFamily="34" charset="0"/>
                      </a:endParaRPr>
                    </a:p>
                  </a:txBody>
                  <a:tcPr marL="106318" marR="106318" marT="53159" marB="53159"/>
                </a:tc>
                <a:extLst>
                  <a:ext uri="{0D108BD9-81ED-4DB2-BD59-A6C34878D82A}">
                    <a16:rowId xmlns:a16="http://schemas.microsoft.com/office/drawing/2014/main" val="1610927092"/>
                  </a:ext>
                </a:extLst>
              </a:tr>
              <a:tr h="1389223">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600" b="0" i="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Insight 1) </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600" b="0" i="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If riders are charged on duration basis, offer special membership discount coupons for more longer rides duration as casual riders spent more time on the bikes. This can encourage them to sign for membership</a:t>
                      </a:r>
                    </a:p>
                    <a:p>
                      <a:pPr marL="342900" indent="-342900">
                        <a:buFont typeface="+mj-lt"/>
                        <a:buAutoNum type="arabicParenR"/>
                      </a:pPr>
                      <a:endParaRPr lang="en-US" sz="1600" dirty="0">
                        <a:latin typeface="Open Sans" panose="020B0606030504020204" pitchFamily="34" charset="0"/>
                        <a:ea typeface="Open Sans" panose="020B0606030504020204" pitchFamily="34" charset="0"/>
                        <a:cs typeface="Open Sans" panose="020B0606030504020204" pitchFamily="34" charset="0"/>
                      </a:endParaRPr>
                    </a:p>
                  </a:txBody>
                  <a:tcPr marL="106318" marR="106318" marT="53159" marB="53159"/>
                </a:tc>
                <a:extLst>
                  <a:ext uri="{0D108BD9-81ED-4DB2-BD59-A6C34878D82A}">
                    <a16:rowId xmlns:a16="http://schemas.microsoft.com/office/drawing/2014/main" val="1427604034"/>
                  </a:ext>
                </a:extLst>
              </a:tr>
              <a:tr h="715875">
                <a:tc>
                  <a:txBody>
                    <a:bodyPr/>
                    <a:lstStyle/>
                    <a:p>
                      <a:pPr marL="0" indent="0">
                        <a:buFont typeface="+mj-lt"/>
                        <a:buNone/>
                      </a:pPr>
                      <a:r>
                        <a:rPr lang="en-US" sz="1600" dirty="0">
                          <a:latin typeface="Open Sans" panose="020B0606030504020204" pitchFamily="34" charset="0"/>
                          <a:ea typeface="Open Sans" panose="020B0606030504020204" pitchFamily="34" charset="0"/>
                          <a:cs typeface="Open Sans" panose="020B0606030504020204" pitchFamily="34" charset="0"/>
                        </a:rPr>
                        <a:t>Insight 2) </a:t>
                      </a:r>
                    </a:p>
                    <a:p>
                      <a:pPr marL="0" indent="0">
                        <a:buFont typeface="+mj-lt"/>
                        <a:buNone/>
                      </a:pPr>
                      <a:r>
                        <a:rPr lang="en-US" sz="1600" dirty="0">
                          <a:latin typeface="Open Sans" panose="020B0606030504020204" pitchFamily="34" charset="0"/>
                          <a:ea typeface="Open Sans" panose="020B0606030504020204" pitchFamily="34" charset="0"/>
                          <a:cs typeface="Open Sans" panose="020B0606030504020204" pitchFamily="34" charset="0"/>
                        </a:rPr>
                        <a:t>Design a package for recreational activities on the weekend, targeting for the casual riders</a:t>
                      </a:r>
                    </a:p>
                  </a:txBody>
                  <a:tcPr marL="106318" marR="106318" marT="53159" marB="53159"/>
                </a:tc>
                <a:extLst>
                  <a:ext uri="{0D108BD9-81ED-4DB2-BD59-A6C34878D82A}">
                    <a16:rowId xmlns:a16="http://schemas.microsoft.com/office/drawing/2014/main" val="860233260"/>
                  </a:ext>
                </a:extLst>
              </a:tr>
              <a:tr h="1105708">
                <a:tc>
                  <a:txBody>
                    <a:bodyPr/>
                    <a:lstStyle/>
                    <a:p>
                      <a:r>
                        <a:rPr lang="en-US" sz="1600" b="0" i="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Insight 3) </a:t>
                      </a:r>
                    </a:p>
                    <a:p>
                      <a:r>
                        <a:rPr lang="en-US" sz="1600" b="0" i="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Classic bikes is popular than electric bikes for both users. But only casual riders are using docked bike.  Focusing suitable campaigns on docked bike might convert some casual riders to members</a:t>
                      </a:r>
                    </a:p>
                  </a:txBody>
                  <a:tcPr marL="106318" marR="106318" marT="53159" marB="53159"/>
                </a:tc>
                <a:extLst>
                  <a:ext uri="{0D108BD9-81ED-4DB2-BD59-A6C34878D82A}">
                    <a16:rowId xmlns:a16="http://schemas.microsoft.com/office/drawing/2014/main" val="1931391960"/>
                  </a:ext>
                </a:extLst>
              </a:tr>
              <a:tr h="1105708">
                <a:tc>
                  <a:txBody>
                    <a:bodyPr/>
                    <a:lstStyle/>
                    <a:p>
                      <a:r>
                        <a:rPr lang="en-US" sz="1600" b="0" i="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Insight 4) </a:t>
                      </a:r>
                    </a:p>
                    <a:p>
                      <a:r>
                        <a:rPr lang="en-US" sz="1600" b="0" i="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Mid year especially May to Oct shows significance number of rides for casual riders. Channeling correct advertisement during this timeline can attract more casual riders to become members</a:t>
                      </a:r>
                    </a:p>
                  </a:txBody>
                  <a:tcPr marL="106318" marR="106318" marT="53159" marB="53159"/>
                </a:tc>
                <a:extLst>
                  <a:ext uri="{0D108BD9-81ED-4DB2-BD59-A6C34878D82A}">
                    <a16:rowId xmlns:a16="http://schemas.microsoft.com/office/drawing/2014/main" val="3806230152"/>
                  </a:ext>
                </a:extLst>
              </a:tr>
              <a:tr h="786754">
                <a:tc>
                  <a:txBody>
                    <a:bodyPr/>
                    <a:lstStyle/>
                    <a:p>
                      <a:r>
                        <a:rPr lang="en-US" sz="1600" b="0" i="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Insight 5) </a:t>
                      </a:r>
                    </a:p>
                    <a:p>
                      <a:r>
                        <a:rPr lang="en-US" sz="1600" b="0" i="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4 of the most used as start stations are use by casual riders. Increase proper advertisement at this stations to attract more casual riders join as members</a:t>
                      </a:r>
                    </a:p>
                  </a:txBody>
                  <a:tcPr marL="106318" marR="106318" marT="53159" marB="53159"/>
                </a:tc>
                <a:extLst>
                  <a:ext uri="{0D108BD9-81ED-4DB2-BD59-A6C34878D82A}">
                    <a16:rowId xmlns:a16="http://schemas.microsoft.com/office/drawing/2014/main" val="4107540197"/>
                  </a:ext>
                </a:extLst>
              </a:tr>
            </a:tbl>
          </a:graphicData>
        </a:graphic>
      </p:graphicFrame>
    </p:spTree>
    <p:extLst>
      <p:ext uri="{BB962C8B-B14F-4D97-AF65-F5344CB8AC3E}">
        <p14:creationId xmlns:p14="http://schemas.microsoft.com/office/powerpoint/2010/main" val="2490435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4" name="Picture 3" descr="Aqua and green fractal background like floral petal">
            <a:extLst>
              <a:ext uri="{FF2B5EF4-FFF2-40B4-BE49-F238E27FC236}">
                <a16:creationId xmlns:a16="http://schemas.microsoft.com/office/drawing/2014/main" id="{23203C31-DD0A-5622-DB96-5E13214AABDB}"/>
              </a:ext>
            </a:extLst>
          </p:cNvPr>
          <p:cNvPicPr>
            <a:picLocks noChangeAspect="1"/>
          </p:cNvPicPr>
          <p:nvPr/>
        </p:nvPicPr>
        <p:blipFill rotWithShape="1">
          <a:blip r:embed="rId3">
            <a:alphaModFix amt="35000"/>
            <a:grayscl/>
          </a:blip>
          <a:srcRect t="8747" b="16253"/>
          <a:stretch/>
        </p:blipFill>
        <p:spPr>
          <a:xfrm>
            <a:off x="20" y="10"/>
            <a:ext cx="12191980" cy="6857990"/>
          </a:xfrm>
          <a:prstGeom prst="rect">
            <a:avLst/>
          </a:prstGeom>
        </p:spPr>
      </p:pic>
      <p:sp>
        <p:nvSpPr>
          <p:cNvPr id="2" name="TextBox 1">
            <a:extLst>
              <a:ext uri="{FF2B5EF4-FFF2-40B4-BE49-F238E27FC236}">
                <a16:creationId xmlns:a16="http://schemas.microsoft.com/office/drawing/2014/main" id="{464B1748-6077-B306-9A57-12FEB54BD8AD}"/>
              </a:ext>
            </a:extLst>
          </p:cNvPr>
          <p:cNvSpPr txBox="1"/>
          <p:nvPr/>
        </p:nvSpPr>
        <p:spPr>
          <a:xfrm>
            <a:off x="1595269" y="1122363"/>
            <a:ext cx="9001462" cy="2387600"/>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4800" b="1" cap="all" dirty="0">
                <a:effectLst>
                  <a:outerShdw blurRad="50800" dist="63500" dir="2700000" algn="tl" rotWithShape="0">
                    <a:srgbClr val="000000">
                      <a:alpha val="48000"/>
                    </a:srgbClr>
                  </a:outerShdw>
                </a:effectLst>
                <a:latin typeface="+mj-lt"/>
                <a:ea typeface="+mj-ea"/>
                <a:cs typeface="+mj-cs"/>
              </a:rPr>
              <a:t>appendix</a:t>
            </a:r>
          </a:p>
        </p:txBody>
      </p:sp>
    </p:spTree>
    <p:extLst>
      <p:ext uri="{BB962C8B-B14F-4D97-AF65-F5344CB8AC3E}">
        <p14:creationId xmlns:p14="http://schemas.microsoft.com/office/powerpoint/2010/main" val="697081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A3C3E238-8174-6E22-6D5F-090DF72A8280}"/>
              </a:ext>
            </a:extLst>
          </p:cNvPr>
          <p:cNvSpPr>
            <a:spLocks noGrp="1"/>
          </p:cNvSpPr>
          <p:nvPr>
            <p:ph type="title"/>
          </p:nvPr>
        </p:nvSpPr>
        <p:spPr/>
        <p:txBody>
          <a:bodyPr/>
          <a:lstStyle/>
          <a:p>
            <a:endParaRPr lang="en-US"/>
          </a:p>
        </p:txBody>
      </p:sp>
      <p:sp>
        <p:nvSpPr>
          <p:cNvPr id="4" name="TextBox 3">
            <a:extLst>
              <a:ext uri="{FF2B5EF4-FFF2-40B4-BE49-F238E27FC236}">
                <a16:creationId xmlns:a16="http://schemas.microsoft.com/office/drawing/2014/main" id="{C8A38F45-1779-1787-95C4-7A124888C81B}"/>
              </a:ext>
            </a:extLst>
          </p:cNvPr>
          <p:cNvSpPr txBox="1"/>
          <p:nvPr/>
        </p:nvSpPr>
        <p:spPr>
          <a:xfrm>
            <a:off x="1395663" y="1363579"/>
            <a:ext cx="9795887" cy="2031325"/>
          </a:xfrm>
          <a:prstGeom prst="rect">
            <a:avLst/>
          </a:prstGeom>
          <a:noFill/>
        </p:spPr>
        <p:txBody>
          <a:bodyPr wrap="none" rtlCol="0">
            <a:spAutoFit/>
          </a:bodyPr>
          <a:lstStyle/>
          <a:p>
            <a:pPr algn="l"/>
            <a:r>
              <a:rPr lang="en-US" b="0" i="0" dirty="0">
                <a:solidFill>
                  <a:srgbClr val="E6EDF3"/>
                </a:solidFill>
                <a:effectLst/>
                <a:latin typeface="-apple-system"/>
              </a:rPr>
              <a:t>This dataset consist of 12 dataset from each month in 2022:</a:t>
            </a:r>
          </a:p>
          <a:p>
            <a:pPr algn="l"/>
            <a:endParaRPr lang="en-US" b="0" i="0" dirty="0">
              <a:solidFill>
                <a:srgbClr val="E6EDF3"/>
              </a:solidFill>
              <a:effectLst/>
              <a:latin typeface="-apple-system"/>
            </a:endParaRPr>
          </a:p>
          <a:p>
            <a:pPr algn="l">
              <a:buFont typeface="Arial" panose="020B0604020202020204" pitchFamily="34" charset="0"/>
              <a:buChar char="•"/>
            </a:pPr>
            <a:r>
              <a:rPr lang="en-US" b="0" i="0" u="none" strike="noStrike" dirty="0">
                <a:solidFill>
                  <a:srgbClr val="E6EDF3"/>
                </a:solidFill>
                <a:effectLst/>
                <a:latin typeface="-apple-system"/>
                <a:hlinkClick r:id="rId2"/>
              </a:rPr>
              <a:t>Link</a:t>
            </a:r>
            <a:r>
              <a:rPr lang="en-US" b="0" i="0" dirty="0">
                <a:solidFill>
                  <a:srgbClr val="E6EDF3"/>
                </a:solidFill>
                <a:effectLst/>
                <a:latin typeface="-apple-system"/>
              </a:rPr>
              <a:t>  - analyzed period 01/22’ ~ 12/22’</a:t>
            </a:r>
            <a:br>
              <a:rPr lang="en-US" b="0" i="0" dirty="0">
                <a:solidFill>
                  <a:srgbClr val="E6EDF3"/>
                </a:solidFill>
                <a:effectLst/>
                <a:latin typeface="-apple-system"/>
              </a:rPr>
            </a:br>
            <a:r>
              <a:rPr lang="en-US" b="0" i="1" dirty="0">
                <a:solidFill>
                  <a:srgbClr val="E6EDF3"/>
                </a:solidFill>
                <a:effectLst/>
                <a:latin typeface="-apple-system"/>
              </a:rPr>
              <a:t>(Note: The datasets have a different name because </a:t>
            </a:r>
            <a:r>
              <a:rPr lang="en-US" b="0" i="1" dirty="0" err="1">
                <a:solidFill>
                  <a:srgbClr val="E6EDF3"/>
                </a:solidFill>
                <a:effectLst/>
                <a:latin typeface="-apple-system"/>
              </a:rPr>
              <a:t>Cyclistic</a:t>
            </a:r>
            <a:r>
              <a:rPr lang="en-US" b="0" i="1" dirty="0">
                <a:solidFill>
                  <a:srgbClr val="E6EDF3"/>
                </a:solidFill>
                <a:effectLst/>
                <a:latin typeface="-apple-system"/>
              </a:rPr>
              <a:t> is a fictional company. </a:t>
            </a:r>
          </a:p>
          <a:p>
            <a:pPr algn="l">
              <a:buFont typeface="Arial" panose="020B0604020202020204" pitchFamily="34" charset="0"/>
              <a:buChar char="•"/>
            </a:pPr>
            <a:r>
              <a:rPr lang="en-US" b="0" i="1" dirty="0">
                <a:solidFill>
                  <a:srgbClr val="E6EDF3"/>
                </a:solidFill>
                <a:effectLst/>
                <a:latin typeface="-apple-system"/>
              </a:rPr>
              <a:t>The data has been made available by Motivate International Inc. under this </a:t>
            </a:r>
            <a:r>
              <a:rPr lang="en-US" b="0" i="1" u="none" strike="noStrike" dirty="0">
                <a:solidFill>
                  <a:srgbClr val="E6EDF3"/>
                </a:solidFill>
                <a:effectLst/>
                <a:latin typeface="-apple-system"/>
                <a:hlinkClick r:id="rId3"/>
              </a:rPr>
              <a:t>license</a:t>
            </a:r>
            <a:r>
              <a:rPr lang="en-US" b="0" i="1" dirty="0">
                <a:solidFill>
                  <a:srgbClr val="E6EDF3"/>
                </a:solidFill>
                <a:effectLst/>
                <a:latin typeface="-apple-system"/>
              </a:rPr>
              <a:t>.)</a:t>
            </a:r>
            <a:endParaRPr lang="en-US" b="0" i="0" dirty="0">
              <a:solidFill>
                <a:srgbClr val="E6EDF3"/>
              </a:solidFill>
              <a:effectLst/>
              <a:latin typeface="-apple-system"/>
            </a:endParaRPr>
          </a:p>
          <a:p>
            <a:pPr algn="l">
              <a:buFont typeface="Arial" panose="020B0604020202020204" pitchFamily="34" charset="0"/>
              <a:buChar char="•"/>
            </a:pPr>
            <a:r>
              <a:rPr lang="en-US" b="0" i="0" dirty="0">
                <a:solidFill>
                  <a:srgbClr val="E6EDF3"/>
                </a:solidFill>
                <a:effectLst/>
                <a:latin typeface="-apple-system"/>
              </a:rPr>
              <a:t>The dataset consists of 12 CSV files (each for a month) with 13 columns and more than 4 million rows.</a:t>
            </a:r>
          </a:p>
          <a:p>
            <a:endParaRPr lang="en-US" dirty="0"/>
          </a:p>
        </p:txBody>
      </p:sp>
      <p:sp>
        <p:nvSpPr>
          <p:cNvPr id="5" name="TextBox 4">
            <a:extLst>
              <a:ext uri="{FF2B5EF4-FFF2-40B4-BE49-F238E27FC236}">
                <a16:creationId xmlns:a16="http://schemas.microsoft.com/office/drawing/2014/main" id="{3242378E-968F-D01A-BFC8-11D4C5931982}"/>
              </a:ext>
            </a:extLst>
          </p:cNvPr>
          <p:cNvSpPr txBox="1"/>
          <p:nvPr/>
        </p:nvSpPr>
        <p:spPr>
          <a:xfrm>
            <a:off x="1395663" y="3546530"/>
            <a:ext cx="6851106" cy="923330"/>
          </a:xfrm>
          <a:prstGeom prst="rect">
            <a:avLst/>
          </a:prstGeom>
          <a:noFill/>
        </p:spPr>
        <p:txBody>
          <a:bodyPr wrap="none" rtlCol="0">
            <a:spAutoFit/>
          </a:bodyPr>
          <a:lstStyle/>
          <a:p>
            <a:r>
              <a:rPr lang="en-US" dirty="0"/>
              <a:t>Complete Analysis are in the GitHub Link below:</a:t>
            </a:r>
          </a:p>
          <a:p>
            <a:endParaRPr lang="en-US" dirty="0"/>
          </a:p>
          <a:p>
            <a:pPr marL="285750" indent="-285750">
              <a:buFont typeface="Arial" panose="020B0604020202020204" pitchFamily="34" charset="0"/>
              <a:buChar char="•"/>
            </a:pPr>
            <a:r>
              <a:rPr lang="en-US" dirty="0">
                <a:hlinkClick r:id="rId4"/>
              </a:rPr>
              <a:t>https://github.com/iqbal159/Project3_Data-Analytic-with-R</a:t>
            </a:r>
            <a:endParaRPr lang="en-US" dirty="0"/>
          </a:p>
        </p:txBody>
      </p:sp>
    </p:spTree>
    <p:extLst>
      <p:ext uri="{BB962C8B-B14F-4D97-AF65-F5344CB8AC3E}">
        <p14:creationId xmlns:p14="http://schemas.microsoft.com/office/powerpoint/2010/main" val="1273979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qua and green fractal background like floral petal">
            <a:extLst>
              <a:ext uri="{FF2B5EF4-FFF2-40B4-BE49-F238E27FC236}">
                <a16:creationId xmlns:a16="http://schemas.microsoft.com/office/drawing/2014/main" id="{23203C31-DD0A-5622-DB96-5E13214AABDB}"/>
              </a:ext>
            </a:extLst>
          </p:cNvPr>
          <p:cNvPicPr>
            <a:picLocks noChangeAspect="1"/>
          </p:cNvPicPr>
          <p:nvPr/>
        </p:nvPicPr>
        <p:blipFill rotWithShape="1">
          <a:blip r:embed="rId2">
            <a:alphaModFix amt="35000"/>
            <a:grayscl/>
          </a:blip>
          <a:srcRect t="8747" b="16253"/>
          <a:stretch/>
        </p:blipFill>
        <p:spPr>
          <a:xfrm>
            <a:off x="20" y="10"/>
            <a:ext cx="12191980" cy="6857990"/>
          </a:xfrm>
          <a:prstGeom prst="rect">
            <a:avLst/>
          </a:prstGeom>
        </p:spPr>
      </p:pic>
      <p:sp>
        <p:nvSpPr>
          <p:cNvPr id="2" name="TextBox 1">
            <a:extLst>
              <a:ext uri="{FF2B5EF4-FFF2-40B4-BE49-F238E27FC236}">
                <a16:creationId xmlns:a16="http://schemas.microsoft.com/office/drawing/2014/main" id="{464B1748-6077-B306-9A57-12FEB54BD8AD}"/>
              </a:ext>
            </a:extLst>
          </p:cNvPr>
          <p:cNvSpPr txBox="1"/>
          <p:nvPr/>
        </p:nvSpPr>
        <p:spPr>
          <a:xfrm>
            <a:off x="1595269" y="1122363"/>
            <a:ext cx="9001462" cy="2387600"/>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4800" b="1" cap="all" dirty="0">
                <a:effectLst>
                  <a:outerShdw blurRad="50800" dist="63500" dir="2700000" algn="tl" rotWithShape="0">
                    <a:srgbClr val="000000">
                      <a:alpha val="48000"/>
                    </a:srgbClr>
                  </a:outerShdw>
                </a:effectLst>
                <a:latin typeface="+mj-lt"/>
                <a:ea typeface="+mj-ea"/>
                <a:cs typeface="+mj-cs"/>
              </a:rPr>
              <a:t>Thank you!</a:t>
            </a:r>
          </a:p>
        </p:txBody>
      </p:sp>
    </p:spTree>
    <p:extLst>
      <p:ext uri="{BB962C8B-B14F-4D97-AF65-F5344CB8AC3E}">
        <p14:creationId xmlns:p14="http://schemas.microsoft.com/office/powerpoint/2010/main" val="1756818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00960B-92D1-3AA7-FC95-DA541E7AD5DB}"/>
              </a:ext>
            </a:extLst>
          </p:cNvPr>
          <p:cNvSpPr txBox="1"/>
          <p:nvPr/>
        </p:nvSpPr>
        <p:spPr>
          <a:xfrm>
            <a:off x="981075" y="76200"/>
            <a:ext cx="4984057" cy="4062651"/>
          </a:xfrm>
          <a:prstGeom prst="rect">
            <a:avLst/>
          </a:prstGeom>
          <a:noFill/>
        </p:spPr>
        <p:txBody>
          <a:bodyPr wrap="none" rtlCol="0">
            <a:spAutoFit/>
          </a:bodyPr>
          <a:lstStyle/>
          <a:p>
            <a:r>
              <a:rPr lang="en-US" sz="8000" dirty="0"/>
              <a:t>Contents:</a:t>
            </a:r>
          </a:p>
          <a:p>
            <a:endParaRPr lang="en-US" sz="2800" dirty="0"/>
          </a:p>
          <a:p>
            <a:pPr marL="457200" indent="-457200">
              <a:buFont typeface="Wingdings" panose="05000000000000000000" pitchFamily="2" charset="2"/>
              <a:buChar char="q"/>
            </a:pPr>
            <a:r>
              <a:rPr lang="en-US" sz="3000" dirty="0"/>
              <a:t>Introduction</a:t>
            </a:r>
          </a:p>
          <a:p>
            <a:pPr marL="457200" indent="-457200">
              <a:buFont typeface="Wingdings" panose="05000000000000000000" pitchFamily="2" charset="2"/>
              <a:buChar char="q"/>
            </a:pPr>
            <a:r>
              <a:rPr lang="en-US" sz="3000" dirty="0"/>
              <a:t>Data Insights</a:t>
            </a:r>
          </a:p>
          <a:p>
            <a:pPr marL="457200" indent="-457200">
              <a:buFont typeface="Wingdings" panose="05000000000000000000" pitchFamily="2" charset="2"/>
              <a:buChar char="q"/>
            </a:pPr>
            <a:r>
              <a:rPr lang="en-US" sz="3000" dirty="0"/>
              <a:t>Summary</a:t>
            </a:r>
          </a:p>
          <a:p>
            <a:pPr marL="457200" indent="-457200">
              <a:buFont typeface="Wingdings" panose="05000000000000000000" pitchFamily="2" charset="2"/>
              <a:buChar char="q"/>
            </a:pPr>
            <a:r>
              <a:rPr lang="en-US" sz="3000" dirty="0"/>
              <a:t>Recommendations</a:t>
            </a:r>
          </a:p>
          <a:p>
            <a:pPr marL="457200" indent="-457200">
              <a:buFont typeface="Wingdings" panose="05000000000000000000" pitchFamily="2" charset="2"/>
              <a:buChar char="q"/>
            </a:pPr>
            <a:r>
              <a:rPr lang="en-US" sz="3000" dirty="0"/>
              <a:t>Appendix</a:t>
            </a:r>
          </a:p>
        </p:txBody>
      </p:sp>
    </p:spTree>
    <p:extLst>
      <p:ext uri="{BB962C8B-B14F-4D97-AF65-F5344CB8AC3E}">
        <p14:creationId xmlns:p14="http://schemas.microsoft.com/office/powerpoint/2010/main" val="1643321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4" name="Picture 3" descr="Aqua and green fractal background like floral petal">
            <a:extLst>
              <a:ext uri="{FF2B5EF4-FFF2-40B4-BE49-F238E27FC236}">
                <a16:creationId xmlns:a16="http://schemas.microsoft.com/office/drawing/2014/main" id="{23203C31-DD0A-5622-DB96-5E13214AABDB}"/>
              </a:ext>
            </a:extLst>
          </p:cNvPr>
          <p:cNvPicPr>
            <a:picLocks noChangeAspect="1"/>
          </p:cNvPicPr>
          <p:nvPr/>
        </p:nvPicPr>
        <p:blipFill rotWithShape="1">
          <a:blip r:embed="rId3">
            <a:alphaModFix amt="35000"/>
            <a:grayscl/>
          </a:blip>
          <a:srcRect t="8747" b="16253"/>
          <a:stretch/>
        </p:blipFill>
        <p:spPr>
          <a:xfrm>
            <a:off x="20" y="10"/>
            <a:ext cx="12191980" cy="6857990"/>
          </a:xfrm>
          <a:prstGeom prst="rect">
            <a:avLst/>
          </a:prstGeom>
        </p:spPr>
      </p:pic>
      <p:sp>
        <p:nvSpPr>
          <p:cNvPr id="2" name="TextBox 1">
            <a:extLst>
              <a:ext uri="{FF2B5EF4-FFF2-40B4-BE49-F238E27FC236}">
                <a16:creationId xmlns:a16="http://schemas.microsoft.com/office/drawing/2014/main" id="{464B1748-6077-B306-9A57-12FEB54BD8AD}"/>
              </a:ext>
            </a:extLst>
          </p:cNvPr>
          <p:cNvSpPr txBox="1"/>
          <p:nvPr/>
        </p:nvSpPr>
        <p:spPr>
          <a:xfrm>
            <a:off x="1595269" y="1122363"/>
            <a:ext cx="9001462" cy="2387600"/>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4800" b="1" cap="all">
                <a:effectLst>
                  <a:outerShdw blurRad="50800" dist="63500" dir="2700000" algn="tl" rotWithShape="0">
                    <a:srgbClr val="000000">
                      <a:alpha val="48000"/>
                    </a:srgbClr>
                  </a:outerShdw>
                </a:effectLst>
                <a:latin typeface="+mj-lt"/>
                <a:ea typeface="+mj-ea"/>
                <a:cs typeface="+mj-cs"/>
              </a:rPr>
              <a:t>Introduction</a:t>
            </a:r>
          </a:p>
        </p:txBody>
      </p:sp>
    </p:spTree>
    <p:extLst>
      <p:ext uri="{BB962C8B-B14F-4D97-AF65-F5344CB8AC3E}">
        <p14:creationId xmlns:p14="http://schemas.microsoft.com/office/powerpoint/2010/main" val="220250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E0CEB-F398-44A2-869F-869D46C42A3D}"/>
              </a:ext>
            </a:extLst>
          </p:cNvPr>
          <p:cNvSpPr>
            <a:spLocks noGrp="1"/>
          </p:cNvSpPr>
          <p:nvPr>
            <p:ph type="title"/>
          </p:nvPr>
        </p:nvSpPr>
        <p:spPr/>
        <p:txBody>
          <a:bodyPr>
            <a:normAutofit/>
          </a:bodyPr>
          <a:lstStyle/>
          <a:p>
            <a:r>
              <a:rPr lang="en-US"/>
              <a:t>Scenario</a:t>
            </a:r>
            <a:endParaRPr lang="en-US" dirty="0"/>
          </a:p>
        </p:txBody>
      </p:sp>
      <p:sp>
        <p:nvSpPr>
          <p:cNvPr id="3" name="Content Placeholder 2">
            <a:extLst>
              <a:ext uri="{FF2B5EF4-FFF2-40B4-BE49-F238E27FC236}">
                <a16:creationId xmlns:a16="http://schemas.microsoft.com/office/drawing/2014/main" id="{86733BCF-0564-4C68-9425-6013FDAFF777}"/>
              </a:ext>
            </a:extLst>
          </p:cNvPr>
          <p:cNvSpPr>
            <a:spLocks noGrp="1"/>
          </p:cNvSpPr>
          <p:nvPr>
            <p:ph idx="1"/>
          </p:nvPr>
        </p:nvSpPr>
        <p:spPr>
          <a:xfrm>
            <a:off x="1451579" y="2015734"/>
            <a:ext cx="5435733" cy="3450613"/>
          </a:xfrm>
        </p:spPr>
        <p:txBody>
          <a:bodyPr>
            <a:normAutofit/>
          </a:bodyPr>
          <a:lstStyle/>
          <a:p>
            <a:pPr>
              <a:lnSpc>
                <a:spcPct val="110000"/>
              </a:lnSpc>
            </a:pPr>
            <a:r>
              <a:rPr lang="en-US" sz="1100" b="1" i="0" u="none" strike="noStrike" baseline="0" err="1">
                <a:latin typeface="Open Sans" panose="020B0606030504020204" pitchFamily="34" charset="0"/>
              </a:rPr>
              <a:t>Cyclistic</a:t>
            </a:r>
            <a:r>
              <a:rPr lang="en-US" sz="1100" b="1" i="0" u="none" strike="noStrike" baseline="0">
                <a:latin typeface="Open Sans" panose="020B0606030504020204" pitchFamily="34" charset="0"/>
              </a:rPr>
              <a:t>: </a:t>
            </a:r>
            <a:r>
              <a:rPr lang="en-US" sz="1100" b="0" i="0" u="none" strike="noStrike" baseline="0">
                <a:latin typeface="Open Sans" panose="020B0606030504020204" pitchFamily="34" charset="0"/>
              </a:rPr>
              <a:t>A bike-share program that features more than 5,800 bicycles and 600 docking stations. </a:t>
            </a:r>
            <a:r>
              <a:rPr lang="en-US" sz="1100" b="0" i="0" u="none" strike="noStrike" baseline="0" err="1">
                <a:latin typeface="Open Sans" panose="020B0606030504020204" pitchFamily="34" charset="0"/>
              </a:rPr>
              <a:t>Cyclistic</a:t>
            </a:r>
            <a:r>
              <a:rPr lang="en-US" sz="1100" b="0" i="0" u="none" strike="noStrike" baseline="0">
                <a:latin typeface="Open Sans" panose="020B0606030504020204" pitchFamily="34" charset="0"/>
              </a:rPr>
              <a:t> sets itself apart by also offering reclining bikes, hand tricycles, and cargo bikes, making bike-share more inclusive to people with disabilities and riders who can’t use a standard two-wheeled bike. The majority of riders opt for traditional bikes; about 8% of riders use the assistive options. </a:t>
            </a:r>
            <a:r>
              <a:rPr lang="en-US" sz="1100" b="0" i="0" u="none" strike="noStrike" baseline="0" err="1">
                <a:latin typeface="Open Sans" panose="020B0606030504020204" pitchFamily="34" charset="0"/>
              </a:rPr>
              <a:t>Cyclistic</a:t>
            </a:r>
            <a:r>
              <a:rPr lang="en-US" sz="1100" b="0" i="0" u="none" strike="noStrike" baseline="0">
                <a:latin typeface="Open Sans" panose="020B0606030504020204" pitchFamily="34" charset="0"/>
              </a:rPr>
              <a:t> users are more likely to ride for leisure, but about 30% use them to commute to work each day. </a:t>
            </a:r>
          </a:p>
          <a:p>
            <a:pPr marL="0" indent="0">
              <a:lnSpc>
                <a:spcPct val="110000"/>
              </a:lnSpc>
              <a:buNone/>
            </a:pPr>
            <a:endParaRPr lang="en-US" sz="1100" b="0" i="0" u="none" strike="noStrike" baseline="0">
              <a:latin typeface="Open Sans" panose="020B0606030504020204" pitchFamily="34" charset="0"/>
            </a:endParaRPr>
          </a:p>
          <a:p>
            <a:pPr>
              <a:lnSpc>
                <a:spcPct val="110000"/>
              </a:lnSpc>
            </a:pPr>
            <a:r>
              <a:rPr lang="en-US" sz="1100" b="0" i="0" u="none" strike="noStrike" baseline="0">
                <a:latin typeface="Open Sans" panose="020B0606030504020204" pitchFamily="34" charset="0"/>
              </a:rPr>
              <a:t>The marketing director of </a:t>
            </a:r>
            <a:r>
              <a:rPr lang="en-US" sz="1100" b="0" i="0" u="none" strike="noStrike" baseline="0" err="1">
                <a:latin typeface="Open Sans" panose="020B0606030504020204" pitchFamily="34" charset="0"/>
              </a:rPr>
              <a:t>Cyclistic</a:t>
            </a:r>
            <a:r>
              <a:rPr lang="en-US" sz="1100" b="0" i="0" u="none" strike="noStrike" baseline="0">
                <a:latin typeface="Open Sans" panose="020B0606030504020204" pitchFamily="34" charset="0"/>
              </a:rPr>
              <a:t>, a bike-share company in Chicago, believes the company’s future success depends on maximizing the number of annual memberships. Therefore, </a:t>
            </a:r>
            <a:r>
              <a:rPr lang="en-US" sz="1100">
                <a:latin typeface="Open Sans" panose="020B0606030504020204" pitchFamily="34" charset="0"/>
              </a:rPr>
              <a:t>this analysis is </a:t>
            </a:r>
            <a:r>
              <a:rPr lang="en-US" sz="1100" b="0" i="0" u="none" strike="noStrike" baseline="0">
                <a:latin typeface="Open Sans" panose="020B0606030504020204" pitchFamily="34" charset="0"/>
              </a:rPr>
              <a:t>to understand how casual riders and annual members use </a:t>
            </a:r>
            <a:r>
              <a:rPr lang="en-US" sz="1100" b="0" i="0" u="none" strike="noStrike" baseline="0" err="1">
                <a:latin typeface="Open Sans" panose="020B0606030504020204" pitchFamily="34" charset="0"/>
              </a:rPr>
              <a:t>Cyclistic</a:t>
            </a:r>
            <a:r>
              <a:rPr lang="en-US" sz="1100" b="0" i="0" u="none" strike="noStrike" baseline="0">
                <a:latin typeface="Open Sans" panose="020B0606030504020204" pitchFamily="34" charset="0"/>
              </a:rPr>
              <a:t> bikes differently. From these insights, we will design a new marketing strategy to convert casual riders into annual members. </a:t>
            </a:r>
            <a:endParaRPr lang="en-US" sz="1100"/>
          </a:p>
        </p:txBody>
      </p:sp>
      <p:pic>
        <p:nvPicPr>
          <p:cNvPr id="5" name="Picture 4">
            <a:extLst>
              <a:ext uri="{FF2B5EF4-FFF2-40B4-BE49-F238E27FC236}">
                <a16:creationId xmlns:a16="http://schemas.microsoft.com/office/drawing/2014/main" id="{EE0E6466-8924-DC7C-69AA-F39C67C3CD1A}"/>
              </a:ext>
            </a:extLst>
          </p:cNvPr>
          <p:cNvPicPr>
            <a:picLocks noChangeAspect="1"/>
          </p:cNvPicPr>
          <p:nvPr/>
        </p:nvPicPr>
        <p:blipFill rotWithShape="1">
          <a:blip r:embed="rId2"/>
          <a:srcRect l="18681" r="21240"/>
          <a:stretch/>
        </p:blipFill>
        <p:spPr>
          <a:xfrm>
            <a:off x="7554139" y="2174242"/>
            <a:ext cx="3336989" cy="3124351"/>
          </a:xfrm>
          <a:prstGeom prst="rect">
            <a:avLst/>
          </a:prstGeom>
        </p:spPr>
      </p:pic>
    </p:spTree>
    <p:extLst>
      <p:ext uri="{BB962C8B-B14F-4D97-AF65-F5344CB8AC3E}">
        <p14:creationId xmlns:p14="http://schemas.microsoft.com/office/powerpoint/2010/main" val="988995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3" name="Picture 4" descr="Outdoor warehouse">
            <a:extLst>
              <a:ext uri="{FF2B5EF4-FFF2-40B4-BE49-F238E27FC236}">
                <a16:creationId xmlns:a16="http://schemas.microsoft.com/office/drawing/2014/main" id="{47054033-2A4A-2979-5947-6E20CC6AFAB1}"/>
              </a:ext>
            </a:extLst>
          </p:cNvPr>
          <p:cNvPicPr>
            <a:picLocks noChangeAspect="1"/>
          </p:cNvPicPr>
          <p:nvPr/>
        </p:nvPicPr>
        <p:blipFill rotWithShape="1">
          <a:blip r:embed="rId3">
            <a:alphaModFix amt="35000"/>
          </a:blip>
          <a:srcRect t="15438"/>
          <a:stretch/>
        </p:blipFill>
        <p:spPr>
          <a:xfrm>
            <a:off x="305" y="10"/>
            <a:ext cx="12191695" cy="6857990"/>
          </a:xfrm>
          <a:prstGeom prst="rect">
            <a:avLst/>
          </a:prstGeom>
        </p:spPr>
      </p:pic>
      <p:sp>
        <p:nvSpPr>
          <p:cNvPr id="2" name="Title 1">
            <a:extLst>
              <a:ext uri="{FF2B5EF4-FFF2-40B4-BE49-F238E27FC236}">
                <a16:creationId xmlns:a16="http://schemas.microsoft.com/office/drawing/2014/main" id="{56E999AB-48A0-4723-9143-86368F696CDF}"/>
              </a:ext>
            </a:extLst>
          </p:cNvPr>
          <p:cNvSpPr>
            <a:spLocks noGrp="1"/>
          </p:cNvSpPr>
          <p:nvPr>
            <p:ph type="title"/>
          </p:nvPr>
        </p:nvSpPr>
        <p:spPr/>
        <p:txBody>
          <a:bodyPr>
            <a:normAutofit/>
          </a:bodyPr>
          <a:lstStyle/>
          <a:p>
            <a:r>
              <a:rPr lang="en-US" dirty="0"/>
              <a:t>About the Company</a:t>
            </a:r>
          </a:p>
        </p:txBody>
      </p:sp>
      <p:sp>
        <p:nvSpPr>
          <p:cNvPr id="58" name="Content Placeholder 2">
            <a:extLst>
              <a:ext uri="{FF2B5EF4-FFF2-40B4-BE49-F238E27FC236}">
                <a16:creationId xmlns:a16="http://schemas.microsoft.com/office/drawing/2014/main" id="{65DC79B4-E654-47C3-9BFB-DBA39FAF3AD5}"/>
              </a:ext>
            </a:extLst>
          </p:cNvPr>
          <p:cNvSpPr>
            <a:spLocks noGrp="1"/>
          </p:cNvSpPr>
          <p:nvPr>
            <p:ph idx="1"/>
          </p:nvPr>
        </p:nvSpPr>
        <p:spPr/>
        <p:txBody>
          <a:bodyPr>
            <a:normAutofit/>
          </a:bodyPr>
          <a:lstStyle/>
          <a:p>
            <a:pPr marR="1170">
              <a:lnSpc>
                <a:spcPct val="110000"/>
              </a:lnSpc>
            </a:pPr>
            <a:r>
              <a:rPr lang="en-US" sz="1400" b="0" i="0" u="none" strike="noStrike" baseline="0" dirty="0">
                <a:latin typeface="Open Sans" panose="020B0606030504020204" pitchFamily="34" charset="0"/>
              </a:rPr>
              <a:t>In 2016, </a:t>
            </a:r>
            <a:r>
              <a:rPr lang="en-US" sz="1400" b="0" i="0" u="none" strike="noStrike" baseline="0" dirty="0" err="1">
                <a:latin typeface="Open Sans" panose="020B0606030504020204" pitchFamily="34" charset="0"/>
              </a:rPr>
              <a:t>Cyclistic</a:t>
            </a:r>
            <a:r>
              <a:rPr lang="en-US" sz="1400" b="0" i="0" u="none" strike="noStrike" baseline="0" dirty="0">
                <a:latin typeface="Open Sans" panose="020B0606030504020204" pitchFamily="34" charset="0"/>
              </a:rPr>
              <a:t> launched a successful bike-share offering. Since then, the program has grown to a fleet of 5,824 bicycles that are </a:t>
            </a:r>
            <a:r>
              <a:rPr lang="en-US" sz="1400" b="0" i="0" u="none" strike="noStrike" baseline="0" dirty="0" err="1">
                <a:latin typeface="Open Sans" panose="020B0606030504020204" pitchFamily="34" charset="0"/>
              </a:rPr>
              <a:t>geotracked</a:t>
            </a:r>
            <a:r>
              <a:rPr lang="en-US" sz="1400" b="0" i="0" u="none" strike="noStrike" baseline="0" dirty="0">
                <a:latin typeface="Open Sans" panose="020B0606030504020204" pitchFamily="34" charset="0"/>
              </a:rPr>
              <a:t> and locked into a network of 692 stations across Chicago. The bikes can be unlocked from one station and returned to any other station in the system anytime. </a:t>
            </a:r>
          </a:p>
          <a:p>
            <a:pPr>
              <a:lnSpc>
                <a:spcPct val="110000"/>
              </a:lnSpc>
            </a:pPr>
            <a:r>
              <a:rPr lang="en-US" sz="1400" b="0" i="0" u="none" strike="noStrike" baseline="0" dirty="0" err="1">
                <a:latin typeface="Open Sans" panose="020B0606030504020204" pitchFamily="34" charset="0"/>
              </a:rPr>
              <a:t>Cyclistic</a:t>
            </a:r>
            <a:r>
              <a:rPr lang="en-US" sz="1400" b="0" i="0" u="none" strike="noStrike" baseline="0" dirty="0">
                <a:latin typeface="Open Sans" panose="020B0606030504020204" pitchFamily="34" charset="0"/>
              </a:rPr>
              <a:t> pricing plans: </a:t>
            </a:r>
          </a:p>
          <a:p>
            <a:pPr lvl="1">
              <a:lnSpc>
                <a:spcPct val="110000"/>
              </a:lnSpc>
            </a:pPr>
            <a:r>
              <a:rPr lang="en-US" sz="1400" b="0" i="0" u="none" strike="noStrike" baseline="0" dirty="0">
                <a:latin typeface="Open Sans" panose="020B0606030504020204" pitchFamily="34" charset="0"/>
              </a:rPr>
              <a:t>single-ride passes (*)</a:t>
            </a:r>
            <a:endParaRPr lang="en-US" sz="1400" dirty="0">
              <a:latin typeface="Open Sans" panose="020B0606030504020204" pitchFamily="34" charset="0"/>
            </a:endParaRPr>
          </a:p>
          <a:p>
            <a:pPr lvl="1">
              <a:lnSpc>
                <a:spcPct val="110000"/>
              </a:lnSpc>
            </a:pPr>
            <a:r>
              <a:rPr lang="en-US" sz="1400" b="0" i="0" u="none" strike="noStrike" baseline="0" dirty="0">
                <a:latin typeface="Open Sans" panose="020B0606030504020204" pitchFamily="34" charset="0"/>
              </a:rPr>
              <a:t>full-day passes (*)</a:t>
            </a:r>
          </a:p>
          <a:p>
            <a:pPr lvl="1">
              <a:lnSpc>
                <a:spcPct val="110000"/>
              </a:lnSpc>
            </a:pPr>
            <a:r>
              <a:rPr lang="en-US" sz="1400" b="0" i="0" u="none" strike="noStrike" baseline="0" dirty="0">
                <a:latin typeface="Open Sans" panose="020B0606030504020204" pitchFamily="34" charset="0"/>
              </a:rPr>
              <a:t>annual memberships. (**) </a:t>
            </a:r>
          </a:p>
          <a:p>
            <a:pPr lvl="1">
              <a:lnSpc>
                <a:spcPct val="110000"/>
              </a:lnSpc>
            </a:pPr>
            <a:endParaRPr lang="en-US" sz="1400" dirty="0">
              <a:latin typeface="Open Sans" panose="020B0606030504020204" pitchFamily="34" charset="0"/>
            </a:endParaRPr>
          </a:p>
          <a:p>
            <a:pPr lvl="1">
              <a:lnSpc>
                <a:spcPct val="110000"/>
              </a:lnSpc>
            </a:pPr>
            <a:endParaRPr lang="en-US" sz="1400" b="0" i="0" u="none" strike="noStrike" baseline="0" dirty="0">
              <a:latin typeface="Open Sans" panose="020B0606030504020204" pitchFamily="34" charset="0"/>
            </a:endParaRPr>
          </a:p>
          <a:p>
            <a:pPr marL="457200" lvl="1" indent="0">
              <a:lnSpc>
                <a:spcPct val="110000"/>
              </a:lnSpc>
              <a:buNone/>
            </a:pPr>
            <a:r>
              <a:rPr lang="en-US" sz="1400" b="1" dirty="0">
                <a:latin typeface="Open Sans" panose="020B0606030504020204" pitchFamily="34" charset="0"/>
              </a:rPr>
              <a:t>* C</a:t>
            </a:r>
            <a:r>
              <a:rPr lang="en-US" sz="1400" b="1" i="0" u="none" strike="noStrike" baseline="0" dirty="0">
                <a:latin typeface="Open Sans" panose="020B0606030504020204" pitchFamily="34" charset="0"/>
              </a:rPr>
              <a:t>asual riders. </a:t>
            </a:r>
          </a:p>
          <a:p>
            <a:pPr marL="457200" lvl="1" indent="0">
              <a:lnSpc>
                <a:spcPct val="110000"/>
              </a:lnSpc>
              <a:buNone/>
            </a:pPr>
            <a:r>
              <a:rPr lang="en-US" sz="1400" b="1" i="0" u="none" strike="noStrike" baseline="0" dirty="0">
                <a:latin typeface="Open Sans" panose="020B0606030504020204" pitchFamily="34" charset="0"/>
              </a:rPr>
              <a:t>** </a:t>
            </a:r>
            <a:r>
              <a:rPr lang="en-US" sz="1400" b="1" i="0" u="none" strike="noStrike" baseline="0" dirty="0" err="1">
                <a:latin typeface="Open Sans" panose="020B0606030504020204" pitchFamily="34" charset="0"/>
              </a:rPr>
              <a:t>Cyclistic</a:t>
            </a:r>
            <a:r>
              <a:rPr lang="en-US" sz="1400" b="1" i="0" u="none" strike="noStrike" baseline="0" dirty="0">
                <a:latin typeface="Open Sans" panose="020B0606030504020204" pitchFamily="34" charset="0"/>
              </a:rPr>
              <a:t> members</a:t>
            </a:r>
            <a:r>
              <a:rPr lang="en-US" sz="1400" b="0" i="0" u="none" strike="noStrike" baseline="0" dirty="0">
                <a:latin typeface="Open Sans" panose="020B0606030504020204" pitchFamily="34" charset="0"/>
              </a:rPr>
              <a:t>. </a:t>
            </a:r>
          </a:p>
        </p:txBody>
      </p:sp>
    </p:spTree>
    <p:extLst>
      <p:ext uri="{BB962C8B-B14F-4D97-AF65-F5344CB8AC3E}">
        <p14:creationId xmlns:p14="http://schemas.microsoft.com/office/powerpoint/2010/main" val="980794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9">
            <a:extLst>
              <a:ext uri="{FF2B5EF4-FFF2-40B4-BE49-F238E27FC236}">
                <a16:creationId xmlns:a16="http://schemas.microsoft.com/office/drawing/2014/main" id="{949C9C12-FF0C-45A4-84DF-C3E1DFD6D2AD}"/>
              </a:ext>
            </a:extLst>
          </p:cNvPr>
          <p:cNvGraphicFramePr>
            <a:graphicFrameLocks noGrp="1"/>
          </p:cNvGraphicFramePr>
          <p:nvPr>
            <p:extLst>
              <p:ext uri="{D42A27DB-BD31-4B8C-83A1-F6EECF244321}">
                <p14:modId xmlns:p14="http://schemas.microsoft.com/office/powerpoint/2010/main" val="788088812"/>
              </p:ext>
            </p:extLst>
          </p:nvPr>
        </p:nvGraphicFramePr>
        <p:xfrm>
          <a:off x="1768474" y="374650"/>
          <a:ext cx="8655051" cy="1112520"/>
        </p:xfrm>
        <a:graphic>
          <a:graphicData uri="http://schemas.openxmlformats.org/drawingml/2006/table">
            <a:tbl>
              <a:tblPr firstRow="1" bandRow="1">
                <a:tableStyleId>{5C22544A-7EE6-4342-B048-85BDC9FD1C3A}</a:tableStyleId>
              </a:tblPr>
              <a:tblGrid>
                <a:gridCol w="8655051">
                  <a:extLst>
                    <a:ext uri="{9D8B030D-6E8A-4147-A177-3AD203B41FA5}">
                      <a16:colId xmlns:a16="http://schemas.microsoft.com/office/drawing/2014/main" val="466155431"/>
                    </a:ext>
                  </a:extLst>
                </a:gridCol>
              </a:tblGrid>
              <a:tr h="370840">
                <a:tc>
                  <a:txBody>
                    <a:bodyPr/>
                    <a:lstStyle/>
                    <a:p>
                      <a:r>
                        <a:rPr lang="en-US" sz="1600" dirty="0">
                          <a:latin typeface="Open Sans" panose="020B0606030504020204" pitchFamily="34" charset="0"/>
                          <a:ea typeface="Open Sans" panose="020B0606030504020204" pitchFamily="34" charset="0"/>
                          <a:cs typeface="Open Sans" panose="020B0606030504020204" pitchFamily="34" charset="0"/>
                        </a:rPr>
                        <a:t>Problem statements: </a:t>
                      </a:r>
                    </a:p>
                  </a:txBody>
                  <a:tcPr/>
                </a:tc>
                <a:extLst>
                  <a:ext uri="{0D108BD9-81ED-4DB2-BD59-A6C34878D82A}">
                    <a16:rowId xmlns:a16="http://schemas.microsoft.com/office/drawing/2014/main" val="1610927092"/>
                  </a:ext>
                </a:extLst>
              </a:tr>
              <a:tr h="370840">
                <a:tc>
                  <a:txBody>
                    <a:bodyPr/>
                    <a:lstStyle/>
                    <a:p>
                      <a:pPr marL="342900" indent="-342900">
                        <a:buFont typeface="+mj-lt"/>
                        <a:buAutoNum type="arabicParenR"/>
                      </a:pPr>
                      <a:r>
                        <a:rPr lang="en-US" sz="1600" dirty="0">
                          <a:latin typeface="Open Sans" panose="020B0606030504020204" pitchFamily="34" charset="0"/>
                          <a:ea typeface="Open Sans" panose="020B0606030504020204" pitchFamily="34" charset="0"/>
                          <a:cs typeface="Open Sans" panose="020B0606030504020204" pitchFamily="34" charset="0"/>
                        </a:rPr>
                        <a:t>The differences between casual riders and annual members using the </a:t>
                      </a:r>
                      <a:r>
                        <a:rPr lang="en-US" sz="1600" dirty="0" err="1">
                          <a:latin typeface="Open Sans" panose="020B0606030504020204" pitchFamily="34" charset="0"/>
                          <a:ea typeface="Open Sans" panose="020B0606030504020204" pitchFamily="34" charset="0"/>
                          <a:cs typeface="Open Sans" panose="020B0606030504020204" pitchFamily="34" charset="0"/>
                        </a:rPr>
                        <a:t>Cyclistic</a:t>
                      </a:r>
                      <a:r>
                        <a:rPr lang="en-US" sz="1600" dirty="0">
                          <a:latin typeface="Open Sans" panose="020B0606030504020204" pitchFamily="34" charset="0"/>
                          <a:ea typeface="Open Sans" panose="020B0606030504020204" pitchFamily="34" charset="0"/>
                          <a:cs typeface="Open Sans" panose="020B0606030504020204" pitchFamily="34" charset="0"/>
                        </a:rPr>
                        <a:t> bikes</a:t>
                      </a:r>
                    </a:p>
                  </a:txBody>
                  <a:tcPr/>
                </a:tc>
                <a:extLst>
                  <a:ext uri="{0D108BD9-81ED-4DB2-BD59-A6C34878D82A}">
                    <a16:rowId xmlns:a16="http://schemas.microsoft.com/office/drawing/2014/main" val="14276040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600" dirty="0">
                          <a:latin typeface="Open Sans" panose="020B0606030504020204" pitchFamily="34" charset="0"/>
                          <a:ea typeface="Open Sans" panose="020B0606030504020204" pitchFamily="34" charset="0"/>
                          <a:cs typeface="Open Sans" panose="020B0606030504020204" pitchFamily="34" charset="0"/>
                        </a:rPr>
                        <a:t>2)   How to influence casual riders to become annual members</a:t>
                      </a:r>
                    </a:p>
                  </a:txBody>
                  <a:tcPr/>
                </a:tc>
                <a:extLst>
                  <a:ext uri="{0D108BD9-81ED-4DB2-BD59-A6C34878D82A}">
                    <a16:rowId xmlns:a16="http://schemas.microsoft.com/office/drawing/2014/main" val="860233260"/>
                  </a:ext>
                </a:extLst>
              </a:tr>
            </a:tbl>
          </a:graphicData>
        </a:graphic>
      </p:graphicFrame>
      <p:graphicFrame>
        <p:nvGraphicFramePr>
          <p:cNvPr id="11" name="Table 11">
            <a:extLst>
              <a:ext uri="{FF2B5EF4-FFF2-40B4-BE49-F238E27FC236}">
                <a16:creationId xmlns:a16="http://schemas.microsoft.com/office/drawing/2014/main" id="{18B059FA-80A8-43D4-B5E3-FF20F47A5DD7}"/>
              </a:ext>
            </a:extLst>
          </p:cNvPr>
          <p:cNvGraphicFramePr>
            <a:graphicFrameLocks noGrp="1"/>
          </p:cNvGraphicFramePr>
          <p:nvPr>
            <p:extLst>
              <p:ext uri="{D42A27DB-BD31-4B8C-83A1-F6EECF244321}">
                <p14:modId xmlns:p14="http://schemas.microsoft.com/office/powerpoint/2010/main" val="3931948865"/>
              </p:ext>
            </p:extLst>
          </p:nvPr>
        </p:nvGraphicFramePr>
        <p:xfrm>
          <a:off x="1768474" y="1757717"/>
          <a:ext cx="8655050" cy="1559560"/>
        </p:xfrm>
        <a:graphic>
          <a:graphicData uri="http://schemas.openxmlformats.org/drawingml/2006/table">
            <a:tbl>
              <a:tblPr firstRow="1" bandRow="1">
                <a:tableStyleId>{93296810-A885-4BE3-A3E7-6D5BEEA58F35}</a:tableStyleId>
              </a:tblPr>
              <a:tblGrid>
                <a:gridCol w="8655050">
                  <a:extLst>
                    <a:ext uri="{9D8B030D-6E8A-4147-A177-3AD203B41FA5}">
                      <a16:colId xmlns:a16="http://schemas.microsoft.com/office/drawing/2014/main" val="2860436402"/>
                    </a:ext>
                  </a:extLst>
                </a:gridCol>
              </a:tblGrid>
              <a:tr h="370840">
                <a:tc>
                  <a:txBody>
                    <a:bodyPr/>
                    <a:lstStyle/>
                    <a:p>
                      <a:r>
                        <a:rPr lang="en-US" sz="1600" dirty="0">
                          <a:latin typeface="Open Sans" panose="020B0606030504020204" pitchFamily="34" charset="0"/>
                          <a:ea typeface="Open Sans" panose="020B0606030504020204" pitchFamily="34" charset="0"/>
                          <a:cs typeface="Open Sans" panose="020B0606030504020204" pitchFamily="34" charset="0"/>
                        </a:rPr>
                        <a:t>Business Task:</a:t>
                      </a:r>
                    </a:p>
                  </a:txBody>
                  <a:tcPr/>
                </a:tc>
                <a:extLst>
                  <a:ext uri="{0D108BD9-81ED-4DB2-BD59-A6C34878D82A}">
                    <a16:rowId xmlns:a16="http://schemas.microsoft.com/office/drawing/2014/main" val="2643235433"/>
                  </a:ext>
                </a:extLst>
              </a:tr>
              <a:tr h="370840">
                <a:tc>
                  <a:txBody>
                    <a:bodyPr/>
                    <a:lstStyle/>
                    <a:p>
                      <a:pPr marL="285750" indent="-285750">
                        <a:buFont typeface="Wingdings" panose="05000000000000000000" pitchFamily="2" charset="2"/>
                        <a:buChar char="v"/>
                      </a:pPr>
                      <a:r>
                        <a:rPr lang="en-US" sz="1800" b="0" i="0" kern="1200" dirty="0">
                          <a:solidFill>
                            <a:schemeClr val="dk1"/>
                          </a:solidFill>
                          <a:effectLst/>
                          <a:latin typeface="+mn-lt"/>
                          <a:ea typeface="+mn-ea"/>
                          <a:cs typeface="+mn-cs"/>
                        </a:rPr>
                        <a:t>To identify how do annual members and casual riders use </a:t>
                      </a:r>
                      <a:r>
                        <a:rPr lang="en-US" sz="1800" b="0" i="0" kern="1200" dirty="0" err="1">
                          <a:solidFill>
                            <a:schemeClr val="dk1"/>
                          </a:solidFill>
                          <a:effectLst/>
                          <a:latin typeface="+mn-lt"/>
                          <a:ea typeface="+mn-ea"/>
                          <a:cs typeface="+mn-cs"/>
                        </a:rPr>
                        <a:t>Cyclistic</a:t>
                      </a:r>
                      <a:r>
                        <a:rPr lang="en-US" sz="1800" b="0" i="0" kern="1200" dirty="0">
                          <a:solidFill>
                            <a:schemeClr val="dk1"/>
                          </a:solidFill>
                          <a:effectLst/>
                          <a:latin typeface="+mn-lt"/>
                          <a:ea typeface="+mn-ea"/>
                          <a:cs typeface="+mn-cs"/>
                        </a:rPr>
                        <a:t> bikes differently.</a:t>
                      </a:r>
                    </a:p>
                    <a:p>
                      <a:pPr marL="285750" indent="-285750">
                        <a:buFont typeface="Wingdings" panose="05000000000000000000" pitchFamily="2" charset="2"/>
                        <a:buChar char="v"/>
                      </a:pPr>
                      <a:r>
                        <a:rPr lang="en-US" sz="1800" b="0" i="0" kern="1200" dirty="0">
                          <a:solidFill>
                            <a:schemeClr val="dk1"/>
                          </a:solidFill>
                          <a:effectLst/>
                          <a:latin typeface="+mn-lt"/>
                          <a:ea typeface="+mn-ea"/>
                          <a:cs typeface="+mn-cs"/>
                        </a:rPr>
                        <a:t>The analysis will later be used by marketing team to develop a marketing strategy to convert casual riders into annual members</a:t>
                      </a:r>
                    </a:p>
                  </a:txBody>
                  <a:tcPr/>
                </a:tc>
                <a:extLst>
                  <a:ext uri="{0D108BD9-81ED-4DB2-BD59-A6C34878D82A}">
                    <a16:rowId xmlns:a16="http://schemas.microsoft.com/office/drawing/2014/main" val="1448352378"/>
                  </a:ext>
                </a:extLst>
              </a:tr>
            </a:tbl>
          </a:graphicData>
        </a:graphic>
      </p:graphicFrame>
      <p:graphicFrame>
        <p:nvGraphicFramePr>
          <p:cNvPr id="12" name="Table 12">
            <a:extLst>
              <a:ext uri="{FF2B5EF4-FFF2-40B4-BE49-F238E27FC236}">
                <a16:creationId xmlns:a16="http://schemas.microsoft.com/office/drawing/2014/main" id="{662BFAC4-FE26-4824-AF39-568C07AE2937}"/>
              </a:ext>
            </a:extLst>
          </p:cNvPr>
          <p:cNvGraphicFramePr>
            <a:graphicFrameLocks noGrp="1"/>
          </p:cNvGraphicFramePr>
          <p:nvPr>
            <p:extLst>
              <p:ext uri="{D42A27DB-BD31-4B8C-83A1-F6EECF244321}">
                <p14:modId xmlns:p14="http://schemas.microsoft.com/office/powerpoint/2010/main" val="2758237684"/>
              </p:ext>
            </p:extLst>
          </p:nvPr>
        </p:nvGraphicFramePr>
        <p:xfrm>
          <a:off x="1768474" y="3587824"/>
          <a:ext cx="8655050" cy="2260600"/>
        </p:xfrm>
        <a:graphic>
          <a:graphicData uri="http://schemas.openxmlformats.org/drawingml/2006/table">
            <a:tbl>
              <a:tblPr firstRow="1" bandRow="1">
                <a:tableStyleId>{21E4AEA4-8DFA-4A89-87EB-49C32662AFE0}</a:tableStyleId>
              </a:tblPr>
              <a:tblGrid>
                <a:gridCol w="8655050">
                  <a:extLst>
                    <a:ext uri="{9D8B030D-6E8A-4147-A177-3AD203B41FA5}">
                      <a16:colId xmlns:a16="http://schemas.microsoft.com/office/drawing/2014/main" val="2424936252"/>
                    </a:ext>
                  </a:extLst>
                </a:gridCol>
              </a:tblGrid>
              <a:tr h="370840">
                <a:tc>
                  <a:txBody>
                    <a:bodyPr/>
                    <a:lstStyle/>
                    <a:p>
                      <a:r>
                        <a:rPr lang="en-US" sz="1600" dirty="0"/>
                        <a:t>Primary Stakeholders:</a:t>
                      </a:r>
                      <a:endParaRPr lang="en-US" sz="1600" dirty="0">
                        <a:latin typeface="Open Sans" panose="020B0606030504020204" pitchFamily="34" charset="0"/>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4030472335"/>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1" u="none" strike="noStrike" baseline="0" dirty="0">
                          <a:solidFill>
                            <a:srgbClr val="000000"/>
                          </a:solidFill>
                        </a:rPr>
                        <a:t>Lily Moreno: </a:t>
                      </a:r>
                      <a:r>
                        <a:rPr lang="en-US" sz="1600" b="0" u="none" strike="noStrike" baseline="0" dirty="0">
                          <a:solidFill>
                            <a:srgbClr val="000000"/>
                          </a:solidFill>
                        </a:rPr>
                        <a:t>The director of marketing. Moreno is responsible for the development of campaigns and initiatives to promote the bike-share program. These may include email, social media, and other channels. </a:t>
                      </a:r>
                    </a:p>
                    <a:p>
                      <a:endParaRPr lang="en-US" sz="1600" dirty="0">
                        <a:latin typeface="Open Sans" panose="020B0606030504020204" pitchFamily="34" charset="0"/>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3984219449"/>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1" u="none" strike="noStrike" baseline="0" dirty="0" err="1">
                          <a:solidFill>
                            <a:srgbClr val="000000"/>
                          </a:solidFill>
                        </a:rPr>
                        <a:t>Cyclistic</a:t>
                      </a:r>
                      <a:r>
                        <a:rPr lang="en-US" sz="1600" b="1" u="none" strike="noStrike" baseline="0" dirty="0">
                          <a:solidFill>
                            <a:srgbClr val="000000"/>
                          </a:solidFill>
                        </a:rPr>
                        <a:t> executive team: </a:t>
                      </a:r>
                      <a:r>
                        <a:rPr lang="en-US" sz="1600" b="0" u="none" strike="noStrike" baseline="0" dirty="0">
                          <a:solidFill>
                            <a:srgbClr val="000000"/>
                          </a:solidFill>
                        </a:rPr>
                        <a:t>The notoriously detail-oriented executive team will decide whether to approve the recommended marketing program.</a:t>
                      </a:r>
                    </a:p>
                    <a:p>
                      <a:endParaRPr lang="en-US" sz="1600" dirty="0">
                        <a:latin typeface="Open Sans" panose="020B0606030504020204" pitchFamily="34" charset="0"/>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1009206391"/>
                  </a:ext>
                </a:extLst>
              </a:tr>
            </a:tbl>
          </a:graphicData>
        </a:graphic>
      </p:graphicFrame>
    </p:spTree>
    <p:extLst>
      <p:ext uri="{BB962C8B-B14F-4D97-AF65-F5344CB8AC3E}">
        <p14:creationId xmlns:p14="http://schemas.microsoft.com/office/powerpoint/2010/main" val="3336290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4" name="Picture 3" descr="Aqua and green fractal background like floral petal">
            <a:extLst>
              <a:ext uri="{FF2B5EF4-FFF2-40B4-BE49-F238E27FC236}">
                <a16:creationId xmlns:a16="http://schemas.microsoft.com/office/drawing/2014/main" id="{23203C31-DD0A-5622-DB96-5E13214AABDB}"/>
              </a:ext>
            </a:extLst>
          </p:cNvPr>
          <p:cNvPicPr>
            <a:picLocks noChangeAspect="1"/>
          </p:cNvPicPr>
          <p:nvPr/>
        </p:nvPicPr>
        <p:blipFill rotWithShape="1">
          <a:blip r:embed="rId3">
            <a:alphaModFix amt="35000"/>
            <a:grayscl/>
          </a:blip>
          <a:srcRect t="8747" b="16253"/>
          <a:stretch/>
        </p:blipFill>
        <p:spPr>
          <a:xfrm>
            <a:off x="20" y="10"/>
            <a:ext cx="12191980" cy="6857990"/>
          </a:xfrm>
          <a:prstGeom prst="rect">
            <a:avLst/>
          </a:prstGeom>
        </p:spPr>
      </p:pic>
      <p:sp>
        <p:nvSpPr>
          <p:cNvPr id="2" name="TextBox 1">
            <a:extLst>
              <a:ext uri="{FF2B5EF4-FFF2-40B4-BE49-F238E27FC236}">
                <a16:creationId xmlns:a16="http://schemas.microsoft.com/office/drawing/2014/main" id="{464B1748-6077-B306-9A57-12FEB54BD8AD}"/>
              </a:ext>
            </a:extLst>
          </p:cNvPr>
          <p:cNvSpPr txBox="1"/>
          <p:nvPr/>
        </p:nvSpPr>
        <p:spPr>
          <a:xfrm>
            <a:off x="1595269" y="1122363"/>
            <a:ext cx="9001462" cy="2387600"/>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4800" b="1" cap="all" dirty="0">
                <a:effectLst>
                  <a:outerShdw blurRad="50800" dist="63500" dir="2700000" algn="tl" rotWithShape="0">
                    <a:srgbClr val="000000">
                      <a:alpha val="48000"/>
                    </a:srgbClr>
                  </a:outerShdw>
                </a:effectLst>
                <a:latin typeface="+mj-lt"/>
                <a:ea typeface="+mj-ea"/>
                <a:cs typeface="+mj-cs"/>
              </a:rPr>
              <a:t>Data insight</a:t>
            </a:r>
          </a:p>
        </p:txBody>
      </p:sp>
    </p:spTree>
    <p:extLst>
      <p:ext uri="{BB962C8B-B14F-4D97-AF65-F5344CB8AC3E}">
        <p14:creationId xmlns:p14="http://schemas.microsoft.com/office/powerpoint/2010/main" val="1476383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4084CD-93A2-4F47-30E1-60A0984A7B48}"/>
              </a:ext>
            </a:extLst>
          </p:cNvPr>
          <p:cNvSpPr txBox="1"/>
          <p:nvPr/>
        </p:nvSpPr>
        <p:spPr>
          <a:xfrm>
            <a:off x="643467" y="643467"/>
            <a:ext cx="3361498" cy="1267810"/>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2400" b="1" cap="all">
                <a:effectLst>
                  <a:outerShdw blurRad="50800" dist="63500" dir="2700000" algn="tl" rotWithShape="0">
                    <a:srgbClr val="000000">
                      <a:alpha val="48000"/>
                    </a:srgbClr>
                  </a:outerShdw>
                </a:effectLst>
                <a:latin typeface="+mj-lt"/>
                <a:ea typeface="+mj-ea"/>
                <a:cs typeface="+mj-cs"/>
              </a:rPr>
              <a:t>1) Daily Average Ride Duration </a:t>
            </a:r>
          </a:p>
        </p:txBody>
      </p:sp>
      <p:sp>
        <p:nvSpPr>
          <p:cNvPr id="6" name="TextBox 5">
            <a:extLst>
              <a:ext uri="{FF2B5EF4-FFF2-40B4-BE49-F238E27FC236}">
                <a16:creationId xmlns:a16="http://schemas.microsoft.com/office/drawing/2014/main" id="{71FF9E16-8539-4D0A-8249-CD5F925DE763}"/>
              </a:ext>
            </a:extLst>
          </p:cNvPr>
          <p:cNvSpPr txBox="1"/>
          <p:nvPr/>
        </p:nvSpPr>
        <p:spPr>
          <a:xfrm>
            <a:off x="643467" y="2096063"/>
            <a:ext cx="3361498" cy="4028512"/>
          </a:xfrm>
          <a:prstGeom prst="rect">
            <a:avLst/>
          </a:prstGeom>
        </p:spPr>
        <p:txBody>
          <a:bodyPr vert="horz" lIns="91440" tIns="45720" rIns="91440" bIns="45720" rtlCol="0">
            <a:normAutofit/>
          </a:bodyPr>
          <a:lstStyle/>
          <a:p>
            <a:pPr marL="342900" indent="-228600" defTabSz="914400">
              <a:lnSpc>
                <a:spcPct val="120000"/>
              </a:lnSpc>
              <a:spcBef>
                <a:spcPct val="0"/>
              </a:spcBef>
              <a:spcAft>
                <a:spcPts val="600"/>
              </a:spcAft>
              <a:buFont typeface="Arial" panose="020B0604020202020204" pitchFamily="34" charset="0"/>
              <a:buChar char="•"/>
            </a:pPr>
            <a:r>
              <a:rPr lang="en-US" sz="1400" b="0" i="0">
                <a:effectLst>
                  <a:outerShdw blurRad="50800" dist="38100" dir="2700000" algn="tl" rotWithShape="0">
                    <a:srgbClr val="000000">
                      <a:alpha val="48000"/>
                    </a:srgbClr>
                  </a:outerShdw>
                </a:effectLst>
              </a:rPr>
              <a:t>Casual riders spent almost double time duration compared to Membership riders</a:t>
            </a:r>
          </a:p>
          <a:p>
            <a:pPr marL="342900" indent="-228600" defTabSz="914400">
              <a:lnSpc>
                <a:spcPct val="120000"/>
              </a:lnSpc>
              <a:spcBef>
                <a:spcPct val="0"/>
              </a:spcBef>
              <a:spcAft>
                <a:spcPts val="600"/>
              </a:spcAft>
              <a:buFont typeface="Arial" panose="020B0604020202020204" pitchFamily="34" charset="0"/>
              <a:buChar char="•"/>
            </a:pPr>
            <a:r>
              <a:rPr lang="en-US" sz="1400" b="0" i="0">
                <a:effectLst>
                  <a:outerShdw blurRad="50800" dist="38100" dir="2700000" algn="tl" rotWithShape="0">
                    <a:srgbClr val="000000">
                      <a:alpha val="48000"/>
                    </a:srgbClr>
                  </a:outerShdw>
                </a:effectLst>
              </a:rPr>
              <a:t>Both users slightly  spend more time to ride on weekends compare to weekdays</a:t>
            </a:r>
          </a:p>
        </p:txBody>
      </p:sp>
      <p:pic>
        <p:nvPicPr>
          <p:cNvPr id="3" name="Picture 2" descr="A graph of different colored bars&#10;&#10;Description automatically generated">
            <a:extLst>
              <a:ext uri="{FF2B5EF4-FFF2-40B4-BE49-F238E27FC236}">
                <a16:creationId xmlns:a16="http://schemas.microsoft.com/office/drawing/2014/main" id="{7FAA666A-2C49-3D41-77F9-C6C02523B2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0931" y="1498746"/>
            <a:ext cx="5895257" cy="3890869"/>
          </a:xfrm>
          <a:prstGeom prst="rect">
            <a:avLst/>
          </a:prstGeom>
        </p:spPr>
      </p:pic>
    </p:spTree>
    <p:extLst>
      <p:ext uri="{BB962C8B-B14F-4D97-AF65-F5344CB8AC3E}">
        <p14:creationId xmlns:p14="http://schemas.microsoft.com/office/powerpoint/2010/main" val="2187943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4084CD-93A2-4F47-30E1-60A0984A7B48}"/>
              </a:ext>
            </a:extLst>
          </p:cNvPr>
          <p:cNvSpPr txBox="1"/>
          <p:nvPr/>
        </p:nvSpPr>
        <p:spPr>
          <a:xfrm>
            <a:off x="643467" y="643467"/>
            <a:ext cx="3361498" cy="1267810"/>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2400" b="1" cap="all">
                <a:effectLst>
                  <a:outerShdw blurRad="50800" dist="63500" dir="2700000" algn="tl" rotWithShape="0">
                    <a:srgbClr val="000000">
                      <a:alpha val="48000"/>
                    </a:srgbClr>
                  </a:outerShdw>
                </a:effectLst>
                <a:latin typeface="+mj-lt"/>
                <a:ea typeface="+mj-ea"/>
                <a:cs typeface="+mj-cs"/>
              </a:rPr>
              <a:t>2) Total Count of Daily Rides</a:t>
            </a:r>
          </a:p>
        </p:txBody>
      </p:sp>
      <p:sp>
        <p:nvSpPr>
          <p:cNvPr id="6" name="TextBox 5">
            <a:extLst>
              <a:ext uri="{FF2B5EF4-FFF2-40B4-BE49-F238E27FC236}">
                <a16:creationId xmlns:a16="http://schemas.microsoft.com/office/drawing/2014/main" id="{71FF9E16-8539-4D0A-8249-CD5F925DE763}"/>
              </a:ext>
            </a:extLst>
          </p:cNvPr>
          <p:cNvSpPr txBox="1"/>
          <p:nvPr/>
        </p:nvSpPr>
        <p:spPr>
          <a:xfrm>
            <a:off x="643467" y="2096063"/>
            <a:ext cx="3361498" cy="4028512"/>
          </a:xfrm>
          <a:prstGeom prst="rect">
            <a:avLst/>
          </a:prstGeom>
        </p:spPr>
        <p:txBody>
          <a:bodyPr vert="horz" lIns="91440" tIns="45720" rIns="91440" bIns="45720" rtlCol="0">
            <a:normAutofit/>
          </a:bodyPr>
          <a:lstStyle/>
          <a:p>
            <a:pPr marL="457200" indent="-228600" defTabSz="914400">
              <a:lnSpc>
                <a:spcPct val="120000"/>
              </a:lnSpc>
              <a:spcBef>
                <a:spcPct val="0"/>
              </a:spcBef>
              <a:spcAft>
                <a:spcPts val="600"/>
              </a:spcAft>
              <a:buFont typeface="Arial" panose="020B0604020202020204" pitchFamily="34" charset="0"/>
              <a:buChar char="•"/>
            </a:pPr>
            <a:r>
              <a:rPr lang="en-US" sz="1400" b="0" i="0">
                <a:effectLst>
                  <a:outerShdw blurRad="50800" dist="38100" dir="2700000" algn="tl" rotWithShape="0">
                    <a:srgbClr val="000000">
                      <a:alpha val="48000"/>
                    </a:srgbClr>
                  </a:outerShdw>
                </a:effectLst>
              </a:rPr>
              <a:t>Members appear to have higher ridership on weekdays.</a:t>
            </a:r>
          </a:p>
          <a:p>
            <a:pPr marL="457200" indent="-228600" defTabSz="914400">
              <a:lnSpc>
                <a:spcPct val="120000"/>
              </a:lnSpc>
              <a:spcBef>
                <a:spcPct val="0"/>
              </a:spcBef>
              <a:spcAft>
                <a:spcPts val="600"/>
              </a:spcAft>
              <a:buFont typeface="Arial" panose="020B0604020202020204" pitchFamily="34" charset="0"/>
              <a:buChar char="•"/>
            </a:pPr>
            <a:r>
              <a:rPr lang="en-US" sz="1400" b="0" i="0">
                <a:effectLst>
                  <a:outerShdw blurRad="50800" dist="38100" dir="2700000" algn="tl" rotWithShape="0">
                    <a:srgbClr val="000000">
                      <a:alpha val="48000"/>
                    </a:srgbClr>
                  </a:outerShdw>
                </a:effectLst>
              </a:rPr>
              <a:t>Conversely, casual riders appear to have a higher average ridership on weekends</a:t>
            </a:r>
          </a:p>
        </p:txBody>
      </p:sp>
      <p:pic>
        <p:nvPicPr>
          <p:cNvPr id="5" name="Picture 4" descr="A graph of different colored bars&#10;&#10;Description automatically generated">
            <a:extLst>
              <a:ext uri="{FF2B5EF4-FFF2-40B4-BE49-F238E27FC236}">
                <a16:creationId xmlns:a16="http://schemas.microsoft.com/office/drawing/2014/main" id="{D30A705D-7210-072E-508C-683C41C670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0931" y="1498746"/>
            <a:ext cx="5895257" cy="3890869"/>
          </a:xfrm>
          <a:prstGeom prst="rect">
            <a:avLst/>
          </a:prstGeom>
        </p:spPr>
      </p:pic>
    </p:spTree>
    <p:extLst>
      <p:ext uri="{BB962C8B-B14F-4D97-AF65-F5344CB8AC3E}">
        <p14:creationId xmlns:p14="http://schemas.microsoft.com/office/powerpoint/2010/main" val="6047382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0</TotalTime>
  <Words>930</Words>
  <Application>Microsoft Office PowerPoint</Application>
  <PresentationFormat>Widescreen</PresentationFormat>
  <Paragraphs>82</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-apple-system</vt:lpstr>
      <vt:lpstr>Arial</vt:lpstr>
      <vt:lpstr>Bookman Old Style</vt:lpstr>
      <vt:lpstr>Open Sans</vt:lpstr>
      <vt:lpstr>Rockwell</vt:lpstr>
      <vt:lpstr>Wingdings</vt:lpstr>
      <vt:lpstr>Damask</vt:lpstr>
      <vt:lpstr>Case Study:  CYCLISTIC BIKE SHARE  * This case study serves as the capstone of the Google Data Analytics Professional Certificate </vt:lpstr>
      <vt:lpstr>PowerPoint Presentation</vt:lpstr>
      <vt:lpstr>PowerPoint Presentation</vt:lpstr>
      <vt:lpstr>Scenario</vt:lpstr>
      <vt:lpstr>About the Company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Case Study: How Does a Bike-Share Navigate Speedy Success? </dc:title>
  <dc:creator>Syed Ali, Syed Muhammad Iqbal</dc:creator>
  <cp:lastModifiedBy>Syed Ali, Syed Muhammad Iqbal</cp:lastModifiedBy>
  <cp:revision>1</cp:revision>
  <dcterms:created xsi:type="dcterms:W3CDTF">2023-06-13T07:48:49Z</dcterms:created>
  <dcterms:modified xsi:type="dcterms:W3CDTF">2023-07-06T15:10:37Z</dcterms:modified>
</cp:coreProperties>
</file>