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9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6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A525-5290-482B-813E-A1487068C7E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6DBE-0344-4F71-B555-3DAD0E5F9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7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Visitor6</dc:creator>
  <cp:lastModifiedBy>Visitor6</cp:lastModifiedBy>
  <cp:revision>1</cp:revision>
  <dcterms:created xsi:type="dcterms:W3CDTF">2023-06-22T03:01:05Z</dcterms:created>
  <dcterms:modified xsi:type="dcterms:W3CDTF">2023-06-22T03:01:11Z</dcterms:modified>
</cp:coreProperties>
</file>