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D53F6E-369A-4EF2-B800-4000E28A1A3A}">
  <a:tblStyle styleId="{43D53F6E-369A-4EF2-B800-4000E28A1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5a510a3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e45a510a3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5a510a3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e45a510a3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45a510a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e45a510a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5a510a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e45a510a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a510a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e45a510a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a510a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e45a510a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253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a510a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e45a510a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56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a510a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e45a510a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99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a510a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e45a510a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31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a510a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e45a510a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890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5a510a3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e45a510a3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2987824" y="5132412"/>
            <a:ext cx="5360640" cy="45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969888" y="4916388"/>
            <a:ext cx="536064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3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7544" y="764704"/>
            <a:ext cx="8229600" cy="92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95536" y="1916832"/>
            <a:ext cx="7992888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esaunggul.ac.id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www.esaunggul.ac.id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ctrTitle"/>
          </p:nvPr>
        </p:nvSpPr>
        <p:spPr>
          <a:xfrm>
            <a:off x="2602806" y="2179887"/>
            <a:ext cx="614565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M.Bahrul Ulum, S.Kom, M.Kom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Pertemuan Ke-9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2627784" y="1268760"/>
            <a:ext cx="6151123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 b="1"/>
              <a:t>CCC120 - Struktur Data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2987824" y="4149080"/>
            <a:ext cx="5616624" cy="13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188" y="579825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/>
              <a:t>Kelebihan dan Kekurangan Stack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952500" y="2377513"/>
          <a:ext cx="7239000" cy="2103030"/>
        </p:xfrm>
        <a:graphic>
          <a:graphicData uri="http://schemas.openxmlformats.org/drawingml/2006/table">
            <a:tbl>
              <a:tblPr>
                <a:noFill/>
                <a:tableStyleId>{43D53F6E-369A-4EF2-B800-4000E28A1A3A}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Kelebihan</a:t>
                      </a:r>
                      <a:endParaRPr sz="2200"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Kekurangan</a:t>
                      </a:r>
                      <a:endParaRPr sz="2200"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Implementasi sederhana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Ukuran stack terbatas (jika menggunakan array)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Operasi push dan pop efisien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Tidak ada akses langsung ke elemen selain yang di puncak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-1806437" y="0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2500" i="1"/>
              <a:t>Implementasi </a:t>
            </a:r>
            <a:endParaRPr sz="2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2500" i="1"/>
              <a:t>Stack Menggunakan Array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0" y="843500"/>
            <a:ext cx="3028220" cy="56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175" y="843500"/>
            <a:ext cx="5253626" cy="540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4213" y="1076863"/>
            <a:ext cx="20097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-1233537" y="0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2500" i="1"/>
              <a:t>Implementasi </a:t>
            </a:r>
            <a:endParaRPr sz="2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2500" i="1"/>
              <a:t>Stack Menggunakan Package &lt;stack&gt;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6829412" cy="444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137" y="2965500"/>
            <a:ext cx="907688" cy="9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-1233537" y="0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2500" i="1"/>
              <a:t>Contoh Aplikasi Stack </a:t>
            </a:r>
            <a:endParaRPr sz="2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2500" i="1"/>
              <a:t>Pada String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" y="927000"/>
            <a:ext cx="5955718" cy="56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400" y="3531988"/>
            <a:ext cx="2687650" cy="4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67544" y="2492897"/>
            <a:ext cx="8208912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r>
              <a:rPr lang="en-US" sz="2800"/>
              <a:t>Terima Kasih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313" y="765175"/>
            <a:ext cx="82296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/>
              <a:t>Stack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467544" y="1916113"/>
            <a:ext cx="8208912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/>
              <a:t>Dalam struktur data, stack atau tumpukan adalah sebuah koleksi objek yang mengikuti prinsip Last In First Out (LIFO).</a:t>
            </a:r>
            <a:endParaRPr/>
          </a:p>
          <a:p>
            <a:pPr marL="3429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/>
              <a:t>Artinya, elemen yang terakhir ditambahkan ke dalam stack akan menjadi elemen pertama yang dikeluarkan.</a:t>
            </a:r>
            <a:endParaRPr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/>
              <a:t>Stack dapat diimplementasikan menggunakan array atau linked list, dengan masing-masing memiliki kelebihan dan keterbatasan</a:t>
            </a:r>
            <a:endParaRPr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67544" y="301787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 dirty="0" err="1"/>
              <a:t>Operasi</a:t>
            </a:r>
            <a:r>
              <a:rPr lang="en-US" sz="4400" i="1" dirty="0"/>
              <a:t> Utama Stack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67544" y="1129032"/>
            <a:ext cx="8507123" cy="529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 b="1" dirty="0"/>
              <a:t>Push</a:t>
            </a:r>
            <a:r>
              <a:rPr lang="en-US" dirty="0"/>
              <a:t>: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puncak</a:t>
            </a:r>
            <a:r>
              <a:rPr lang="en-US" dirty="0"/>
              <a:t> stack.</a:t>
            </a:r>
            <a:endParaRPr dirty="0"/>
          </a:p>
          <a:p>
            <a:pPr marL="3429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 b="1" dirty="0"/>
              <a:t>Pop</a:t>
            </a:r>
            <a:r>
              <a:rPr lang="en-US" dirty="0"/>
              <a:t>: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puncak</a:t>
            </a:r>
            <a:r>
              <a:rPr lang="en-US" dirty="0"/>
              <a:t> stack.</a:t>
            </a:r>
            <a:endParaRPr dirty="0"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 b="1" dirty="0"/>
              <a:t>Peek</a:t>
            </a:r>
            <a:r>
              <a:rPr lang="en-US" dirty="0"/>
              <a:t>: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puncak</a:t>
            </a:r>
            <a:r>
              <a:rPr lang="en-US" dirty="0"/>
              <a:t> stack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menghapusnya</a:t>
            </a:r>
            <a:r>
              <a:rPr lang="en-US" dirty="0"/>
              <a:t>.</a:t>
            </a:r>
            <a:endParaRPr dirty="0"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b="1" dirty="0" err="1"/>
              <a:t>IsEmpty</a:t>
            </a:r>
            <a:r>
              <a:rPr lang="en-US" dirty="0"/>
              <a:t>: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stack </a:t>
            </a:r>
            <a:r>
              <a:rPr lang="en-US" dirty="0" err="1"/>
              <a:t>kosong</a:t>
            </a:r>
            <a:r>
              <a:rPr lang="en-US" dirty="0"/>
              <a:t>.</a:t>
            </a:r>
            <a:endParaRPr dirty="0"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b="1" dirty="0"/>
              <a:t>Size</a:t>
            </a:r>
            <a:r>
              <a:rPr lang="en-US" dirty="0"/>
              <a:t>: -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stack.</a:t>
            </a:r>
          </a:p>
          <a:p>
            <a:pPr marL="457200" lvl="1" indent="0" algn="just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r>
              <a:rPr lang="en-US" dirty="0"/>
              <a:t>           </a:t>
            </a:r>
            <a:r>
              <a:rPr lang="en-US" sz="2400" dirty="0"/>
              <a:t> - </a:t>
            </a:r>
            <a:r>
              <a:rPr lang="en-US" sz="2400" b="1" dirty="0" err="1"/>
              <a:t>Memastikan</a:t>
            </a:r>
            <a:r>
              <a:rPr lang="en-US" sz="2400" b="1" dirty="0"/>
              <a:t> </a:t>
            </a:r>
            <a:r>
              <a:rPr lang="en-US" sz="2400" b="1" dirty="0" err="1"/>
              <a:t>Kapasitas</a:t>
            </a:r>
            <a:r>
              <a:rPr lang="en-US" sz="2400" dirty="0"/>
              <a:t>: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      	     </a:t>
            </a:r>
            <a:r>
              <a:rPr lang="en-US" sz="2400" dirty="0" err="1"/>
              <a:t>kapasitas</a:t>
            </a:r>
            <a:r>
              <a:rPr lang="en-US" sz="2400" dirty="0"/>
              <a:t> stack,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batasan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.</a:t>
            </a:r>
          </a:p>
          <a:p>
            <a:pPr marL="457200" lvl="1" indent="0" algn="just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r>
              <a:rPr lang="en-US" sz="2400" dirty="0"/>
              <a:t>	    - </a:t>
            </a:r>
            <a:r>
              <a:rPr lang="en-US" sz="2400" b="1" dirty="0" err="1"/>
              <a:t>Pemantauan</a:t>
            </a:r>
            <a:r>
              <a:rPr lang="en-US" sz="2400" b="1" dirty="0"/>
              <a:t> Kinerja</a:t>
            </a:r>
            <a:r>
              <a:rPr lang="en-US" sz="2400" dirty="0"/>
              <a:t>: </a:t>
            </a:r>
            <a:r>
              <a:rPr lang="en-US" sz="2400" dirty="0" err="1"/>
              <a:t>Memantau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		    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optimasi</a:t>
            </a:r>
            <a:r>
              <a:rPr lang="en-US" sz="2400" dirty="0"/>
              <a:t> dan </a:t>
            </a:r>
            <a:r>
              <a:rPr lang="en-US" sz="2400" dirty="0" err="1"/>
              <a:t>pemantauan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  	  	    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menggunakan</a:t>
            </a:r>
            <a:r>
              <a:rPr lang="en-US" sz="2400" dirty="0"/>
              <a:t> stack.</a:t>
            </a:r>
            <a:endParaRPr sz="2400" dirty="0"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67544" y="301787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 dirty="0" err="1"/>
              <a:t>Oprasi</a:t>
            </a:r>
            <a:r>
              <a:rPr lang="en-US" sz="4400" i="1" dirty="0"/>
              <a:t> push pada stack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7B64F-EA6A-263D-FC8F-7AEF17B5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7" y="1352119"/>
            <a:ext cx="7951905" cy="44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67544" y="301787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 dirty="0" err="1"/>
              <a:t>Oprasi</a:t>
            </a:r>
            <a:r>
              <a:rPr lang="en-US" sz="4400" i="1" dirty="0"/>
              <a:t> pop pada stack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D9226-CD6E-9C30-ADCA-FC310F0EC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38" t="293"/>
          <a:stretch/>
        </p:blipFill>
        <p:spPr>
          <a:xfrm>
            <a:off x="3666067" y="1228787"/>
            <a:ext cx="2027280" cy="48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67544" y="301787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 dirty="0" err="1"/>
              <a:t>Oprasi</a:t>
            </a:r>
            <a:r>
              <a:rPr lang="en-US" sz="4400" i="1" dirty="0"/>
              <a:t> peek pada stack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E288C-F40D-8761-BFBF-B365688D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39" y="1593434"/>
            <a:ext cx="5946028" cy="41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67544" y="301787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 dirty="0" err="1"/>
              <a:t>Oprasi</a:t>
            </a:r>
            <a:r>
              <a:rPr lang="en-US" sz="4400" i="1" dirty="0"/>
              <a:t> </a:t>
            </a:r>
            <a:r>
              <a:rPr lang="en-US" sz="4400" i="1" dirty="0" err="1"/>
              <a:t>isEmpty</a:t>
            </a:r>
            <a:r>
              <a:rPr lang="en-US" sz="4400" i="1" dirty="0"/>
              <a:t> pada stack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8D6B4-9C83-F9AC-3DE5-88A22AB4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" y="1418974"/>
            <a:ext cx="7916333" cy="44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67544" y="301787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 dirty="0" err="1"/>
              <a:t>Oprasi</a:t>
            </a:r>
            <a:r>
              <a:rPr lang="en-US" sz="4400" i="1" dirty="0"/>
              <a:t> size pada stack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E7845-8FCF-D8E8-A8B7-21D3B1111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" t="1611" r="-1" b="-1"/>
          <a:stretch/>
        </p:blipFill>
        <p:spPr>
          <a:xfrm>
            <a:off x="719667" y="1430867"/>
            <a:ext cx="7746129" cy="43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68313" y="765175"/>
            <a:ext cx="82296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i="1"/>
              <a:t>Fungsi Stack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67544" y="1916113"/>
            <a:ext cx="8208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/>
              <a:t>Pengecekan sintaks pada kode program.</a:t>
            </a:r>
            <a:endParaRPr/>
          </a:p>
          <a:p>
            <a:pPr marL="3429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/>
              <a:t>Evaluasi ekspresi aritmatika.</a:t>
            </a:r>
            <a:endParaRPr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Char char="o"/>
            </a:pPr>
            <a:r>
              <a:rPr lang="en-US"/>
              <a:t>Pencarian jalur pada graf atau pohon.</a:t>
            </a:r>
            <a:endParaRPr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/>
              <a:t>Pengolahan file dan data.</a:t>
            </a:r>
            <a:endParaRPr/>
          </a:p>
          <a:p>
            <a:pPr marL="342900" lvl="0" indent="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-Blanko-PPT-sesi-2-14 baru (1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On-screen Show (4:3)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0-Blanko-PPT-sesi-2-14 baru (1)</vt:lpstr>
      <vt:lpstr>M.Bahrul Ulum, S.Kom, M.Kom</vt:lpstr>
      <vt:lpstr>Stack</vt:lpstr>
      <vt:lpstr>Operasi Utama Stack</vt:lpstr>
      <vt:lpstr>Oprasi push pada stack</vt:lpstr>
      <vt:lpstr>Oprasi pop pada stack</vt:lpstr>
      <vt:lpstr>Oprasi peek pada stack</vt:lpstr>
      <vt:lpstr>Oprasi isEmpty pada stack</vt:lpstr>
      <vt:lpstr>Oprasi size pada stack</vt:lpstr>
      <vt:lpstr>Fungsi Stack</vt:lpstr>
      <vt:lpstr>Kelebihan dan Kekurangan Stack</vt:lpstr>
      <vt:lpstr>Implementasi  Stack Menggunakan Array</vt:lpstr>
      <vt:lpstr>Implementasi  Stack Menggunakan Package &lt;stack&gt;</vt:lpstr>
      <vt:lpstr>Contoh Aplikasi Stack  Pada String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arhan malik</cp:lastModifiedBy>
  <cp:revision>1</cp:revision>
  <dcterms:modified xsi:type="dcterms:W3CDTF">2024-06-09T18:31:46Z</dcterms:modified>
</cp:coreProperties>
</file>