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7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55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040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678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982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95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996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893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218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428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969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235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708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39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062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746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16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F8787E-01BD-42DC-BEFE-07E83B92E86A}" type="datetimeFigureOut">
              <a:rPr lang="en-ID" smtClean="0"/>
              <a:t>10/07/2023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810E2D-D2B3-4DE4-81D0-2F5D733CFB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181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767F-A45A-4618-8F1B-B0433784C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CLEANSING MENGGUNAKAN FLASK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9A592-4154-4B90-93B6-B92D3BF6E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9363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C6DD71-910D-45F3-9349-C4FEC43471BF}"/>
              </a:ext>
            </a:extLst>
          </p:cNvPr>
          <p:cNvSpPr txBox="1"/>
          <p:nvPr/>
        </p:nvSpPr>
        <p:spPr>
          <a:xfrm>
            <a:off x="4238919" y="443059"/>
            <a:ext cx="371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Hasil dan Kesimpulan</a:t>
            </a:r>
            <a:endParaRPr lang="en-ID" sz="28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09E3F-A10E-4267-8918-84A3F0AFF302}"/>
              </a:ext>
            </a:extLst>
          </p:cNvPr>
          <p:cNvSpPr txBox="1"/>
          <p:nvPr/>
        </p:nvSpPr>
        <p:spPr>
          <a:xfrm>
            <a:off x="1896965" y="1223507"/>
            <a:ext cx="88128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>
                <a:solidFill>
                  <a:srgbClr val="000000"/>
                </a:solidFill>
                <a:effectLst/>
              </a:rPr>
              <a:t>Hasil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Pemahaman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tentang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Swagger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alat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dokumentasi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API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mempermudah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dokumentasi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interaksi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endpoint-endpoint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terlibat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proses data cleansing.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Pengetahuan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tentang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contoh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kode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implementasi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menggunakan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Flask dan Swagger,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termasuk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pemrosesan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teks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pengolahan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file CSV,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interaksi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basis data SQLite.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r>
              <a:rPr lang="en-ID" dirty="0"/>
              <a:t>Kesimpulan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Menggunakan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Flask dan Swagger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proses data cleansing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memiliki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banyak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keuntungan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Flask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framework web Python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ringan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fleksibel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memungkinkan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pengembangan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aplikasi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web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memproses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data cleansing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mudah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cepat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Swagger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alat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dokumentasi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API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mempermudah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dokumentasi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interaksi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endpoint-endpoint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digunakan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proses data cleansing.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000000"/>
                </a:solidFill>
                <a:effectLst/>
              </a:rPr>
              <a:t>Proses data cleansing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menggunakan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Flask dan Swagger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diimplementasikan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kode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sederhana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Contoh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kode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disajikan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presentasi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menunjukkan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bagaimana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Flask dan Swagger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digunakan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membersihkan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data,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mengolah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teks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membaca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file CSV,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berinteraksi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basis data SQLite.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9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B64E-73D3-4508-892C-87505452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504-1AC6-45AA-9593-38E0A602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8435"/>
            <a:ext cx="10018713" cy="3124201"/>
          </a:xfrm>
        </p:spPr>
        <p:txBody>
          <a:bodyPr/>
          <a:lstStyle/>
          <a:p>
            <a:r>
              <a:rPr lang="en-ID" dirty="0"/>
              <a:t>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konsisten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mengganggu</a:t>
            </a:r>
            <a:r>
              <a:rPr lang="en-ID" dirty="0"/>
              <a:t> proses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.</a:t>
            </a:r>
          </a:p>
          <a:p>
            <a:r>
              <a:rPr lang="en-ID" dirty="0"/>
              <a:t>Proses Data Cleansing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membersihkan</a:t>
            </a:r>
            <a:r>
              <a:rPr lang="en-ID" dirty="0"/>
              <a:t> dan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diandalkan</a:t>
            </a:r>
            <a:r>
              <a:rPr lang="en-ID" dirty="0"/>
              <a:t> dan </a:t>
            </a:r>
            <a:r>
              <a:rPr lang="en-ID" dirty="0" err="1"/>
              <a:t>relevan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197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7982D4-C8E8-4B9E-8BAF-DC230668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99" y="2378787"/>
            <a:ext cx="6194002" cy="4374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AE496-7B47-45D4-A3D6-9A4526A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42818"/>
            <a:ext cx="10018713" cy="1752599"/>
          </a:xfrm>
        </p:spPr>
        <p:txBody>
          <a:bodyPr>
            <a:normAutofit/>
          </a:bodyPr>
          <a:lstStyle/>
          <a:p>
            <a:r>
              <a:rPr lang="en-ID" sz="2400" dirty="0">
                <a:solidFill>
                  <a:srgbClr val="000000"/>
                </a:solidFill>
                <a:latin typeface="Roboto" panose="02000000000000000000" pitchFamily="2" charset="0"/>
              </a:rPr>
              <a:t>Cara yang </a:t>
            </a:r>
            <a:r>
              <a:rPr lang="en-ID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digunakan</a:t>
            </a:r>
            <a:r>
              <a:rPr lang="en-ID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adalah</a:t>
            </a:r>
            <a:r>
              <a:rPr lang="en-ID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implementasi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sebuah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flask yang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data cleansing,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pengolahan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teks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interaksi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basis data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sqlite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ID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88ACC-9FA7-4278-8914-4F224AE50F18}"/>
              </a:ext>
            </a:extLst>
          </p:cNvPr>
          <p:cNvSpPr txBox="1"/>
          <p:nvPr/>
        </p:nvSpPr>
        <p:spPr>
          <a:xfrm>
            <a:off x="1801905" y="1645495"/>
            <a:ext cx="9538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/>
              <a:t>Library Flask dan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re, pandas, dan sqlite3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/>
              <a:t>Modul </a:t>
            </a:r>
            <a:r>
              <a:rPr lang="en-ID" sz="1800" i="1" dirty="0" err="1"/>
              <a:t>data_cleansing</a:t>
            </a:r>
            <a:r>
              <a:rPr lang="en-ID" sz="1800" i="1" dirty="0"/>
              <a:t> </a:t>
            </a:r>
            <a:r>
              <a:rPr lang="en-ID" sz="1800" dirty="0" err="1"/>
              <a:t>berisi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i="1" dirty="0" err="1"/>
              <a:t>processing_text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membersihkan</a:t>
            </a:r>
            <a:r>
              <a:rPr lang="en-ID" sz="1800" dirty="0"/>
              <a:t> </a:t>
            </a:r>
            <a:r>
              <a:rPr lang="en-ID" sz="1800" dirty="0" err="1"/>
              <a:t>teks</a:t>
            </a:r>
            <a:r>
              <a:rPr lang="en-ID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AA560F-4029-4FF0-8E6A-94CFE33B7C2C}"/>
              </a:ext>
            </a:extLst>
          </p:cNvPr>
          <p:cNvSpPr txBox="1"/>
          <p:nvPr/>
        </p:nvSpPr>
        <p:spPr>
          <a:xfrm>
            <a:off x="2326822" y="383508"/>
            <a:ext cx="7690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Modul </a:t>
            </a:r>
            <a:r>
              <a:rPr lang="en-ID" i="1" dirty="0" err="1"/>
              <a:t>data_reading_and_writing</a:t>
            </a:r>
            <a:r>
              <a:rPr lang="en-ID" i="1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fungsi-fungsi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menulis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basis data SQLite.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B7F8C-B91D-426F-B773-9F747206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76" y="1240522"/>
            <a:ext cx="8871913" cy="43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415E8-2948-466E-9EEB-D252F65C6182}"/>
              </a:ext>
            </a:extLst>
          </p:cNvPr>
          <p:cNvSpPr txBox="1"/>
          <p:nvPr/>
        </p:nvSpPr>
        <p:spPr>
          <a:xfrm>
            <a:off x="2133599" y="372533"/>
            <a:ext cx="81110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Aplikasi</a:t>
            </a:r>
            <a:r>
              <a:rPr lang="en-ID" dirty="0"/>
              <a:t> Flask </a:t>
            </a:r>
            <a:r>
              <a:rPr lang="en-ID" dirty="0" err="1"/>
              <a:t>diinisialisasi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Flask(__name__).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Konfigurasi</a:t>
            </a:r>
            <a:r>
              <a:rPr lang="en-ID" dirty="0"/>
              <a:t> Swagger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API </a:t>
            </a:r>
            <a:r>
              <a:rPr lang="en-ID" dirty="0" err="1"/>
              <a:t>menggunakan</a:t>
            </a:r>
            <a:r>
              <a:rPr lang="en-ID" dirty="0"/>
              <a:t> template dan </a:t>
            </a:r>
            <a:r>
              <a:rPr lang="en-ID" dirty="0" err="1"/>
              <a:t>konfigurasi</a:t>
            </a:r>
            <a:r>
              <a:rPr lang="en-ID" dirty="0"/>
              <a:t> yang </a:t>
            </a:r>
            <a:r>
              <a:rPr lang="en-ID" dirty="0" err="1"/>
              <a:t>disediakan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hello_world</a:t>
            </a:r>
            <a:r>
              <a:rPr lang="en-ID" dirty="0"/>
              <a:t>()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rute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"/" yang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,  GET dan POST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halaman-halaman</a:t>
            </a:r>
            <a:r>
              <a:rPr lang="en-ID" dirty="0"/>
              <a:t> lain </a:t>
            </a:r>
            <a:r>
              <a:rPr lang="en-ID" dirty="0" err="1"/>
              <a:t>sesuai</a:t>
            </a:r>
            <a:r>
              <a:rPr lang="en-ID" dirty="0"/>
              <a:t> input yang </a:t>
            </a:r>
            <a:r>
              <a:rPr lang="en-ID" dirty="0" err="1"/>
              <a:t>diberikan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ABDBF-6B1C-45A2-96B8-6425A6E5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208742"/>
            <a:ext cx="62960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249C7E-CB5E-418A-859A-8B8676E10BD4}"/>
              </a:ext>
            </a:extLst>
          </p:cNvPr>
          <p:cNvSpPr txBox="1"/>
          <p:nvPr/>
        </p:nvSpPr>
        <p:spPr>
          <a:xfrm>
            <a:off x="1811865" y="249535"/>
            <a:ext cx="10168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i="1" dirty="0" err="1"/>
              <a:t>input_text_processing</a:t>
            </a:r>
            <a:r>
              <a:rPr lang="en-ID" i="1" dirty="0"/>
              <a:t>() </a:t>
            </a:r>
            <a:r>
              <a:rPr lang="en-ID" dirty="0"/>
              <a:t>dan </a:t>
            </a:r>
            <a:r>
              <a:rPr lang="en-ID" i="1" dirty="0" err="1"/>
              <a:t>input_file_processing</a:t>
            </a:r>
            <a:r>
              <a:rPr lang="en-ID" i="1" dirty="0"/>
              <a:t>()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input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unggahan</a:t>
            </a:r>
            <a:r>
              <a:rPr lang="en-ID" dirty="0"/>
              <a:t> file CSV.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9E6A7-C7ED-48B8-82B0-52FA51E5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2" y="1006047"/>
            <a:ext cx="7883307" cy="55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8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0CFCA3-942B-43E0-AA9D-BA53E6E31080}"/>
              </a:ext>
            </a:extLst>
          </p:cNvPr>
          <p:cNvSpPr txBox="1"/>
          <p:nvPr/>
        </p:nvSpPr>
        <p:spPr>
          <a:xfrm>
            <a:off x="1862667" y="274935"/>
            <a:ext cx="10041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i="1" dirty="0" err="1"/>
              <a:t>read_database</a:t>
            </a:r>
            <a:r>
              <a:rPr lang="en-ID" i="1" dirty="0"/>
              <a:t>()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basis data SQLite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07F1D-ECF5-42F8-A042-32B6E429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76" y="1102508"/>
            <a:ext cx="6004047" cy="52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7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4AB52-84CA-490C-A742-5076F6EE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740778"/>
            <a:ext cx="3248025" cy="180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404CF-B774-4BC3-AFEF-70B0FD4E7E8F}"/>
              </a:ext>
            </a:extLst>
          </p:cNvPr>
          <p:cNvSpPr txBox="1"/>
          <p:nvPr/>
        </p:nvSpPr>
        <p:spPr>
          <a:xfrm>
            <a:off x="1907896" y="320511"/>
            <a:ext cx="770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http://127.0.0.1:5000/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5E309-E195-409A-A671-9D2E6531470E}"/>
              </a:ext>
            </a:extLst>
          </p:cNvPr>
          <p:cNvSpPr txBox="1"/>
          <p:nvPr/>
        </p:nvSpPr>
        <p:spPr>
          <a:xfrm>
            <a:off x="2006218" y="2647478"/>
            <a:ext cx="9694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i="1" dirty="0"/>
              <a:t>cleansing</a:t>
            </a:r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file yang di </a:t>
            </a:r>
            <a:r>
              <a:rPr lang="en-US" dirty="0" err="1"/>
              <a:t>unggah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CSV.</a:t>
            </a:r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Fungsi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bertujuan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membaca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basis data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berdasarkan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indeks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kata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kunci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diberikan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melalui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form input.</a:t>
            </a:r>
            <a:endParaRPr lang="en-ID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636BA1-4A17-49EE-AAAE-D2578185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3066285"/>
            <a:ext cx="3262470" cy="596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C2708A-A4A6-44DD-8088-0ED515BC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5" y="4182703"/>
            <a:ext cx="3248025" cy="596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DB1EF2-A3D8-48D6-8973-8F14FA995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75" y="5607860"/>
            <a:ext cx="7707445" cy="7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3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BB556E-CCAA-42BE-B9C8-7E7C29D0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60" y="1278740"/>
            <a:ext cx="9724103" cy="3725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5339B-0DB1-42D3-B496-E868CFB420EA}"/>
              </a:ext>
            </a:extLst>
          </p:cNvPr>
          <p:cNvSpPr txBox="1"/>
          <p:nvPr/>
        </p:nvSpPr>
        <p:spPr>
          <a:xfrm>
            <a:off x="2110772" y="511278"/>
            <a:ext cx="886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+mj-lt"/>
              </a:rPr>
              <a:t>Tampilan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jika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menggunakan</a:t>
            </a:r>
            <a:r>
              <a:rPr lang="en-US" sz="2400" b="1" dirty="0">
                <a:latin typeface="+mj-lt"/>
              </a:rPr>
              <a:t> Swagger (</a:t>
            </a:r>
            <a:r>
              <a:rPr lang="en-ID" sz="2400" b="1" dirty="0">
                <a:latin typeface="+mj-lt"/>
              </a:rPr>
              <a:t>http://127.0.0.1:5000/docs)</a:t>
            </a:r>
          </a:p>
        </p:txBody>
      </p:sp>
    </p:spTree>
    <p:extLst>
      <p:ext uri="{BB962C8B-B14F-4D97-AF65-F5344CB8AC3E}">
        <p14:creationId xmlns:p14="http://schemas.microsoft.com/office/powerpoint/2010/main" val="102672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</TotalTime>
  <Words>435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Roboto</vt:lpstr>
      <vt:lpstr>Parallax</vt:lpstr>
      <vt:lpstr>DATA CLEANSING MENGGUNAKAN FLASK</vt:lpstr>
      <vt:lpstr>Latar Belakang</vt:lpstr>
      <vt:lpstr>Cara yang digunakan adalah implementasi sebuah aplikasi flask yang melakukan data cleansing, pengolahan teks, dan interaksi dengan basis data sqlite.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 MENGGUNAKAN FLASK DAN SWAGGER </dc:title>
  <dc:creator>Asriyana Dewi</dc:creator>
  <cp:lastModifiedBy>Asriyana Dewi</cp:lastModifiedBy>
  <cp:revision>2</cp:revision>
  <dcterms:created xsi:type="dcterms:W3CDTF">2023-07-10T13:26:25Z</dcterms:created>
  <dcterms:modified xsi:type="dcterms:W3CDTF">2023-07-10T16:09:17Z</dcterms:modified>
</cp:coreProperties>
</file>