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0" r:id="rId3"/>
    <p:sldId id="273" r:id="rId4"/>
    <p:sldId id="271" r:id="rId5"/>
    <p:sldId id="272" r:id="rId6"/>
    <p:sldId id="274" r:id="rId7"/>
    <p:sldId id="275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D3073-B60D-4A63-B3A1-EF8E8B2BF0B6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9775-B7DF-4A78-A4D8-01AA5ED40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01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8b7fbf5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c68b7fbf5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2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254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36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80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090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68b7fbf5f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1c68b7fbf5f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80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60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63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16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0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c68b7fbf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28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4967-769B-670F-4F20-0CF1A72A9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BFD4-3F2B-16BD-1F3B-4E2C3FB31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0577-4166-907F-CA22-B0E89AD5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58F6-4CA1-71A2-97E5-2109DB85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9911-2495-96DC-DFEA-6D3C190D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7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3744-E124-FDE4-4660-289D60AE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55D68-65C2-9FE8-C300-A2DB6A211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1997-917F-5A3B-093C-B559D9E4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77D2-279B-3FC4-D8D9-585538DA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1A71-C4E0-608F-E1AF-A030F0B8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784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CC8A1-47E6-D44A-0CB9-2D76468E6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0AC5-8960-0904-EC25-3320F03C6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13ADF-B015-61E1-5D29-3C849557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BACE-071F-9C48-2C3B-6A817C48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5F6F-E067-04BF-A0B2-9F3B24BD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483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9DAC-99AB-C584-3562-1EC6E72A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FE28-AA90-F1F5-E7CC-5F854DC7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8125-A2B8-F6E7-43AF-2C92F8E4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2A94-4850-4EBB-5AC6-B1C8F426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940F-BCA3-DC82-0C41-8BADB63F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41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8FC9-5F84-CFD8-94E3-332D64FF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E9D37-1F42-E32F-A556-26B89F6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4C16-9431-DEDD-EC9A-2B6D606A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904D-5B5C-495B-0E96-266E38F1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18E1-9417-05F0-A5ED-6BA055F5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248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2FA5-2399-EE01-3642-8E38D2D2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3F15-B5DA-F055-1A37-5E3459D1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D89E4-77D6-04FA-6B7D-A68E9FCDC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ADA30-0A5E-C645-D761-F4938A31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5532-8AFB-144B-38E0-1CA70E9A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DA73-16B6-5DB5-EA4D-B5C01800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15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5F4E-686A-2330-A10B-70573A03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57E62-A906-5211-9E99-6AF7B531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CC7F5-E850-68FF-F557-A4B5F75D4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B7DF-925E-CE56-D00C-6E4FCE449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7E62F-A6C8-330F-5FD6-AE0A01B58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2124A-B9D9-4BC9-0F79-180AE6E4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AF9E3-8674-4288-7BE2-6D6118FC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24399-80FA-AF46-6C26-FF687AA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53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118A-9DF5-B6C7-E374-562512EB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0EA18-A4EC-843E-C41E-CA9E6ECD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09C1-0A0F-FE28-94F6-BFD59CDC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AF5FB-7511-81E8-3770-4FED8473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45DD2-EB26-C4E3-F3E7-49849013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E6E89-0250-6E4B-0501-1564ED94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56316-B9AB-E883-351A-F73BC8A0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785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B1EF-1843-2FCF-CDC4-C18C5865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ABBE-62F0-0ECD-F9C2-CC112E346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17E7F-BBFD-F79D-DFDA-37DFDA3A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3EAE7-3442-6F31-511A-7BC3FCEB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E2CE-996B-9D33-2AB6-BC886C2C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B7936-89A0-C929-9342-575295ED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435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3E7E-9D56-642C-2AEB-6B241E7F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D269A-A279-B74F-1241-D29FD06F9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584E7-B4FE-3647-C0E0-F2180A77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61F2-52E1-864B-B38E-4D457F33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2AD60-3B3F-85E3-BE25-8EAB051A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AFF5D-AEC8-BD3B-C70F-4D32D034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375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632A8-4B55-E8EF-C1C8-CB9A62F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9126E-A4AA-79EF-ED1F-22A8B88E1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AAE1-2E9C-9DF3-A7F0-F59FEC54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0C69-5418-4382-AB83-8080E8F93DEB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F5E-2E42-A2CB-3067-501E6BC05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98D9F-D155-C980-51D4-89F29D93D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C0B3-B345-4A99-BF12-75A9B2BC73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56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iqbalelbadra/Binar-Gold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17" cy="687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80483"/>
            <a:ext cx="1318932" cy="3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0"/>
          <p:cNvSpPr txBox="1"/>
          <p:nvPr/>
        </p:nvSpPr>
        <p:spPr>
          <a:xfrm>
            <a:off x="7109600" y="4954800"/>
            <a:ext cx="4000000" cy="8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40"/>
          <p:cNvSpPr txBox="1"/>
          <p:nvPr/>
        </p:nvSpPr>
        <p:spPr>
          <a:xfrm>
            <a:off x="1969925" y="1903200"/>
            <a:ext cx="8556000" cy="266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400"/>
            </a:pPr>
            <a:r>
              <a:rPr lang="en" sz="4133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Science Challenge Gold</a:t>
            </a:r>
            <a:endParaRPr sz="4133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Iqbal Ahdagita Elbadra</a:t>
            </a:r>
          </a:p>
          <a:p>
            <a:pPr algn="ctr">
              <a:lnSpc>
                <a:spcPct val="115000"/>
              </a:lnSpc>
              <a:buClr>
                <a:srgbClr val="000000"/>
              </a:buClr>
              <a:buSzPts val="1400"/>
            </a:pPr>
            <a:endParaRPr lang="en"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ID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https://github.com/iqbalelbadra/Binar-Gold</a:t>
            </a:r>
            <a:endParaRPr sz="2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186108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700" y="744300"/>
            <a:ext cx="4748872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API Flask + Swagger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API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mengakses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program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dibuat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3 API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cleansing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File Processing :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mengupload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database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extention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.csv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maka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proses dan di cleansing, database WAJIB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mempunyai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kolom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“Tweet”. 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Input Processing : User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diminta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memasukan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cleansing. Lalu data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masuk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database.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Reading Index Database :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Mencari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di database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index/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nomor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user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diminta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memasukkan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no index,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dijalankan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maka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muncul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nomor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text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sebelum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clean, dan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clean.</a:t>
            </a: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8F9C8D3-9962-8D58-C4B0-DB0C5CEF2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974" y="825046"/>
            <a:ext cx="6242434" cy="57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3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186108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700" y="744300"/>
            <a:ext cx="4748872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API Flask + Swagger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Berikut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Cleansing Input dan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Membaca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database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index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nomor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tertentu</a:t>
            </a:r>
            <a:endParaRPr lang="en-ID" sz="14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6CA351-EF00-A27A-1EC5-C2C07CD10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876" y="863125"/>
            <a:ext cx="3653719" cy="18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07BD29-0582-E47C-7033-A9FE42D88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126" y="2693166"/>
            <a:ext cx="3724853" cy="1082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A90FCC-297C-3623-9793-4D8BCD66E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876" y="3718681"/>
            <a:ext cx="3724853" cy="1952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1FBF52-04E4-DD63-CDC6-568DFC8A42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7741" y="5539050"/>
            <a:ext cx="3625238" cy="10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2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186108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700" y="744300"/>
            <a:ext cx="4748872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Kata yang 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sering</a:t>
            </a: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keluar</a:t>
            </a: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WordCloud</a:t>
            </a: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Word Cloud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kata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sering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keluar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di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sebelah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kanan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kata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sering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keluar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sebelum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di cleansing. 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Sedangkan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kanan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bawah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kata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sering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keluar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di cleansing. </a:t>
            </a: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CD66101-721F-C33E-1BFB-6609931B4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34" y="957758"/>
            <a:ext cx="5240388" cy="2669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870E9-391F-588B-F90A-B27F99BD9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032" y="3967826"/>
            <a:ext cx="5252992" cy="2669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FF6130-8866-D69D-1D83-9CCCE3126A89}"/>
              </a:ext>
            </a:extLst>
          </p:cNvPr>
          <p:cNvSpPr txBox="1"/>
          <p:nvPr/>
        </p:nvSpPr>
        <p:spPr>
          <a:xfrm>
            <a:off x="6359032" y="602345"/>
            <a:ext cx="4418175" cy="3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8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Sebelum</a:t>
            </a:r>
            <a:r>
              <a:rPr lang="en-US" sz="18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di Cleansing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09FB9-5942-D7B7-7F2C-FF5129D84F2F}"/>
              </a:ext>
            </a:extLst>
          </p:cNvPr>
          <p:cNvSpPr txBox="1"/>
          <p:nvPr/>
        </p:nvSpPr>
        <p:spPr>
          <a:xfrm>
            <a:off x="6359032" y="3579515"/>
            <a:ext cx="4418175" cy="3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8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Setelah</a:t>
            </a:r>
            <a:r>
              <a:rPr lang="en-US" sz="18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di Cleansing</a:t>
            </a:r>
          </a:p>
        </p:txBody>
      </p:sp>
    </p:spTree>
    <p:extLst>
      <p:ext uri="{BB962C8B-B14F-4D97-AF65-F5344CB8AC3E}">
        <p14:creationId xmlns:p14="http://schemas.microsoft.com/office/powerpoint/2010/main" val="357070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186108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Kesimpulan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61343" y="744285"/>
            <a:ext cx="11269313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endParaRPr lang="en-US" sz="16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 13,169 Tweets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5561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42 % hate speech dan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diantaranya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3294 tweets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berkata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kasar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juga 496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hatespeech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perlu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ditindaklanjuti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karena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mempunyai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unsur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kekuatan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hatespeech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sangat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Korelasi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sebesar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0,64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antara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HS_Individual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HS_Other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adanya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hubungan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signifikan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antara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kedua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variabel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konteks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psikologi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temuan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mengarah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kemungkinan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adanya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kecenderungan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kepribadian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sadisme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individu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terlibat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perilaku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hatespeech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Kepribadian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sadisme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mencerminkan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dorongan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individu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memperoleh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kepuasan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kesenangan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menyebabkan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penderitaan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pada orang lain.</a:t>
            </a: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memodifikasi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kalimat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hatespeech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menghapus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kalimat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kasar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mengubah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kalimat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alay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kalimat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baku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serta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membersihkan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kalimat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tanda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baca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adanya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API Documentation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maka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membantu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programmer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memanfaatkan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program cleansing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Bahasa Indonesia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nantinya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bisa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dimanfaatkan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lagi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Learning.</a:t>
            </a: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endParaRPr lang="en-ID" sz="14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7560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186108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Rekomendasi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61343" y="744285"/>
            <a:ext cx="11269313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endParaRPr lang="en-US" sz="16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bersosial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media,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undang-undang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ITE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berlaku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Diharapkan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bisa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bijak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beraktivitas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Jika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mendapatkan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akun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memicu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kebencian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bisa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mengatasinya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melaporkan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pihak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developer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aplikasi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Pentingnya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pendidikan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etika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media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semakin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nyata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menghadapi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fenomena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kebencian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semakin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meluas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Melalui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pendidikan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etika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media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individu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memperoleh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pemahaman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tentang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bagaimana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platform media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bertanggung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jawab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menghormati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kebebasan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berekspresi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tanpa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melampaui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batas-batas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mengarah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kebencian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membangun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budaya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online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inklusif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saling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menghormati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demikian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pendidikan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etika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media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landasan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mempromosikan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penggunaan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media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sehat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membantu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mengurangi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penyebaran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kebencian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mendorong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hubungan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harmonis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ruang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digital.</a:t>
            </a: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0888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/>
        </p:nvSpPr>
        <p:spPr>
          <a:xfrm>
            <a:off x="646167" y="1748933"/>
            <a:ext cx="5532800" cy="3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 kasih</a:t>
            </a:r>
            <a:endParaRPr sz="2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30" name="Google Shape;33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3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80483"/>
            <a:ext cx="1318932" cy="38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55"/>
          <p:cNvCxnSpPr/>
          <p:nvPr/>
        </p:nvCxnSpPr>
        <p:spPr>
          <a:xfrm flipH="1">
            <a:off x="2102167" y="569467"/>
            <a:ext cx="7930400" cy="31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p55"/>
          <p:cNvSpPr txBox="1"/>
          <p:nvPr/>
        </p:nvSpPr>
        <p:spPr>
          <a:xfrm>
            <a:off x="604500" y="203267"/>
            <a:ext cx="541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867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34" name="Google Shape;334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9535" y="1106234"/>
            <a:ext cx="6542968" cy="4987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9;p55">
            <a:extLst>
              <a:ext uri="{FF2B5EF4-FFF2-40B4-BE49-F238E27FC236}">
                <a16:creationId xmlns:a16="http://schemas.microsoft.com/office/drawing/2014/main" id="{82DABA54-FCEF-C98E-CF2C-08A5E4D700F8}"/>
              </a:ext>
            </a:extLst>
          </p:cNvPr>
          <p:cNvSpPr txBox="1"/>
          <p:nvPr/>
        </p:nvSpPr>
        <p:spPr>
          <a:xfrm>
            <a:off x="1747942" y="2250236"/>
            <a:ext cx="4149600" cy="27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 kasih</a:t>
            </a:r>
            <a:endParaRPr sz="21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203200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Pendahuluan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699" y="744300"/>
            <a:ext cx="11183855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4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Twitter</a:t>
            </a:r>
            <a:endParaRPr lang="en" sz="1467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Penggunaan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Twitter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semakin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meluas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tetapi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seringkali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terjadi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masalah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konten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tweet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mengandung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kata-kata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kasar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pelecehan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bahasa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alay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(slang)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pantas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Konten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menurunkan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kualitas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interaksi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online. Oleh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karena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penting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mekanisme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membersihkan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memfilter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konten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tweet agar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aman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nyaman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bagi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mengatasi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masalah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pembersihan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filterisasi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kalimat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tweet.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metode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pemrosesan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menghilangkan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kata-kata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kasar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pelecehan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serta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bahasa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alay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tweet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sehingga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meningkatkan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kualitas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pengalaman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Twitter.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Twitter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berinteraksi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lingkungan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online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terhindar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konten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merugikan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Pembersihan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tweet abusive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alay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membantu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menciptakan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lingkungan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baik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meminimalkan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dampak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negatif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mendorong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etika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penggunaan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media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baik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67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203200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Pendahuluan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699" y="744300"/>
            <a:ext cx="11183855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Rumusan</a:t>
            </a: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Masalah</a:t>
            </a:r>
            <a:endParaRPr lang="en" sz="1467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Bagaimana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cara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memahami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tweet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Ditujukan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kepada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siapa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hate speech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topik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saja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paling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hate speech ?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endParaRPr lang="en-ID" sz="1467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Tujuan</a:t>
            </a:r>
            <a:endParaRPr lang="en" sz="1467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Menyaring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agar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sopan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rapi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baku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Mengetahui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berapa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siapa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saja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target hate speech.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endParaRPr sz="1467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2821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203200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 Penelitian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699" y="744300"/>
            <a:ext cx="11183855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Technology yang 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dipakai</a:t>
            </a:r>
            <a:endParaRPr lang="en" sz="16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Python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sebagai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bahasa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utama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Flask dan Swagger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menampilkan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API.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Pengolahan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manipulasi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dilakukan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pandas,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sementara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visualisasi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matplotlib dan seaborn.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lang="en" sz="18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Analisi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terdiri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3 dataset :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Data.csv -&gt;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tentang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tweet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abusive.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Abusive.csv -&gt;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kumpulan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kata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kasar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abusive.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New_kamuslaya.csv -&gt;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tentang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kumpulan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kata slang /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alay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transformasi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formal/normal.</a:t>
            </a: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400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203200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 Penelitian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699" y="744300"/>
            <a:ext cx="5090705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lang="en" sz="18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endParaRPr lang="en-ID" sz="1467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Data.csv -&gt;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Terdiri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total 13169 Tweets data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null.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berarti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diperlukan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menghapus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mengisi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kosong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duplikat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1A221FC-EFAA-1B68-3AED-31D864B4C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738" y="744285"/>
            <a:ext cx="3660426" cy="3321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1D18B-5D0A-9C86-7956-B764CCD1D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065" y="4066003"/>
            <a:ext cx="2455135" cy="23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203200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 Penelitian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700" y="744300"/>
            <a:ext cx="5868372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Visual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Pada diagram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lingkaran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samping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kanan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diketahui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bahwa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total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13,169 Tweets.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unsur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hate speech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5561 (42%) dan non hate speech 7607 (57%).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Sedangkan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tweets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juga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didapatkan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bahwa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3294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mengandung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unsur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kasar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ujian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kebencian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lalu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1747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mengandung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kata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kasar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saja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dan 5860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kasar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2E3BC7C-8C93-661A-3EE2-697452626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1" y="3880374"/>
            <a:ext cx="4136940" cy="2647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F2FC2-0527-DA84-1A61-6760A4ED3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514" y="907776"/>
            <a:ext cx="4293626" cy="29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203200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 Penelitian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700" y="744300"/>
            <a:ext cx="5868372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Visual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Pada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grafik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lingkaran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kanan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menunjukan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tweets hate speech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ditargetkan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individual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sebanyak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3575,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suatu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kelompok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sebesar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1986.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Lalu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grafik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kanan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bawah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menunjukan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seberapa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kuat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unsur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hatespeech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yaitu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weak, moderate, weak dan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ditargetkan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topik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mana, religion, race,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pyshical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gender,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others.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angka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grafik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ditemukan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bahwa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topik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other yang paling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mendapatkan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unsur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hatespeech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kekuatan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strong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sebanyak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272, moderate 933, dan weak 2535.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Semua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kekuatan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paling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OTHER. </a:t>
            </a: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F27E308-C4DA-FA05-55C3-DF16830D4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559" y="921569"/>
            <a:ext cx="4256581" cy="263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48B0D-80D9-5B2C-3CE6-EEE65A8EE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295" y="3502015"/>
            <a:ext cx="4025845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1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203200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 Penelitian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700" y="744300"/>
            <a:ext cx="5868372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Visual - 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Korelasi</a:t>
            </a:r>
            <a:endParaRPr lang="en-US" sz="16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Cek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kolerasi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heatmap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antar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hatespeech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individual, group, race, physical, gender, dan other.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 heatmaps data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diatas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kolerasi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paling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besar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antara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Individual dan Other,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sebesar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0.64,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berarti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menunjukkan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adanya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keterkaitan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pola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sama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antara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67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kedua</a:t>
            </a:r>
            <a:r>
              <a:rPr lang="en-ID" sz="1467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variable.</a:t>
            </a: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C80C557-CD3D-1899-E180-DF999E317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488" y="1253410"/>
            <a:ext cx="5419847" cy="47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0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901" y="186108"/>
            <a:ext cx="3160089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8967" y="394652"/>
            <a:ext cx="1318933" cy="3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605833" y="192533"/>
            <a:ext cx="333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 Penelitian</a:t>
            </a:r>
            <a:endParaRPr sz="2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9700" y="744300"/>
            <a:ext cx="4748872" cy="5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Text Cleansing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Maka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tweets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pada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harus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disaring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bersihkan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agar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menimbulkan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masalah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Adapun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alur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membersihkan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: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 di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ubah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huruf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kecil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Mengubah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email dan no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telepon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tulisan “email” dan “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nomor_telepon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Membuang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semua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tanda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baca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link,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kata “user”, kata “rt” dan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\n (yang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berarti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enter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new line).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Hilangkan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kalimat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kasar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/abusive.</a:t>
            </a:r>
          </a:p>
          <a:p>
            <a:pPr marL="342900" indent="-342900"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  <a:buAutoNum type="arabicPeriod"/>
            </a:pP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Mengganti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kata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alay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baku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endParaRPr lang="en-ID" sz="14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Gambar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disamping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kanan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text cleansing yang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dijelaskan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4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diatas</a:t>
            </a:r>
            <a:r>
              <a:rPr lang="en-ID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3937833" y="569533"/>
            <a:ext cx="6094800" cy="48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167676E-A261-4C07-D4AB-234AC336C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72" y="1594417"/>
            <a:ext cx="6562622" cy="42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0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1117</Words>
  <Application>Microsoft Office PowerPoint</Application>
  <PresentationFormat>Widescreen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Montserrat Black</vt:lpstr>
      <vt:lpstr>Montserrat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Nita Lutfiani</dc:creator>
  <cp:lastModifiedBy>Nita Lutfiani</cp:lastModifiedBy>
  <cp:revision>7</cp:revision>
  <dcterms:created xsi:type="dcterms:W3CDTF">2023-07-09T23:35:05Z</dcterms:created>
  <dcterms:modified xsi:type="dcterms:W3CDTF">2023-07-10T12:51:21Z</dcterms:modified>
</cp:coreProperties>
</file>