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5" r:id="rId6"/>
    <p:sldId id="258" r:id="rId7"/>
    <p:sldId id="260" r:id="rId8"/>
    <p:sldId id="262" r:id="rId9"/>
    <p:sldId id="266" r:id="rId10"/>
    <p:sldId id="26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696" y="1998408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3716591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EFF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5" y="25383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75736"/>
            <a:ext cx="8246070" cy="350274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536" y="539272"/>
            <a:ext cx="669535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284" y="1268361"/>
            <a:ext cx="6717890" cy="342013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2740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206" y="356023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Smart Home System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0A8939-9F1D-F909-BA58-A1262F217865}"/>
              </a:ext>
            </a:extLst>
          </p:cNvPr>
          <p:cNvSpPr txBox="1"/>
          <p:nvPr/>
        </p:nvSpPr>
        <p:spPr>
          <a:xfrm>
            <a:off x="1962866" y="1248810"/>
            <a:ext cx="4585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Hardware </a:t>
            </a:r>
            <a:r>
              <a:rPr lang="de-DE" sz="2800" dirty="0" err="1"/>
              <a:t>Needed</a:t>
            </a:r>
            <a:r>
              <a:rPr lang="de-DE" sz="28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3CFC02-098E-85D7-C287-B1A30B882CA6}"/>
              </a:ext>
            </a:extLst>
          </p:cNvPr>
          <p:cNvSpPr txBox="1"/>
          <p:nvPr/>
        </p:nvSpPr>
        <p:spPr>
          <a:xfrm>
            <a:off x="1643170" y="2461317"/>
            <a:ext cx="5823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ESP32</a:t>
            </a:r>
          </a:p>
          <a:p>
            <a:pPr marL="285750" indent="-285750">
              <a:buFontTx/>
              <a:buChar char="-"/>
            </a:pPr>
            <a:r>
              <a:rPr lang="de-DE" dirty="0"/>
              <a:t>LED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Breadboard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Android Mobile Phone (App)</a:t>
            </a:r>
          </a:p>
          <a:p>
            <a:pPr marL="285750" indent="-285750">
              <a:buFontTx/>
              <a:buChar char="-"/>
            </a:pPr>
            <a:r>
              <a:rPr lang="de-DE" dirty="0"/>
              <a:t>Male/</a:t>
            </a:r>
            <a:r>
              <a:rPr lang="de-DE" dirty="0" err="1"/>
              <a:t>Female</a:t>
            </a:r>
            <a:r>
              <a:rPr lang="de-DE" dirty="0"/>
              <a:t> </a:t>
            </a:r>
            <a:r>
              <a:rPr lang="de-DE" dirty="0" err="1"/>
              <a:t>Wires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19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75F68-7F05-46B8-2654-074D117C21DC}"/>
              </a:ext>
            </a:extLst>
          </p:cNvPr>
          <p:cNvSpPr txBox="1"/>
          <p:nvPr/>
        </p:nvSpPr>
        <p:spPr>
          <a:xfrm>
            <a:off x="1980054" y="1993805"/>
            <a:ext cx="510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THANK YOU FOR YOUR ATTENTION</a:t>
            </a:r>
          </a:p>
          <a:p>
            <a:pPr algn="ctr"/>
            <a:endParaRPr lang="de-DE" sz="2800" dirty="0"/>
          </a:p>
          <a:p>
            <a:pPr algn="ctr"/>
            <a:r>
              <a:rPr lang="de-DE" sz="2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8658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r>
              <a:rPr lang="en-US" dirty="0"/>
              <a:t>Solution = Smart Home</a:t>
            </a:r>
          </a:p>
          <a:p>
            <a:r>
              <a:rPr lang="en-US" dirty="0"/>
              <a:t>Choices For System Communication Used</a:t>
            </a:r>
          </a:p>
          <a:p>
            <a:r>
              <a:rPr lang="en-US" dirty="0"/>
              <a:t>Reasons of Choices</a:t>
            </a:r>
          </a:p>
          <a:p>
            <a:r>
              <a:rPr lang="en-US" dirty="0"/>
              <a:t>Diagrams – Use Case, Requirement</a:t>
            </a:r>
          </a:p>
          <a:p>
            <a:r>
              <a:rPr lang="en-US" dirty="0"/>
              <a:t>Implementation </a:t>
            </a:r>
            <a:r>
              <a:rPr lang="en-US"/>
              <a:t>and Hardware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18155" y="1723364"/>
            <a:ext cx="6717890" cy="3420136"/>
          </a:xfrm>
        </p:spPr>
        <p:txBody>
          <a:bodyPr/>
          <a:lstStyle/>
          <a:p>
            <a:r>
              <a:rPr lang="en-US" dirty="0"/>
              <a:t>Switches hard to access</a:t>
            </a:r>
          </a:p>
          <a:p>
            <a:r>
              <a:rPr lang="en-US" dirty="0"/>
              <a:t>Not energy and cost efficient</a:t>
            </a:r>
          </a:p>
          <a:p>
            <a:r>
              <a:rPr lang="en-US" dirty="0"/>
              <a:t>Careless or human mistakes – forgetfulness</a:t>
            </a:r>
          </a:p>
          <a:p>
            <a:r>
              <a:rPr lang="en-US" dirty="0"/>
              <a:t>Less convenient especially elder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93EF-B9F4-CB82-822D-1B1490D8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EC77-A53A-A3D1-0C57-4030F162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Smart </a:t>
            </a:r>
            <a:r>
              <a:rPr lang="de-DE" b="1" dirty="0" err="1"/>
              <a:t>Lamp</a:t>
            </a:r>
            <a:endParaRPr lang="de-DE" b="1" dirty="0"/>
          </a:p>
          <a:p>
            <a:r>
              <a:rPr lang="de-DE" dirty="0"/>
              <a:t>Smart Door lock</a:t>
            </a:r>
          </a:p>
          <a:p>
            <a:r>
              <a:rPr lang="de-DE" dirty="0"/>
              <a:t>Smart </a:t>
            </a:r>
            <a:r>
              <a:rPr lang="de-DE" dirty="0" err="1"/>
              <a:t>Window</a:t>
            </a:r>
            <a:endParaRPr lang="de-DE" dirty="0"/>
          </a:p>
          <a:p>
            <a:r>
              <a:rPr lang="de-DE" dirty="0"/>
              <a:t>Smart </a:t>
            </a:r>
            <a:r>
              <a:rPr lang="de-DE" dirty="0" err="1"/>
              <a:t>heating</a:t>
            </a:r>
            <a:r>
              <a:rPr lang="de-DE" dirty="0"/>
              <a:t> and </a:t>
            </a:r>
            <a:r>
              <a:rPr lang="de-DE" dirty="0" err="1"/>
              <a:t>cooling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0" indent="0" algn="ctr">
              <a:buNone/>
            </a:pPr>
            <a:r>
              <a:rPr lang="de-DE" dirty="0">
                <a:solidFill>
                  <a:srgbClr val="FFFF00"/>
                </a:solidFill>
              </a:rPr>
              <a:t>All </a:t>
            </a:r>
            <a:r>
              <a:rPr lang="de-DE" dirty="0" err="1">
                <a:solidFill>
                  <a:srgbClr val="FFFF00"/>
                </a:solidFill>
              </a:rPr>
              <a:t>can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 err="1">
                <a:solidFill>
                  <a:srgbClr val="FFFF00"/>
                </a:solidFill>
              </a:rPr>
              <a:t>be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 err="1">
                <a:solidFill>
                  <a:srgbClr val="FFFF00"/>
                </a:solidFill>
              </a:rPr>
              <a:t>realised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 err="1">
                <a:solidFill>
                  <a:srgbClr val="FFFF00"/>
                </a:solidFill>
              </a:rPr>
              <a:t>by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 err="1">
                <a:solidFill>
                  <a:srgbClr val="FFFF00"/>
                </a:solidFill>
              </a:rPr>
              <a:t>having</a:t>
            </a:r>
            <a:r>
              <a:rPr lang="de-DE" dirty="0">
                <a:solidFill>
                  <a:srgbClr val="FFFF00"/>
                </a:solidFill>
              </a:rPr>
              <a:t> a smart </a:t>
            </a:r>
            <a:r>
              <a:rPr lang="de-DE" dirty="0" err="1">
                <a:solidFill>
                  <a:srgbClr val="FFFF00"/>
                </a:solidFill>
              </a:rPr>
              <a:t>home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 err="1">
                <a:solidFill>
                  <a:srgbClr val="FFFF00"/>
                </a:solidFill>
              </a:rPr>
              <a:t>system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41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28FC-8A61-8DF2-4ABA-403E6747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940" y="2351835"/>
            <a:ext cx="6627627" cy="1504239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Smart Light</a:t>
            </a:r>
          </a:p>
        </p:txBody>
      </p:sp>
    </p:spTree>
    <p:extLst>
      <p:ext uri="{BB962C8B-B14F-4D97-AF65-F5344CB8AC3E}">
        <p14:creationId xmlns:p14="http://schemas.microsoft.com/office/powerpoint/2010/main" val="168563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433" y="1032050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Choices For System Communication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3826E-AE2F-A9C7-7A5F-22FA6D3434C0}"/>
              </a:ext>
            </a:extLst>
          </p:cNvPr>
          <p:cNvSpPr txBox="1"/>
          <p:nvPr/>
        </p:nvSpPr>
        <p:spPr>
          <a:xfrm>
            <a:off x="987724" y="2330689"/>
            <a:ext cx="726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Classic Bluetooth</a:t>
            </a:r>
          </a:p>
          <a:p>
            <a:pPr marL="285750" indent="-285750">
              <a:buFontTx/>
              <a:buChar char="-"/>
            </a:pPr>
            <a:r>
              <a:rPr lang="de-DE" dirty="0"/>
              <a:t>Wifi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Zigbee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/>
              <a:t>Bluetooth Low Energy (BLE)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11636B-05B1-32A7-4669-20A1186DA579}"/>
              </a:ext>
            </a:extLst>
          </p:cNvPr>
          <p:cNvSpPr txBox="1"/>
          <p:nvPr/>
        </p:nvSpPr>
        <p:spPr>
          <a:xfrm>
            <a:off x="1873489" y="1145682"/>
            <a:ext cx="5641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Reasons Behind It: Why We Chose BLE?</a:t>
            </a:r>
            <a:endParaRPr lang="de-DE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A08BE-E752-F405-10C4-462D42D4AA14}"/>
              </a:ext>
            </a:extLst>
          </p:cNvPr>
          <p:cNvSpPr txBox="1"/>
          <p:nvPr/>
        </p:nvSpPr>
        <p:spPr>
          <a:xfrm>
            <a:off x="1045029" y="1918177"/>
            <a:ext cx="6937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arial" panose="020B0604020202020204" pitchFamily="34" charset="0"/>
              </a:rPr>
              <a:t>O</a:t>
            </a:r>
            <a:r>
              <a:rPr lang="en-US" b="1" i="0" dirty="0">
                <a:effectLst/>
                <a:latin typeface="arial" panose="020B0604020202020204" pitchFamily="34" charset="0"/>
              </a:rPr>
              <a:t>ffers very low power consumption - battery life can be very long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i="0" dirty="0">
                <a:effectLst/>
                <a:latin typeface="arial" panose="020B0604020202020204" pitchFamily="34" charset="0"/>
              </a:rPr>
              <a:t> </a:t>
            </a:r>
            <a:r>
              <a:rPr lang="de-DE" b="1" dirty="0" err="1">
                <a:latin typeface="arial" panose="020B0604020202020204" pitchFamily="34" charset="0"/>
              </a:rPr>
              <a:t>C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heaper</a:t>
            </a:r>
            <a:r>
              <a:rPr lang="de-DE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cost</a:t>
            </a:r>
            <a:endParaRPr lang="de-DE" b="1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b="1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i="0" dirty="0" err="1">
                <a:effectLst/>
                <a:latin typeface="arial" panose="020B0604020202020204" pitchFamily="34" charset="0"/>
              </a:rPr>
              <a:t>Suitable</a:t>
            </a:r>
            <a:r>
              <a:rPr lang="de-DE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range</a:t>
            </a:r>
            <a:r>
              <a:rPr lang="de-DE" b="1" i="0" dirty="0">
                <a:effectLst/>
                <a:latin typeface="arial" panose="020B0604020202020204" pitchFamily="34" charset="0"/>
              </a:rPr>
              <a:t> 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atin typeface="arial" panose="020B0604020202020204" pitchFamily="34" charset="0"/>
              </a:rPr>
              <a:t>Less Complex - d</a:t>
            </a:r>
            <a:r>
              <a:rPr lang="en-US" b="1" i="0" dirty="0">
                <a:effectLst/>
                <a:latin typeface="arial" panose="020B0604020202020204" pitchFamily="34" charset="0"/>
              </a:rPr>
              <a:t>oes not need to exchange large amounts of data exchange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86A85-E8B3-16E0-682A-197E6270DDBF}"/>
              </a:ext>
            </a:extLst>
          </p:cNvPr>
          <p:cNvSpPr txBox="1"/>
          <p:nvPr/>
        </p:nvSpPr>
        <p:spPr>
          <a:xfrm>
            <a:off x="1980536" y="539272"/>
            <a:ext cx="6695352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EBA65D-F8CC-88D1-2776-575D7D56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4" y="1268360"/>
            <a:ext cx="5727327" cy="3710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295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4DB5-E7D8-2F95-19E7-0B1C78E0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21" y="253834"/>
            <a:ext cx="8259098" cy="763526"/>
          </a:xfrm>
        </p:spPr>
        <p:txBody>
          <a:bodyPr>
            <a:normAutofit/>
          </a:bodyPr>
          <a:lstStyle/>
          <a:p>
            <a:r>
              <a:rPr lang="de-DE" sz="3200" dirty="0" err="1"/>
              <a:t>Requirement</a:t>
            </a:r>
            <a:r>
              <a:rPr lang="de-DE" sz="3200" dirty="0"/>
              <a:t> </a:t>
            </a:r>
            <a:r>
              <a:rPr lang="de-DE" sz="3200" dirty="0" err="1"/>
              <a:t>Diagram</a:t>
            </a:r>
            <a:endParaRPr lang="de-DE" sz="32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246B8D-0410-5730-5B12-01B61123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" y="1276350"/>
            <a:ext cx="8126139" cy="3613316"/>
          </a:xfrm>
        </p:spPr>
      </p:pic>
    </p:spTree>
    <p:extLst>
      <p:ext uri="{BB962C8B-B14F-4D97-AF65-F5344CB8AC3E}">
        <p14:creationId xmlns:p14="http://schemas.microsoft.com/office/powerpoint/2010/main" val="24489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(16:9)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</vt:lpstr>
      <vt:lpstr>Calibri</vt:lpstr>
      <vt:lpstr>Office Theme</vt:lpstr>
      <vt:lpstr>Smart Home System  </vt:lpstr>
      <vt:lpstr>Contents</vt:lpstr>
      <vt:lpstr>Problem Statement</vt:lpstr>
      <vt:lpstr>Solution?</vt:lpstr>
      <vt:lpstr>Implementation Of Smart Light</vt:lpstr>
      <vt:lpstr>Choices For System Communication Used</vt:lpstr>
      <vt:lpstr>PowerPoint Presentation</vt:lpstr>
      <vt:lpstr>PowerPoint Presentation</vt:lpstr>
      <vt:lpstr>Requirement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2022-05-18T15:37:21Z</dcterms:modified>
</cp:coreProperties>
</file>