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5"/>
  </p:notesMasterIdLst>
  <p:sldIdLst>
    <p:sldId id="256" r:id="rId2"/>
    <p:sldId id="259" r:id="rId3"/>
    <p:sldId id="319" r:id="rId4"/>
    <p:sldId id="260" r:id="rId5"/>
    <p:sldId id="336" r:id="rId6"/>
    <p:sldId id="285" r:id="rId7"/>
    <p:sldId id="320" r:id="rId8"/>
    <p:sldId id="302" r:id="rId9"/>
    <p:sldId id="304" r:id="rId10"/>
    <p:sldId id="317" r:id="rId11"/>
    <p:sldId id="286" r:id="rId12"/>
    <p:sldId id="287" r:id="rId13"/>
    <p:sldId id="288" r:id="rId14"/>
    <p:sldId id="289" r:id="rId15"/>
    <p:sldId id="294" r:id="rId16"/>
    <p:sldId id="292" r:id="rId17"/>
    <p:sldId id="290" r:id="rId18"/>
    <p:sldId id="291" r:id="rId19"/>
    <p:sldId id="293" r:id="rId20"/>
    <p:sldId id="295" r:id="rId21"/>
    <p:sldId id="296" r:id="rId22"/>
    <p:sldId id="298" r:id="rId23"/>
    <p:sldId id="297" r:id="rId24"/>
    <p:sldId id="299" r:id="rId25"/>
    <p:sldId id="300" r:id="rId26"/>
    <p:sldId id="301" r:id="rId27"/>
    <p:sldId id="316" r:id="rId28"/>
    <p:sldId id="303" r:id="rId29"/>
    <p:sldId id="337" r:id="rId30"/>
    <p:sldId id="315" r:id="rId31"/>
    <p:sldId id="305" r:id="rId32"/>
    <p:sldId id="324" r:id="rId33"/>
    <p:sldId id="306" r:id="rId34"/>
    <p:sldId id="325" r:id="rId35"/>
    <p:sldId id="307" r:id="rId36"/>
    <p:sldId id="326" r:id="rId37"/>
    <p:sldId id="309" r:id="rId38"/>
    <p:sldId id="327" r:id="rId39"/>
    <p:sldId id="310" r:id="rId40"/>
    <p:sldId id="328" r:id="rId41"/>
    <p:sldId id="311" r:id="rId42"/>
    <p:sldId id="329" r:id="rId43"/>
    <p:sldId id="312" r:id="rId44"/>
    <p:sldId id="330" r:id="rId45"/>
    <p:sldId id="313" r:id="rId46"/>
    <p:sldId id="331" r:id="rId47"/>
    <p:sldId id="314" r:id="rId48"/>
    <p:sldId id="332" r:id="rId49"/>
    <p:sldId id="321" r:id="rId50"/>
    <p:sldId id="333" r:id="rId51"/>
    <p:sldId id="322" r:id="rId52"/>
    <p:sldId id="334" r:id="rId53"/>
    <p:sldId id="323" r:id="rId54"/>
    <p:sldId id="335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43"/>
    <a:srgbClr val="E7FF01"/>
    <a:srgbClr val="5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A0793-9042-4165-8889-9D08EFC6B45F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6A0D1-A1EE-462D-A4F0-6606CF58A2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2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6A0D1-A1EE-462D-A4F0-6606CF58A2F1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37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4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30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19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1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4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37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869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0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1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06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81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1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6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2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D7A1-15CE-41B7-BE05-56FB73D6DD41}" type="datetimeFigureOut">
              <a:rPr lang="id-ID" smtClean="0"/>
              <a:t>16/12/2019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66F4D3-931B-41B4-BB4F-5C94D48BA3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91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565" y="172988"/>
            <a:ext cx="8395229" cy="2136662"/>
          </a:xfrm>
        </p:spPr>
        <p:txBody>
          <a:bodyPr/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: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22858" y="1952358"/>
            <a:ext cx="7766936" cy="3651824"/>
          </a:xfrm>
        </p:spPr>
        <p:txBody>
          <a:bodyPr>
            <a:normAutofit/>
          </a:bodyPr>
          <a:lstStyle/>
          <a:p>
            <a:endParaRPr lang="en-US" sz="3200" b="1" dirty="0">
              <a:ln w="0">
                <a:solidFill>
                  <a:srgbClr val="5C6467"/>
                </a:solidFill>
              </a:ln>
              <a:solidFill>
                <a:srgbClr val="E7FF0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(161111612) Fadil M. Arsyah</a:t>
            </a: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(161112049) Noviyanti Simamora</a:t>
            </a: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(161111841) Ginta Artina Ginting</a:t>
            </a: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(161111124) Steven Claode A T</a:t>
            </a: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(161111868) Muhammad Ibbnuh</a:t>
            </a:r>
          </a:p>
          <a:p>
            <a:r>
              <a:rPr lang="id-ID" sz="2400" dirty="0">
                <a:ln>
                  <a:solidFill>
                    <a:schemeClr val="tx2"/>
                  </a:solidFill>
                </a:ln>
              </a:rPr>
              <a:t>(161110901) Iqbal Gunawan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08FFC2-C1BC-4911-B8D7-474177354746}"/>
              </a:ext>
            </a:extLst>
          </p:cNvPr>
          <p:cNvSpPr txBox="1">
            <a:spLocks/>
          </p:cNvSpPr>
          <p:nvPr/>
        </p:nvSpPr>
        <p:spPr>
          <a:xfrm>
            <a:off x="594565" y="2360669"/>
            <a:ext cx="8395229" cy="213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Mockup</a:t>
            </a:r>
          </a:p>
          <a:p>
            <a:pPr algn="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Atau prototype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13" y="1521204"/>
            <a:ext cx="4901447" cy="4941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Login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0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0499" y="1521206"/>
            <a:ext cx="4864679" cy="49043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Daftar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9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4384" y="1527383"/>
            <a:ext cx="4500816" cy="47024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Menu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xmlns="" id="{7D5461E7-1114-49B7-A644-EEE153458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27383"/>
            <a:ext cx="4500816" cy="4702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571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5114" y="1521205"/>
            <a:ext cx="4874546" cy="4914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Profil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6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206" y="1521205"/>
            <a:ext cx="4722881" cy="4953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Penjelasan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Barang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043" y="1612516"/>
            <a:ext cx="4821043" cy="4860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Daftar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1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954" y="1612516"/>
            <a:ext cx="4823133" cy="4862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1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7157" y="1193485"/>
            <a:ext cx="3933123" cy="5463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Detail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7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3330" y="1612515"/>
            <a:ext cx="4845755" cy="4885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Pembayaran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id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Perancangan aplikasi bahan pangan online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berbasis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web</a:t>
            </a:r>
            <a:r>
              <a:rPr lang="id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di Kota Medan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421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n w="12700">
                  <a:solidFill>
                    <a:srgbClr val="5C6467"/>
                  </a:solidFill>
                </a:ln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Deskripsi</a:t>
            </a:r>
            <a:r>
              <a:rPr lang="en-US" sz="3200" b="1" dirty="0">
                <a:ln w="12700">
                  <a:solidFill>
                    <a:srgbClr val="5C6467"/>
                  </a:solidFill>
                </a:ln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algn="just"/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Aplikasi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ini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berfokus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pada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penjualan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bahan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pangan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secara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online di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kota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Medan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seperti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minyak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makan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beras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cabai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dll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dengan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batasan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masalah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yaitu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bahan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pangan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dijual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dalam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jumlah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besar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(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banyak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)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untuk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acara-acara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tertentu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seperti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acara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pesta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926" y="1612516"/>
            <a:ext cx="4872160" cy="4911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Status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0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0714" y="1542224"/>
            <a:ext cx="6178377" cy="47195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Status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Admin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3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4356" y="1542223"/>
            <a:ext cx="6214735" cy="47473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Konfirmasi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Update Status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Admin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2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5427" y="1542223"/>
            <a:ext cx="6153664" cy="47007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Status Setelah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Admin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4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86143-BF2D-43BE-BF3E-57E4EB3C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5018"/>
            <a:ext cx="8596668" cy="13208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Output Device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8EBB5-418B-4A3E-8698-6BF3EC40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0013"/>
            <a:ext cx="8596668" cy="44967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(Monitor)</a:t>
            </a: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warna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terang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dibandingkan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monitor 					   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tabung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hemar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nyaman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dilihat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ringan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efisien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hemat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Kelemahan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</a:t>
            </a:r>
            <a:r>
              <a:rPr lang="sv-SE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harga lebih mahal dari monitor tabung</a:t>
            </a:r>
          </a:p>
          <a:p>
            <a:pPr marL="0" indent="0">
              <a:buNone/>
            </a:pPr>
            <a:r>
              <a:rPr lang="sv-SE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- sulit diperbaiki ketika rusak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3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6CFC4A-DA20-4D17-A951-A8D1B664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153"/>
            <a:ext cx="8596668" cy="3990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Keyboard</a:t>
            </a:r>
          </a:p>
          <a:p>
            <a:pPr marL="0" indent="0">
              <a:buNone/>
            </a:pP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keyboard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mengirimkan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berupa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huruf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telah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ketikkan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oleh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ketik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kedalam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di proses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menghasilkan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output </a:t>
            </a:r>
          </a:p>
          <a:p>
            <a:pPr marL="0" indent="0">
              <a:buNone/>
            </a:pP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-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membantu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memasukkan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berupa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huruf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angka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dll</a:t>
            </a: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daripada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keyboard on screen,</a:t>
            </a:r>
          </a:p>
          <a:p>
            <a:pPr marL="0" indent="0">
              <a:buNone/>
            </a:pP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perlu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 driver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terlebih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dahulu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(plug n play)</a:t>
            </a:r>
          </a:p>
          <a:p>
            <a:pPr marL="0" indent="0">
              <a:buNone/>
            </a:pP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Kekurangan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-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kabel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rusak</a:t>
            </a: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colokan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USB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mengalami</a:t>
            </a:r>
            <a:r>
              <a:rPr lang="en-ID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D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kerusakan</a:t>
            </a: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0F8978-9210-44FC-A1ED-04465D1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5016"/>
            <a:ext cx="8596668" cy="13208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Input Device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2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E1C38E-6449-4E99-B577-70EBF1FE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5868"/>
            <a:ext cx="8596668" cy="4459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Mouse USB</a:t>
            </a: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mouse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mengirimkan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berupa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perintah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input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kedalam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di proses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menghasilkan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output</a:t>
            </a:r>
          </a:p>
          <a:p>
            <a:pPr marL="0" indent="0">
              <a:buNone/>
            </a:pP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Kelebihan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simpel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praktis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sandingkan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perlu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driver (plug n play)</a:t>
            </a: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port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(Universal Serial Bus)</a:t>
            </a: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atau feedback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cepat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Kekurangan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: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keterbatasan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oleh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panjang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kabel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-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kabel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rusak</a:t>
            </a: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D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AD6CAB4-7860-4964-B2A6-791CD13D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0302"/>
            <a:ext cx="8596668" cy="13208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Input Device (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Lanjutan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212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08FFC2-C1BC-4911-B8D7-474177354746}"/>
              </a:ext>
            </a:extLst>
          </p:cNvPr>
          <p:cNvSpPr txBox="1">
            <a:spLocks/>
          </p:cNvSpPr>
          <p:nvPr/>
        </p:nvSpPr>
        <p:spPr>
          <a:xfrm>
            <a:off x="594565" y="2360669"/>
            <a:ext cx="8395229" cy="213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Colaboration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&amp; </a:t>
            </a:r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Sosial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media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4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Collaboration and social media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Whatsapp</a:t>
            </a:r>
          </a:p>
          <a:p>
            <a:pPr marL="0" indent="0">
              <a:buNone/>
            </a:pPr>
            <a:r>
              <a:rPr lang="id-ID" dirty="0"/>
              <a:t>Dipilih karena lebih memudahkan komunikasi antara konsumen dan supplier apabila terjadi permasalahan, adapun keuntungan dari menggunakan whatsapp adalah dapat melakukan backup chat, dapat mengirimkan file, dapat melakukan panggilan secara gratis.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7" y="3956149"/>
            <a:ext cx="2085213" cy="20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7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5052"/>
            <a:ext cx="8596668" cy="1320800"/>
          </a:xfrm>
        </p:spPr>
        <p:txBody>
          <a:bodyPr>
            <a:normAutofit/>
          </a:bodyPr>
          <a:lstStyle/>
          <a:p>
            <a:r>
              <a:rPr lang="id-ID" dirty="0"/>
              <a:t>Implementasi dan Evaluasi</a:t>
            </a:r>
            <a:br>
              <a:rPr lang="id-ID" dirty="0"/>
            </a:br>
            <a:r>
              <a:rPr lang="id-ID" dirty="0"/>
              <a:t>Tanggal 9 Desember 2019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115642"/>
              </p:ext>
            </p:extLst>
          </p:nvPr>
        </p:nvGraphicFramePr>
        <p:xfrm>
          <a:off x="1005856" y="1915373"/>
          <a:ext cx="9144001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845">
                  <a:extLst>
                    <a:ext uri="{9D8B030D-6E8A-4147-A177-3AD203B41FA5}">
                      <a16:colId xmlns:a16="http://schemas.microsoft.com/office/drawing/2014/main" xmlns="" val="3907024287"/>
                    </a:ext>
                  </a:extLst>
                </a:gridCol>
                <a:gridCol w="2904912">
                  <a:extLst>
                    <a:ext uri="{9D8B030D-6E8A-4147-A177-3AD203B41FA5}">
                      <a16:colId xmlns:a16="http://schemas.microsoft.com/office/drawing/2014/main" xmlns="" val="2021915284"/>
                    </a:ext>
                  </a:extLst>
                </a:gridCol>
                <a:gridCol w="2859189">
                  <a:extLst>
                    <a:ext uri="{9D8B030D-6E8A-4147-A177-3AD203B41FA5}">
                      <a16:colId xmlns:a16="http://schemas.microsoft.com/office/drawing/2014/main" xmlns="" val="3177537919"/>
                    </a:ext>
                  </a:extLst>
                </a:gridCol>
                <a:gridCol w="2710055">
                  <a:extLst>
                    <a:ext uri="{9D8B030D-6E8A-4147-A177-3AD203B41FA5}">
                      <a16:colId xmlns:a16="http://schemas.microsoft.com/office/drawing/2014/main" xmlns="" val="2972256712"/>
                    </a:ext>
                  </a:extLst>
                </a:gridCol>
              </a:tblGrid>
              <a:tr h="296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No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Fitur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Keterangan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Diisi Petugas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22986111"/>
                  </a:ext>
                </a:extLst>
              </a:tr>
              <a:tr h="296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Perbaikan Mockup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Mockup sulit dimengerti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Mockup disederhanakan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63188696"/>
                  </a:ext>
                </a:extLst>
              </a:tr>
              <a:tr h="608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Deskripsi tidak sesuai target penjual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Deskripsi terlalu panjang dan luas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Deskripsi diperbaiki sesuai tujuan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8268078"/>
                  </a:ext>
                </a:extLst>
              </a:tr>
              <a:tr h="920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Perbaikan isi wawancara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Wawancara bertele – tele dan tidak sesuai topik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Wawancara dibuat khusus tentang bahan pangan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30991552"/>
                  </a:ext>
                </a:extLst>
              </a:tr>
              <a:tr h="608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Slide presentasi tidak ergonomis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Ukuran tulisan terlalu kecil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Dibuat agar bisa dibaca mata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50797012"/>
                  </a:ext>
                </a:extLst>
              </a:tr>
              <a:tr h="920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5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Warna mockup tidak menarik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Warna terlalu mencolok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Dimasukkan warna background putih, dan biru tua serta orange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40210873"/>
                  </a:ext>
                </a:extLst>
              </a:tr>
              <a:tr h="920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Link whatsapp belum ada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Tidak ada tempat utk complaint bagi jarak jauh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Dibuat whatsapp untuk memudahkan komunikasi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58326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0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08FFC2-C1BC-4911-B8D7-474177354746}"/>
              </a:ext>
            </a:extLst>
          </p:cNvPr>
          <p:cNvSpPr txBox="1">
            <a:spLocks/>
          </p:cNvSpPr>
          <p:nvPr/>
        </p:nvSpPr>
        <p:spPr>
          <a:xfrm>
            <a:off x="594565" y="2360669"/>
            <a:ext cx="8395229" cy="213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Wawancara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4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08FFC2-C1BC-4911-B8D7-474177354746}"/>
              </a:ext>
            </a:extLst>
          </p:cNvPr>
          <p:cNvSpPr txBox="1">
            <a:spLocks/>
          </p:cNvSpPr>
          <p:nvPr/>
        </p:nvSpPr>
        <p:spPr>
          <a:xfrm>
            <a:off x="594565" y="2360669"/>
            <a:ext cx="8395229" cy="213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Perancangan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Program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924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40814A1-C377-437F-867E-5BC72F43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5117"/>
          <a:stretch/>
        </p:blipFill>
        <p:spPr>
          <a:xfrm>
            <a:off x="1447800" y="1610400"/>
            <a:ext cx="9296400" cy="494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Login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AA3C1-943B-4D56-97BC-92017001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Halaman</a:t>
            </a:r>
            <a:r>
              <a:rPr lang="en-US" sz="2800" dirty="0"/>
              <a:t> login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email dan password.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di login,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diharuskan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daftar.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293498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Daftar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8741369D-306C-4E27-ABC5-CE0D1A29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489" y="1610400"/>
            <a:ext cx="9693023" cy="494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9612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54665-7BDD-4465-B617-03A144E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97274-6A88-4BA5-896B-48343DF9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form daftar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, </a:t>
            </a:r>
            <a:r>
              <a:rPr lang="en-US" sz="2800" dirty="0" err="1"/>
              <a:t>alamat</a:t>
            </a:r>
            <a:r>
              <a:rPr lang="en-US" sz="2800" dirty="0"/>
              <a:t>, password, email dan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telepon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diisi</a:t>
            </a:r>
            <a:r>
              <a:rPr lang="en-US" sz="2800" dirty="0"/>
              <a:t> oleh user.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telepon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dihubungi</a:t>
            </a:r>
            <a:r>
              <a:rPr lang="en-US" sz="2800" dirty="0"/>
              <a:t> oleh admin.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2934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Menu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8A89FBB2-2B8B-48BD-9E66-7D1D93E2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r="1592"/>
          <a:stretch/>
        </p:blipFill>
        <p:spPr>
          <a:xfrm>
            <a:off x="1574800" y="1610400"/>
            <a:ext cx="9042401" cy="494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7952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B621B-5DF4-4635-A530-9E9C81A2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0DCA0-5DBB-4ACD-8C47-87ED606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,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kategori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memfilter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dicari</a:t>
            </a:r>
            <a:r>
              <a:rPr lang="en-US" sz="2800" dirty="0"/>
              <a:t>. Ada juga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r>
              <a:rPr lang="en-US" sz="2800" dirty="0"/>
              <a:t>,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cek</a:t>
            </a:r>
            <a:r>
              <a:rPr lang="en-US" sz="2800" dirty="0"/>
              <a:t> </a:t>
            </a:r>
            <a:r>
              <a:rPr lang="en-US" sz="2800" dirty="0" err="1"/>
              <a:t>keranjang</a:t>
            </a:r>
            <a:r>
              <a:rPr lang="en-US" sz="2800" dirty="0"/>
              <a:t> dan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r>
              <a:rPr lang="en-US" sz="2800" dirty="0"/>
              <a:t>. </a:t>
            </a:r>
            <a:r>
              <a:rPr lang="en-US" sz="2800" dirty="0" err="1"/>
              <a:t>Disini</a:t>
            </a:r>
            <a:r>
              <a:rPr lang="en-US" sz="2800" dirty="0"/>
              <a:t> juga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animasi</a:t>
            </a:r>
            <a:r>
              <a:rPr lang="en-US" sz="2800" dirty="0"/>
              <a:t> </a:t>
            </a:r>
            <a:r>
              <a:rPr lang="en-US" sz="2800" dirty="0" err="1"/>
              <a:t>bergerak</a:t>
            </a:r>
            <a:r>
              <a:rPr lang="en-US" sz="2800" dirty="0"/>
              <a:t> yang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pemberitahuan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promo dan </a:t>
            </a:r>
            <a:r>
              <a:rPr lang="en-US" sz="2800" dirty="0" err="1"/>
              <a:t>sebagainya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38199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Penjelasan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Barang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8C412986-51AC-4C5B-906D-15E2201C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r="8605" b="21326"/>
          <a:stretch/>
        </p:blipFill>
        <p:spPr>
          <a:xfrm>
            <a:off x="1818458" y="1610400"/>
            <a:ext cx="8555085" cy="48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4740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95994-65A3-4E93-8F09-7B0ED046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5308A-B966-44CE-AB69-8CE61A29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penjelasan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, </a:t>
            </a:r>
            <a:r>
              <a:rPr lang="en-US" sz="2800" dirty="0" err="1"/>
              <a:t>terdapat</a:t>
            </a:r>
            <a:r>
              <a:rPr lang="en-US" sz="2800" dirty="0"/>
              <a:t> detail </a:t>
            </a: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dicari</a:t>
            </a:r>
            <a:r>
              <a:rPr lang="en-US" sz="2800" dirty="0"/>
              <a:t>.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,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dan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keranjang</a:t>
            </a:r>
            <a:r>
              <a:rPr lang="en-US" sz="2800" dirty="0"/>
              <a:t>. Di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juga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masukkan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keranjang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273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Daftar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xmlns="" id="{CDE29E97-237A-48F2-BD55-13D0864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318" b="8222"/>
          <a:stretch/>
        </p:blipFill>
        <p:spPr>
          <a:xfrm>
            <a:off x="1244600" y="1610400"/>
            <a:ext cx="9753600" cy="4942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957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66256"/>
            <a:ext cx="8596668" cy="1223158"/>
          </a:xfrm>
        </p:spPr>
        <p:txBody>
          <a:bodyPr>
            <a:normAutofit/>
          </a:bodyPr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Hasil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dari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Wawancara kepada Mitra Kerja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Pemilik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Toko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603168"/>
            <a:ext cx="8596668" cy="526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Usaha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bergerak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bidang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usaha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jual</a:t>
            </a: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seperti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bahan-bahan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sembako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makanan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atau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mayur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proses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Proses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yaitu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menjual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sebuah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barang-barang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disediakan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proses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pembayarannya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seperti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lainnya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yaitu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pembayaran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manual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yaitu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setelah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dipilih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pembeli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375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28992-F382-4330-8225-D41AB797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1100BD-D91A-4FF0-BA42-2DBEE2D6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daftar </a:t>
            </a:r>
            <a:r>
              <a:rPr lang="en-US" sz="2800" dirty="0" err="1"/>
              <a:t>pesanan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quantity </a:t>
            </a: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butuhkan</a:t>
            </a:r>
            <a:r>
              <a:rPr lang="en-US" sz="2800" dirty="0"/>
              <a:t>. Kita juga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persatuan</a:t>
            </a:r>
            <a:r>
              <a:rPr lang="en-US" sz="2800" dirty="0"/>
              <a:t> dan </a:t>
            </a:r>
            <a:r>
              <a:rPr lang="en-US" sz="2800" dirty="0" err="1"/>
              <a:t>harga</a:t>
            </a:r>
            <a:r>
              <a:rPr lang="en-US" sz="2800" dirty="0"/>
              <a:t> total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belanjaan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menekan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, dan </a:t>
            </a:r>
            <a:r>
              <a:rPr lang="en-US" sz="2800" dirty="0" err="1"/>
              <a:t>melanjutkan</a:t>
            </a:r>
            <a:r>
              <a:rPr lang="en-US" sz="2800" dirty="0"/>
              <a:t> </a:t>
            </a:r>
            <a:r>
              <a:rPr lang="en-US" sz="2800" dirty="0" err="1"/>
              <a:t>pemesanan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menekan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 </a:t>
            </a:r>
            <a:r>
              <a:rPr lang="en-US" sz="2800" dirty="0" err="1"/>
              <a:t>pemesanan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12580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5CC64A24-C7EC-43FA-BB2F-B583FEEFE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r="5967" b="9358"/>
          <a:stretch/>
        </p:blipFill>
        <p:spPr>
          <a:xfrm>
            <a:off x="1584895" y="1650700"/>
            <a:ext cx="9022210" cy="46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948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ADDA7-2E57-4CD4-A1F2-5DDE877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304AF-CAD1-4B55-AD98-86C8D43B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pemesanan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sebenar</a:t>
            </a:r>
            <a:r>
              <a:rPr lang="en-US" sz="2800" dirty="0"/>
              <a:t> – </a:t>
            </a:r>
            <a:r>
              <a:rPr lang="en-US" sz="2800" dirty="0" err="1"/>
              <a:t>benarnya</a:t>
            </a:r>
            <a:r>
              <a:rPr lang="en-US" sz="2800" dirty="0"/>
              <a:t> agar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r>
              <a:rPr lang="en-US" sz="2800" dirty="0"/>
              <a:t>. </a:t>
            </a:r>
            <a:r>
              <a:rPr lang="en-US" sz="2800" dirty="0" err="1"/>
              <a:t>Disini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juga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ongkir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5582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Detail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9116F3C2-879D-4257-9B2A-21A063AF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8113" y="1694950"/>
            <a:ext cx="9575774" cy="4773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51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F1147-C4A8-4557-952C-B8618C27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21D138-F8D5-4A24-9D41-43F3B9A9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detail </a:t>
            </a:r>
            <a:r>
              <a:rPr lang="en-US" sz="2800" dirty="0" err="1"/>
              <a:t>pemesanan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 total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keseluruhannya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ditambah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ongkir</a:t>
            </a:r>
            <a:r>
              <a:rPr lang="en-US" sz="2800" dirty="0"/>
              <a:t>. Anda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pengecekan</a:t>
            </a:r>
            <a:r>
              <a:rPr lang="en-US" sz="2800" dirty="0"/>
              <a:t> agar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keselahan</a:t>
            </a:r>
            <a:r>
              <a:rPr lang="en-US" sz="2800" dirty="0"/>
              <a:t>. Setelah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yakin</a:t>
            </a:r>
            <a:r>
              <a:rPr lang="en-US" sz="2800" dirty="0"/>
              <a:t>, </a:t>
            </a:r>
            <a:r>
              <a:rPr lang="en-US" sz="2800" dirty="0" err="1"/>
              <a:t>makan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menekan</a:t>
            </a:r>
            <a:r>
              <a:rPr lang="en-US" sz="2800" dirty="0"/>
              <a:t> </a:t>
            </a:r>
            <a:r>
              <a:rPr lang="en-US" sz="2800" dirty="0" err="1"/>
              <a:t>tombol</a:t>
            </a:r>
            <a:r>
              <a:rPr lang="en-US" sz="2800" dirty="0"/>
              <a:t> “</a:t>
            </a:r>
            <a:r>
              <a:rPr lang="en-US" sz="2800" dirty="0" err="1"/>
              <a:t>Disini</a:t>
            </a:r>
            <a:r>
              <a:rPr lang="en-US" sz="2800" dirty="0"/>
              <a:t>”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melaju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selanjutnya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508471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Pembayaran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xmlns="" id="{7F53CFDF-B99E-4ECA-B16C-3AA69182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r="5438" b="18911"/>
          <a:stretch/>
        </p:blipFill>
        <p:spPr>
          <a:xfrm>
            <a:off x="1017786" y="1700243"/>
            <a:ext cx="10156429" cy="46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0179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A55B2-8D61-4034-9546-6C53E2F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1305F-0CD7-4A0B-A255-8C4D657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rekening</a:t>
            </a:r>
            <a:r>
              <a:rPr lang="en-US" sz="2800" dirty="0"/>
              <a:t>,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r>
              <a:rPr lang="en-US" sz="2800" dirty="0"/>
              <a:t> dan </a:t>
            </a:r>
            <a:r>
              <a:rPr lang="en-US" sz="2800" dirty="0" err="1"/>
              <a:t>tanggal</a:t>
            </a:r>
            <a:r>
              <a:rPr lang="en-US" sz="2800" dirty="0"/>
              <a:t> transfer agar admin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validasi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15331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Status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Pemesanan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Pengguna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620BA3A8-C94F-4F2E-98F8-869065ED9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-2" r="4972" b="23675"/>
          <a:stretch/>
        </p:blipFill>
        <p:spPr>
          <a:xfrm>
            <a:off x="464275" y="1700242"/>
            <a:ext cx="11263450" cy="45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9838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D3A0B-9271-4595-AA6A-EB9F0A07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0CD02-CE22-4D7A-8F0E-5FB702DD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status </a:t>
            </a:r>
            <a:r>
              <a:rPr lang="en-US" sz="2800" dirty="0" err="1"/>
              <a:t>pemesanan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status </a:t>
            </a:r>
            <a:r>
              <a:rPr lang="en-US" sz="2800" dirty="0" err="1"/>
              <a:t>pemesanan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,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lunas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dikirimkan</a:t>
            </a:r>
            <a:r>
              <a:rPr lang="en-US" sz="2800" dirty="0"/>
              <a:t>.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validasi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menunggu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59503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Daftar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Barang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Admin</a:t>
            </a:r>
            <a:endParaRPr lang="id-ID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1C9B7274-36DD-4C4F-BF7E-FD0C5FEE9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3" t="9837" r="8349" b="27284"/>
          <a:stretch/>
        </p:blipFill>
        <p:spPr>
          <a:xfrm>
            <a:off x="432935" y="1766886"/>
            <a:ext cx="11326131" cy="48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77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Hasil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dari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Wawancara kepada Mitra Kerja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Pemilik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Toko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 pokok apa apa saja yang biasanya dibeli pelanggan bapak setiap harinya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Biasanya hanya bahan pangan tertentu yang sering dibeli oleh pelanggan saya, contohnya telur, beras, dan beberapa bahan lainnya.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</a:t>
            </a: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Pada desain aplikasi, anda menyukai warna apa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latar belakang lebih baik ditaruhkan warna putih, dipadukan dengan beberapa warna biru tua dan juga orange.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</a:t>
            </a: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Apabila pelanggan anda melakukan complaint, apakah lebih banyak secara langsung atau menggunakan media sosial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pelanggannya orang dekat, biasanya melakukan pertemuan langsung dan bila jauh, akan lebih mudah jika menggunakan whatsapp.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solidFill>
                <a:srgbClr val="E7FF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2283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17E6F-70F5-4473-BD1C-1A47DACD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D69F6-C964-41E6-9A55-6F09D718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daftar </a:t>
            </a:r>
            <a:r>
              <a:rPr lang="en-US" sz="2800" dirty="0" err="1"/>
              <a:t>barang</a:t>
            </a:r>
            <a:r>
              <a:rPr lang="en-US" sz="2800" dirty="0"/>
              <a:t>, admin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tambah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, edit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hapus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. Admin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akun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dan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cek</a:t>
            </a:r>
            <a:r>
              <a:rPr lang="en-US" sz="2800" dirty="0"/>
              <a:t> </a:t>
            </a:r>
            <a:r>
              <a:rPr lang="en-US" sz="2800" dirty="0" err="1"/>
              <a:t>keranjang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73664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Tambah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Barang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Admin</a:t>
            </a:r>
            <a:endParaRPr lang="id-ID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DCDA352A-72AB-4215-AEB1-BBBE9C351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t="9531" r="5298" b="9330"/>
          <a:stretch/>
        </p:blipFill>
        <p:spPr>
          <a:xfrm>
            <a:off x="1360736" y="1727200"/>
            <a:ext cx="9470528" cy="48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4750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AF725-0685-4E65-B0EE-CDF1B2F0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DCA01-DD76-4C29-853F-16AD4ABE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detail dan </a:t>
            </a:r>
            <a:r>
              <a:rPr lang="en-US" sz="2800" dirty="0" err="1"/>
              <a:t>jelas</a:t>
            </a:r>
            <a:r>
              <a:rPr lang="en-US" sz="2800" dirty="0"/>
              <a:t>. </a:t>
            </a:r>
            <a:r>
              <a:rPr lang="en-US" sz="2800" dirty="0" err="1"/>
              <a:t>Contohnya</a:t>
            </a:r>
            <a:r>
              <a:rPr lang="en-US" sz="2800" dirty="0"/>
              <a:t>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input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, </a:t>
            </a:r>
            <a:r>
              <a:rPr lang="en-US" sz="2800" dirty="0" err="1"/>
              <a:t>stok</a:t>
            </a:r>
            <a:r>
              <a:rPr lang="en-US" sz="2800" dirty="0"/>
              <a:t>, </a:t>
            </a:r>
            <a:r>
              <a:rPr lang="en-US" sz="2800" dirty="0" err="1"/>
              <a:t>harga</a:t>
            </a:r>
            <a:r>
              <a:rPr lang="en-US" sz="2800" dirty="0"/>
              <a:t>,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foto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13793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B7E9E6E-878A-4092-87A9-BE873D61951C}"/>
              </a:ext>
            </a:extLst>
          </p:cNvPr>
          <p:cNvSpPr txBox="1">
            <a:spLocks/>
          </p:cNvSpPr>
          <p:nvPr/>
        </p:nvSpPr>
        <p:spPr>
          <a:xfrm>
            <a:off x="665460" y="201399"/>
            <a:ext cx="8596668" cy="779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Halaman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Edit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Barang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Untuk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Admin</a:t>
            </a:r>
            <a:endParaRPr lang="id-ID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9428EBEF-B689-49C7-9C96-D6786EC2C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t="9836" r="10484" b="10687"/>
          <a:stretch/>
        </p:blipFill>
        <p:spPr>
          <a:xfrm>
            <a:off x="1813490" y="1652000"/>
            <a:ext cx="8565020" cy="482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5631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BB212-98DC-4310-A082-537C2A45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0BAE00-BA6D-4191-89BD-3292A1CB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Gambar </a:t>
            </a:r>
            <a:r>
              <a:rPr lang="en-US" sz="2800" dirty="0" err="1"/>
              <a:t>diatas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tambah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4956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 Edit Kota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7" y="1815838"/>
            <a:ext cx="10146829" cy="4432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3960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Pada halaman ini, anda dapat menentukan ongkos kirim dari kota penjual ke kota pembeli. Anda juga menonaktifkan statusnya apabila anda tidak dapat mengirimkan barang ke tempat tersebut.</a:t>
            </a:r>
          </a:p>
        </p:txBody>
      </p:sp>
    </p:spTree>
    <p:extLst>
      <p:ext uri="{BB962C8B-B14F-4D97-AF65-F5344CB8AC3E}">
        <p14:creationId xmlns:p14="http://schemas.microsoft.com/office/powerpoint/2010/main" val="236163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 Untuk Edit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0" y="1930400"/>
            <a:ext cx="10451833" cy="41955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550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Di halaman ini, anda dapat melakukan pemilihan level terhadap pelanggan anda, anda juga dapat memilih mereka sebagai rekan anda dan menghilangkan akses mereka apabila orang tersebut melakukan pelanggaran. </a:t>
            </a:r>
          </a:p>
        </p:txBody>
      </p:sp>
    </p:spTree>
    <p:extLst>
      <p:ext uri="{BB962C8B-B14F-4D97-AF65-F5344CB8AC3E}">
        <p14:creationId xmlns:p14="http://schemas.microsoft.com/office/powerpoint/2010/main" val="2352181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 Untuk Mengatur Banner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1" y="1967502"/>
            <a:ext cx="10639638" cy="44347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38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0" y="201399"/>
            <a:ext cx="8596668" cy="779813"/>
          </a:xfrm>
        </p:spPr>
        <p:txBody>
          <a:bodyPr>
            <a:noAutofit/>
          </a:bodyPr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Hasil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dari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Wawancara kepada Mitra Kerja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Pemilik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Toko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id-ID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60" y="1561939"/>
            <a:ext cx="8596668" cy="5385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kalau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pelanggan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ingin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memesan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jumlah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besar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keperluan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pesta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Pelanggan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membuat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barang-barang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terlebih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dahulu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menyerahkan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listnya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sebelum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pesta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pembayaran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keperluan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pesta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tersebut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Pelanggan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membayar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muka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terlebih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dahulu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Apakah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harga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minimal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uang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muka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dibayarkan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terlebih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dahulu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pelanggan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sudah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berapa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muka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harus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dibayar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terlenih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dahulu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: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Lalu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bagaimana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barang-barang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dipesan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</a:t>
            </a:r>
            <a:r>
              <a:rPr lang="en-US" dirty="0">
                <a:solidFill>
                  <a:srgbClr val="E7FF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mengantarkannya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lokasi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6600">
                  <a:noFill/>
                  <a:prstDash val="solid"/>
                </a:ln>
                <a:solidFill>
                  <a:srgbClr val="E7FF0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 = </a:t>
            </a:r>
            <a:r>
              <a:rPr lang="en-US" b="1" dirty="0" err="1">
                <a:ln w="6600">
                  <a:noFill/>
                  <a:prstDash val="solid"/>
                </a:ln>
                <a:solidFill>
                  <a:srgbClr val="E7FF0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Pewawancara</a:t>
            </a:r>
            <a:endParaRPr lang="en-US" b="1" dirty="0">
              <a:ln w="6600">
                <a:noFill/>
                <a:prstDash val="solid"/>
              </a:ln>
              <a:solidFill>
                <a:srgbClr val="E7FF0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 = </a:t>
            </a:r>
            <a:r>
              <a:rPr lang="en-US" b="1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Penjawab</a:t>
            </a:r>
            <a:endParaRPr lang="id-ID" b="1" dirty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432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Di halaman ini, anda dapat mengatur banner yang akan ditampilkan, contohnya apabila anda memiliki promo, maka anda dapat menaruhnya disini. Banner akan ditampilkan sebagai animasi yang dapat menarik banyak pihak.</a:t>
            </a:r>
          </a:p>
        </p:txBody>
      </p:sp>
    </p:spTree>
    <p:extLst>
      <p:ext uri="{BB962C8B-B14F-4D97-AF65-F5344CB8AC3E}">
        <p14:creationId xmlns:p14="http://schemas.microsoft.com/office/powerpoint/2010/main" val="1972682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 Pesanan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1" y="1904314"/>
            <a:ext cx="10539418" cy="4067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6395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Di halaman pesanan ini, anda dapat melakukan update pemesanan, apabila customer telah membayar barang, maka anda dapat membuatnya menjadi lunas. Apabila belum dikonfirmasi, maka customer diharapkan untuk menunggu verifikasi hingga selesai.</a:t>
            </a:r>
          </a:p>
        </p:txBody>
      </p:sp>
    </p:spTree>
    <p:extLst>
      <p:ext uri="{BB962C8B-B14F-4D97-AF65-F5344CB8AC3E}">
        <p14:creationId xmlns:p14="http://schemas.microsoft.com/office/powerpoint/2010/main" val="1134963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763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720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lang="en-US" sz="720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d-ID" sz="720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kasih !</a:t>
            </a:r>
            <a:r>
              <a:rPr lang="en-US" sz="720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r>
              <a:rPr lang="id-ID" sz="7200" dirty="0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876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08FFC2-C1BC-4911-B8D7-474177354746}"/>
              </a:ext>
            </a:extLst>
          </p:cNvPr>
          <p:cNvSpPr txBox="1">
            <a:spLocks/>
          </p:cNvSpPr>
          <p:nvPr/>
        </p:nvSpPr>
        <p:spPr>
          <a:xfrm>
            <a:off x="594565" y="2360669"/>
            <a:ext cx="8395229" cy="213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Stackholder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461319"/>
            <a:ext cx="8874758" cy="532584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100" dirty="0" smtClean="0"/>
              <a:t>Pemegang </a:t>
            </a:r>
            <a:r>
              <a:rPr lang="id-ID" sz="2100" dirty="0"/>
              <a:t>saham dan pemilik berperan sebagai penyedia modal dalam perusahaan agar operasional berjalan. Mereka juga menjadi pengawas yang mengamati kinerja </a:t>
            </a:r>
            <a:r>
              <a:rPr lang="id-ID" sz="2100" dirty="0" smtClean="0"/>
              <a:t>bawahannya.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100" dirty="0" smtClean="0"/>
              <a:t>Pegawai </a:t>
            </a:r>
            <a:r>
              <a:rPr lang="id-ID" sz="2100" dirty="0"/>
              <a:t>yang menjadi faktor penentu kinerja suatu perusahaan. Itu sebabnya mereka juga menjadi pemangku kepentingan </a:t>
            </a:r>
            <a:r>
              <a:rPr lang="id-ID" sz="2100" dirty="0" smtClean="0"/>
              <a:t>perusahaan.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100" dirty="0" smtClean="0"/>
              <a:t>Supplier </a:t>
            </a:r>
            <a:r>
              <a:rPr lang="id-ID" sz="2100" dirty="0"/>
              <a:t>atau pemasok turut memengaruhi kinerja perusahaan sehingga mereka juga turut menjadi pemangku </a:t>
            </a:r>
            <a:r>
              <a:rPr lang="id-ID" sz="2100" dirty="0" smtClean="0"/>
              <a:t>kepentingan.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100" dirty="0" smtClean="0"/>
              <a:t>Konsumen </a:t>
            </a:r>
            <a:r>
              <a:rPr lang="id-ID" sz="2100" dirty="0"/>
              <a:t>berperan juga sebagai pemangku kepentingan karena mereka yang menggunakan produk kita dan </a:t>
            </a:r>
            <a:r>
              <a:rPr lang="id-ID" sz="2100" dirty="0" smtClean="0"/>
              <a:t>menilainya.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100" dirty="0" smtClean="0"/>
              <a:t>Pemerintah </a:t>
            </a:r>
            <a:r>
              <a:rPr lang="id-ID" sz="2100" dirty="0"/>
              <a:t>adalah pihak yang juga jadi pemangku kepentingan sebuah perusahaan. Keputusan yang diambil pemerintah baik pusat maupun daerah turut memengaruhi kebijakan, keputusan, dan proyek yang akan dilaksanakan suatu perusahaan.</a:t>
            </a:r>
          </a:p>
          <a:p>
            <a:endParaRPr lang="id-ID" sz="2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93CC93A-C583-4C92-8FCC-E5F2E69CF9F4}"/>
              </a:ext>
            </a:extLst>
          </p:cNvPr>
          <p:cNvSpPr txBox="1">
            <a:spLocks/>
          </p:cNvSpPr>
          <p:nvPr/>
        </p:nvSpPr>
        <p:spPr>
          <a:xfrm>
            <a:off x="677335" y="441002"/>
            <a:ext cx="8596668" cy="1223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Stackholder</a:t>
            </a:r>
            <a:endParaRPr 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2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701"/>
            <a:ext cx="8596668" cy="4377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Administrator : 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memiliki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akses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penuh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didalam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website,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dimana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Administrator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dapat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memperbarui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menambahkan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menghapus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daftar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item /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barang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list menu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penjualan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serta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mengelola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pemesanan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pembayaran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dari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Member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sedang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melakukan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transaksi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000" b="1" dirty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Member : 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telah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terdaftar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memiliki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akses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untuk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melihat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daftar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item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di list menu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penjulan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serta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dapat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melakukan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transaksi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atau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pembelian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dari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list menu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tersebut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000" b="1" dirty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Guest : 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tidak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terdaftar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sebagai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member,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hanya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memiliki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akses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untuk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melihat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barang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/ item yang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list menu,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tetapi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tidak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dapat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melakukan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transaksi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atau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dirty="0" err="1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pembelian</a:t>
            </a:r>
            <a:r>
              <a:rPr lang="en-US" sz="2000" dirty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id-ID" sz="2000" dirty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id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3877AFD-EABB-47C2-81EA-21B8F71AE57C}"/>
              </a:ext>
            </a:extLst>
          </p:cNvPr>
          <p:cNvSpPr txBox="1">
            <a:spLocks/>
          </p:cNvSpPr>
          <p:nvPr/>
        </p:nvSpPr>
        <p:spPr>
          <a:xfrm>
            <a:off x="677335" y="775856"/>
            <a:ext cx="8596668" cy="1223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Pengguna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(User)</a:t>
            </a:r>
            <a:endParaRPr 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67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1118</TotalTime>
  <Words>1575</Words>
  <Application>Microsoft Office PowerPoint</Application>
  <PresentationFormat>Widescreen</PresentationFormat>
  <Paragraphs>193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DengXian</vt:lpstr>
      <vt:lpstr>Times New Roman</vt:lpstr>
      <vt:lpstr>Trebuchet MS</vt:lpstr>
      <vt:lpstr>Wingdings</vt:lpstr>
      <vt:lpstr>Wingdings 3</vt:lpstr>
      <vt:lpstr>Facet</vt:lpstr>
      <vt:lpstr>Team :</vt:lpstr>
      <vt:lpstr>Perancangan aplikasi bahan pangan online berbasis web di Kota Medan</vt:lpstr>
      <vt:lpstr>PowerPoint Presentation</vt:lpstr>
      <vt:lpstr>Hasil dari Wawancara kepada Mitra Kerja (Pemilik Toko)</vt:lpstr>
      <vt:lpstr>Hasil dari Wawancara kepada Mitra Kerja (Pemilik Toko)</vt:lpstr>
      <vt:lpstr>Hasil dari Wawancara kepada Mitra Kerja (Pemilik Toko)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Device</vt:lpstr>
      <vt:lpstr>Input Device</vt:lpstr>
      <vt:lpstr>Input Device (Lanjutan)</vt:lpstr>
      <vt:lpstr>PowerPoint Presentation</vt:lpstr>
      <vt:lpstr>Collaboration and social media participation</vt:lpstr>
      <vt:lpstr>Implementasi dan Evaluasi Tanggal 9 Desember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Halaman Edit Kota</vt:lpstr>
      <vt:lpstr>PowerPoint Presentation</vt:lpstr>
      <vt:lpstr>Halaman Untuk Edit User</vt:lpstr>
      <vt:lpstr>PowerPoint Presentation</vt:lpstr>
      <vt:lpstr>Halaman Untuk Mengatur Banner</vt:lpstr>
      <vt:lpstr>PowerPoint Presentation</vt:lpstr>
      <vt:lpstr>Halaman Pesanan</vt:lpstr>
      <vt:lpstr>PowerPoint Presentation</vt:lpstr>
      <vt:lpstr>Terima kasih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Konsep UI - UX</dc:title>
  <dc:creator>user</dc:creator>
  <cp:lastModifiedBy>Claode</cp:lastModifiedBy>
  <cp:revision>66</cp:revision>
  <dcterms:created xsi:type="dcterms:W3CDTF">2019-09-30T00:54:28Z</dcterms:created>
  <dcterms:modified xsi:type="dcterms:W3CDTF">2019-12-16T02:57:21Z</dcterms:modified>
</cp:coreProperties>
</file>