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2" r:id="rId3"/>
    <p:sldId id="263" r:id="rId4"/>
    <p:sldId id="258" r:id="rId5"/>
    <p:sldId id="260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4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7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0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87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7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6097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5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3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4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ker.16m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172" y="4682359"/>
            <a:ext cx="8245740" cy="1040953"/>
          </a:xfrm>
        </p:spPr>
        <p:txBody>
          <a:bodyPr/>
          <a:lstStyle/>
          <a:p>
            <a:r>
              <a:rPr lang="en-US" b="1" dirty="0" smtClean="0"/>
              <a:t>Locker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38" y="1115826"/>
            <a:ext cx="4889874" cy="33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8566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Apa</a:t>
            </a:r>
            <a:r>
              <a:rPr lang="en-US" sz="4800" b="1" dirty="0"/>
              <a:t> </a:t>
            </a:r>
            <a:r>
              <a:rPr lang="en-US" sz="4800" b="1" dirty="0" err="1"/>
              <a:t>itu</a:t>
            </a:r>
            <a:r>
              <a:rPr lang="en-US" sz="4800" b="1" dirty="0"/>
              <a:t> Locker 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867" y="1702676"/>
            <a:ext cx="8915400" cy="1497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Locker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layanan</a:t>
            </a:r>
            <a:r>
              <a:rPr lang="en-US" sz="3200" dirty="0"/>
              <a:t> </a:t>
            </a:r>
            <a:r>
              <a:rPr lang="en-US" sz="3200" dirty="0" err="1"/>
              <a:t>penyimpan</a:t>
            </a:r>
            <a:r>
              <a:rPr lang="en-US" sz="3200" dirty="0"/>
              <a:t> </a:t>
            </a:r>
            <a:r>
              <a:rPr lang="en-US" sz="3200" dirty="0" err="1"/>
              <a:t>dokumen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web.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3499946"/>
            <a:ext cx="8911687" cy="10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err="1"/>
              <a:t>Apa</a:t>
            </a:r>
            <a:r>
              <a:rPr lang="en-US" sz="4800" b="1" dirty="0"/>
              <a:t> </a:t>
            </a:r>
            <a:r>
              <a:rPr lang="en-US" sz="4800" b="1" dirty="0" err="1"/>
              <a:t>fungsinya</a:t>
            </a:r>
            <a:r>
              <a:rPr lang="en-US" sz="4800" b="1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6867" y="4578512"/>
            <a:ext cx="8915400" cy="1497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Untuk</a:t>
            </a:r>
            <a:r>
              <a:rPr lang="en-US" sz="3200" dirty="0"/>
              <a:t> sharing </a:t>
            </a:r>
            <a:r>
              <a:rPr lang="en-US" sz="3200" dirty="0" err="1"/>
              <a:t>dokumen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sesama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30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882608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Terus</a:t>
            </a:r>
            <a:r>
              <a:rPr lang="en-US" sz="4800" b="1" dirty="0"/>
              <a:t> </a:t>
            </a:r>
            <a:r>
              <a:rPr lang="en-US" sz="4800" b="1" dirty="0" err="1"/>
              <a:t>apa</a:t>
            </a:r>
            <a:r>
              <a:rPr lang="en-US" sz="4800" b="1" dirty="0"/>
              <a:t> </a:t>
            </a:r>
            <a:r>
              <a:rPr lang="en-US" sz="4800" b="1" dirty="0" err="1"/>
              <a:t>bedanya</a:t>
            </a:r>
            <a:r>
              <a:rPr lang="en-US" sz="4800" b="1" dirty="0"/>
              <a:t> </a:t>
            </a:r>
            <a:r>
              <a:rPr lang="en-US" sz="4800" b="1" dirty="0" err="1"/>
              <a:t>sama</a:t>
            </a:r>
            <a:r>
              <a:rPr lang="en-US" sz="4800" b="1" dirty="0"/>
              <a:t> Google Drive </a:t>
            </a:r>
            <a:r>
              <a:rPr lang="en-US" sz="4800" b="1" dirty="0" err="1"/>
              <a:t>atau</a:t>
            </a:r>
            <a:r>
              <a:rPr lang="en-US" sz="4800" b="1" dirty="0"/>
              <a:t> Dropbox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867" y="2506717"/>
            <a:ext cx="8915400" cy="1497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share link </a:t>
            </a:r>
            <a:r>
              <a:rPr lang="en-US" sz="3200" dirty="0" err="1"/>
              <a:t>untuk</a:t>
            </a:r>
            <a:r>
              <a:rPr lang="en-US" sz="3200" dirty="0"/>
              <a:t> sharing </a:t>
            </a:r>
            <a:r>
              <a:rPr lang="en-US" sz="3200" dirty="0" err="1"/>
              <a:t>dokumen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4" y="4278967"/>
            <a:ext cx="8911687" cy="87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err="1"/>
              <a:t>Bagaimana</a:t>
            </a:r>
            <a:r>
              <a:rPr lang="en-US" sz="4800" b="1" dirty="0"/>
              <a:t> </a:t>
            </a:r>
            <a:r>
              <a:rPr lang="en-US" sz="4800" b="1" dirty="0" err="1"/>
              <a:t>cara</a:t>
            </a:r>
            <a:r>
              <a:rPr lang="en-US" sz="4800" b="1" dirty="0"/>
              <a:t> </a:t>
            </a:r>
            <a:r>
              <a:rPr lang="en-US" sz="4800" b="1" dirty="0" err="1"/>
              <a:t>penggunaanya</a:t>
            </a:r>
            <a:r>
              <a:rPr lang="en-US" sz="4800" b="1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6867" y="5158578"/>
            <a:ext cx="8915400" cy="1157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hlinkClick r:id="rId2"/>
              </a:rPr>
              <a:t>www.locker.16mb.com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08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Framework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/>
              <a:t>Framework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 yang </a:t>
            </a:r>
            <a:r>
              <a:rPr lang="en-US" sz="3200" dirty="0" err="1"/>
              <a:t>siap</a:t>
            </a:r>
            <a:r>
              <a:rPr lang="en-US" sz="3200" dirty="0"/>
              <a:t> </a:t>
            </a:r>
            <a:r>
              <a:rPr lang="en-US" sz="3200" i="1" dirty="0"/>
              <a:t>re-use</a:t>
            </a:r>
            <a:r>
              <a:rPr lang="en-US" sz="3200" dirty="0"/>
              <a:t> (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ulang</a:t>
            </a:r>
            <a:r>
              <a:rPr lang="en-US" sz="3200" dirty="0"/>
              <a:t>) </a:t>
            </a:r>
            <a:r>
              <a:rPr lang="en-US" sz="3200" dirty="0" err="1"/>
              <a:t>kapan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, </a:t>
            </a:r>
            <a:r>
              <a:rPr lang="en-US" sz="3200" dirty="0" err="1"/>
              <a:t>sehingga</a:t>
            </a:r>
            <a:r>
              <a:rPr lang="en-US" sz="3200" dirty="0"/>
              <a:t> programmer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skrip</a:t>
            </a:r>
            <a:r>
              <a:rPr lang="en-US" sz="3200" dirty="0"/>
              <a:t> yang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73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Laravel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Versi</a:t>
            </a:r>
            <a:r>
              <a:rPr lang="en-US" sz="3200" dirty="0" smtClean="0"/>
              <a:t> 5.1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April </a:t>
            </a:r>
            <a:r>
              <a:rPr lang="en-US" sz="3200" dirty="0" err="1"/>
              <a:t>tahun</a:t>
            </a:r>
            <a:r>
              <a:rPr lang="en-US" sz="3200" dirty="0"/>
              <a:t> </a:t>
            </a:r>
            <a:r>
              <a:rPr lang="en-US" sz="3200" dirty="0" smtClean="0"/>
              <a:t>2011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Pembuatnya</a:t>
            </a:r>
            <a:r>
              <a:rPr lang="en-US" sz="3200" dirty="0" smtClean="0"/>
              <a:t> Taylor </a:t>
            </a:r>
            <a:r>
              <a:rPr lang="en-US" sz="3200" dirty="0" err="1"/>
              <a:t>Otwell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85" y="624110"/>
            <a:ext cx="2544615" cy="16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/>
              <a:t>Kelebihan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Laravel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sz="3200" dirty="0" err="1"/>
              <a:t>Expressif</a:t>
            </a:r>
            <a:endParaRPr lang="en-US" sz="3200" dirty="0"/>
          </a:p>
          <a:p>
            <a:pPr lvl="0">
              <a:lnSpc>
                <a:spcPct val="150000"/>
              </a:lnSpc>
            </a:pPr>
            <a:r>
              <a:rPr lang="en-US" sz="3200" dirty="0"/>
              <a:t>Simple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Dikembangkan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khusus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PHP </a:t>
            </a:r>
            <a:r>
              <a:rPr lang="en-US" sz="3200" dirty="0" smtClean="0"/>
              <a:t>5.3</a:t>
            </a:r>
          </a:p>
          <a:p>
            <a:pPr lvl="0">
              <a:lnSpc>
                <a:spcPct val="150000"/>
              </a:lnSpc>
            </a:pPr>
            <a:r>
              <a:rPr lang="en-US" sz="3200" dirty="0" err="1"/>
              <a:t>Dokumentasi</a:t>
            </a:r>
            <a:r>
              <a:rPr lang="en-US" sz="3200" dirty="0"/>
              <a:t> yang </a:t>
            </a:r>
            <a:r>
              <a:rPr lang="en-US" sz="3200" dirty="0" err="1"/>
              <a:t>baik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0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Versi</a:t>
            </a:r>
            <a:r>
              <a:rPr lang="en-US" sz="3200" dirty="0" smtClean="0"/>
              <a:t> 3 (4 coming soon)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Pertengahan</a:t>
            </a:r>
            <a:r>
              <a:rPr lang="en-US" sz="3200" dirty="0" smtClean="0"/>
              <a:t> </a:t>
            </a:r>
            <a:r>
              <a:rPr lang="en-US" sz="3200" dirty="0" err="1"/>
              <a:t>tahun</a:t>
            </a:r>
            <a:r>
              <a:rPr lang="en-US" sz="3200" dirty="0"/>
              <a:t> 2011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/>
              <a:t>M</a:t>
            </a:r>
            <a:r>
              <a:rPr lang="en-US" sz="3200" dirty="0" smtClean="0"/>
              <a:t>ark </a:t>
            </a:r>
            <a:r>
              <a:rPr lang="en-US" sz="3200" dirty="0" err="1"/>
              <a:t>O</a:t>
            </a:r>
            <a:r>
              <a:rPr lang="en-US" sz="3200" dirty="0" err="1" smtClean="0"/>
              <a:t>cto</a:t>
            </a:r>
            <a:r>
              <a:rPr lang="en-US" sz="3200" dirty="0" smtClean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/>
              <a:t>J</a:t>
            </a:r>
            <a:r>
              <a:rPr lang="en-US" sz="3200" dirty="0" smtClean="0"/>
              <a:t>acob </a:t>
            </a:r>
            <a:r>
              <a:rPr lang="en-US" sz="3200" dirty="0"/>
              <a:t>T</a:t>
            </a:r>
            <a:r>
              <a:rPr lang="en-US" sz="3200" dirty="0" smtClean="0"/>
              <a:t>hornton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62411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/>
              <a:t>Sekian</a:t>
            </a:r>
            <a:r>
              <a:rPr lang="en-US" sz="6600" dirty="0" smtClean="0"/>
              <a:t> </a:t>
            </a:r>
          </a:p>
          <a:p>
            <a:pPr marL="0" indent="0" algn="ctr">
              <a:buNone/>
            </a:pPr>
            <a:r>
              <a:rPr lang="en-US" sz="6600" dirty="0" err="1" smtClean="0"/>
              <a:t>dan</a:t>
            </a: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err="1" smtClean="0"/>
              <a:t>Terima</a:t>
            </a:r>
            <a:r>
              <a:rPr lang="en-US" sz="6600" dirty="0" smtClean="0"/>
              <a:t> </a:t>
            </a:r>
            <a:r>
              <a:rPr lang="en-US" sz="6600" dirty="0" err="1" smtClean="0"/>
              <a:t>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728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730</TotalTime>
  <Words>119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Locker</vt:lpstr>
      <vt:lpstr>Apa itu Locker ?</vt:lpstr>
      <vt:lpstr>Terus apa bedanya sama Google Drive atau Dropbox ?</vt:lpstr>
      <vt:lpstr>Framework</vt:lpstr>
      <vt:lpstr>Laravel</vt:lpstr>
      <vt:lpstr>Kelebihan Laravel</vt:lpstr>
      <vt:lpstr>Bootstrap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www.locker.16mb.com</dc:title>
  <dc:creator>IQBAL</dc:creator>
  <cp:lastModifiedBy>IQBAL</cp:lastModifiedBy>
  <cp:revision>18</cp:revision>
  <dcterms:created xsi:type="dcterms:W3CDTF">2015-09-04T11:42:14Z</dcterms:created>
  <dcterms:modified xsi:type="dcterms:W3CDTF">2015-09-04T23:52:43Z</dcterms:modified>
</cp:coreProperties>
</file>