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BBB"/>
    <a:srgbClr val="5E5E5E"/>
    <a:srgbClr val="FEFEFE"/>
    <a:srgbClr val="EB1D66"/>
    <a:srgbClr val="01BDD2"/>
    <a:srgbClr val="F9E957"/>
    <a:srgbClr val="D9D9D9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660"/>
  </p:normalViewPr>
  <p:slideViewPr>
    <p:cSldViewPr snapToGrid="0">
      <p:cViewPr>
        <p:scale>
          <a:sx n="104" d="100"/>
          <a:sy n="104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D17D-E86C-4290-8422-EA154C70BD5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6FBA-0077-4794-B57D-91576B3A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www.facebook.com/R4Ruhul" TargetMode="External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hyperlink" Target="mailto:ramin9927@gmail.com" TargetMode="External"/><Relationship Id="rId12" Type="http://schemas.openxmlformats.org/officeDocument/2006/relationships/hyperlink" Target="https://stackoverflow.com/users/10220938/ruhul-amin" TargetMode="External"/><Relationship Id="rId17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://www.github.com/ramin9927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hyperlink" Target="http://www.linkedin.com/in/r4ruhul" TargetMode="Externa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hyperlink" Target="https://twitter.com/Ruhulrocks" TargetMode="Externa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162300" cy="9906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9050" y="2995930"/>
            <a:ext cx="32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RUHUL AMIN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00025" y="348075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Developer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71450" y="3981449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 Skills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573" y="4492496"/>
            <a:ext cx="151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</a:p>
        </p:txBody>
      </p:sp>
      <p:sp>
        <p:nvSpPr>
          <p:cNvPr id="10" name="Oval 9"/>
          <p:cNvSpPr/>
          <p:nvPr/>
        </p:nvSpPr>
        <p:spPr>
          <a:xfrm>
            <a:off x="1843722" y="4622532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65973" y="462226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8224" y="462226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0475" y="462226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32726" y="462226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540" y="4806414"/>
            <a:ext cx="13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Java </a:t>
            </a:r>
          </a:p>
        </p:txBody>
      </p:sp>
      <p:sp>
        <p:nvSpPr>
          <p:cNvPr id="16" name="Oval 15"/>
          <p:cNvSpPr/>
          <p:nvPr/>
        </p:nvSpPr>
        <p:spPr>
          <a:xfrm>
            <a:off x="1843722" y="4957257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65973" y="4956989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88224" y="4956989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10475" y="4956989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32726" y="4956989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5266" y="5141139"/>
            <a:ext cx="121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GUI</a:t>
            </a:r>
          </a:p>
        </p:txBody>
      </p:sp>
      <p:sp>
        <p:nvSpPr>
          <p:cNvPr id="22" name="Oval 21"/>
          <p:cNvSpPr/>
          <p:nvPr/>
        </p:nvSpPr>
        <p:spPr>
          <a:xfrm>
            <a:off x="1848798" y="5291982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1049" y="529171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93300" y="529171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15551" y="529171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37802" y="529171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7626" y="5471269"/>
            <a:ext cx="14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</a:p>
        </p:txBody>
      </p:sp>
      <p:sp>
        <p:nvSpPr>
          <p:cNvPr id="28" name="Oval 27"/>
          <p:cNvSpPr/>
          <p:nvPr/>
        </p:nvSpPr>
        <p:spPr>
          <a:xfrm>
            <a:off x="1841178" y="5622112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63429" y="562184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5680" y="562184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07931" y="562184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0182" y="562184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495235" y="538544"/>
            <a:ext cx="148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me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162300" y="208256"/>
            <a:ext cx="3695700" cy="251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363203" y="692150"/>
            <a:ext cx="169694" cy="1696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3384550" y="1007829"/>
            <a:ext cx="3319272" cy="0"/>
          </a:xfrm>
          <a:prstGeom prst="line">
            <a:avLst/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75937" y="6673257"/>
            <a:ext cx="258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-23716" y="8131575"/>
            <a:ext cx="160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EFEF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Hobbies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448591" y="9478990"/>
            <a:ext cx="62907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900509" y="7710541"/>
            <a:ext cx="1872289" cy="4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Rajshahi,Bangladesh</a:t>
            </a:r>
            <a:endParaRPr lang="en-US" sz="1200" dirty="0">
              <a:solidFill>
                <a:srgbClr val="5E5E5E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210807" y="7209208"/>
            <a:ext cx="619644" cy="48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2017</a:t>
            </a:r>
          </a:p>
        </p:txBody>
      </p:sp>
      <p:sp>
        <p:nvSpPr>
          <p:cNvPr id="2" name="Oval 1"/>
          <p:cNvSpPr/>
          <p:nvPr/>
        </p:nvSpPr>
        <p:spPr>
          <a:xfrm>
            <a:off x="255266" y="184146"/>
            <a:ext cx="2716474" cy="2716474"/>
          </a:xfrm>
          <a:prstGeom prst="ellipse">
            <a:avLst/>
          </a:prstGeom>
          <a:solidFill>
            <a:srgbClr val="F9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2347" y="2646536"/>
            <a:ext cx="984893" cy="130805"/>
          </a:xfrm>
          <a:prstGeom prst="rect">
            <a:avLst/>
          </a:prstGeom>
          <a:solidFill>
            <a:srgbClr val="F9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F18328FA-ED7B-45EB-B9F7-D664E7241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3370"/>
          <a:stretch/>
        </p:blipFill>
        <p:spPr>
          <a:xfrm>
            <a:off x="242714" y="142240"/>
            <a:ext cx="2745207" cy="2761316"/>
          </a:xfrm>
          <a:prstGeom prst="ellipse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A8F9A26B-46F4-4D4F-B73A-9EF2859E320E}"/>
              </a:ext>
            </a:extLst>
          </p:cNvPr>
          <p:cNvSpPr/>
          <p:nvPr/>
        </p:nvSpPr>
        <p:spPr>
          <a:xfrm>
            <a:off x="2374902" y="9418298"/>
            <a:ext cx="62907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8D1E058-D41A-4881-B86A-366ECB7FE0D5}"/>
              </a:ext>
            </a:extLst>
          </p:cNvPr>
          <p:cNvCxnSpPr>
            <a:cxnSpLocks/>
          </p:cNvCxnSpPr>
          <p:nvPr/>
        </p:nvCxnSpPr>
        <p:spPr>
          <a:xfrm flipV="1">
            <a:off x="3427244" y="7185923"/>
            <a:ext cx="3319272" cy="0"/>
          </a:xfrm>
          <a:prstGeom prst="line">
            <a:avLst/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C1EF61D-F33C-4511-97E0-BDA21FA006BE}"/>
              </a:ext>
            </a:extLst>
          </p:cNvPr>
          <p:cNvSpPr txBox="1"/>
          <p:nvPr/>
        </p:nvSpPr>
        <p:spPr>
          <a:xfrm>
            <a:off x="3900509" y="7257852"/>
            <a:ext cx="21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IMAX BD LTD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935EC1A-A259-406D-9FA5-F5C1D730D310}"/>
              </a:ext>
            </a:extLst>
          </p:cNvPr>
          <p:cNvSpPr txBox="1"/>
          <p:nvPr/>
        </p:nvSpPr>
        <p:spPr>
          <a:xfrm>
            <a:off x="3884734" y="7500440"/>
            <a:ext cx="1872289" cy="38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Junior android developer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1761096-D01C-405C-9F02-DE3AA88FA61B}"/>
              </a:ext>
            </a:extLst>
          </p:cNvPr>
          <p:cNvSpPr/>
          <p:nvPr/>
        </p:nvSpPr>
        <p:spPr>
          <a:xfrm>
            <a:off x="3392003" y="6799978"/>
            <a:ext cx="169694" cy="1696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39D682F-E4F1-4173-BE0B-F72930A5AFD6}"/>
              </a:ext>
            </a:extLst>
          </p:cNvPr>
          <p:cNvGrpSpPr/>
          <p:nvPr/>
        </p:nvGrpSpPr>
        <p:grpSpPr>
          <a:xfrm>
            <a:off x="3734299" y="7242683"/>
            <a:ext cx="87661" cy="2270395"/>
            <a:chOff x="3775894" y="2513223"/>
            <a:chExt cx="87661" cy="2770315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9B9ADFE-10E7-4E2B-9E02-6A88C35EC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165" y="2619389"/>
              <a:ext cx="0" cy="914400"/>
            </a:xfrm>
            <a:prstGeom prst="line">
              <a:avLst/>
            </a:prstGeom>
            <a:ln w="317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CC97A8B-2BF6-4700-A051-4DA67E2151A2}"/>
                </a:ext>
              </a:extLst>
            </p:cNvPr>
            <p:cNvSpPr/>
            <p:nvPr/>
          </p:nvSpPr>
          <p:spPr>
            <a:xfrm>
              <a:off x="3776997" y="2513223"/>
              <a:ext cx="86558" cy="865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C8AD8F0-2A36-4D63-BF40-EF270F3E1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6485" y="4369138"/>
              <a:ext cx="0" cy="914400"/>
            </a:xfrm>
            <a:prstGeom prst="line">
              <a:avLst/>
            </a:prstGeom>
            <a:ln w="317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F543328-24D2-4981-A320-9352E6B267B1}"/>
                </a:ext>
              </a:extLst>
            </p:cNvPr>
            <p:cNvSpPr/>
            <p:nvPr/>
          </p:nvSpPr>
          <p:spPr>
            <a:xfrm>
              <a:off x="3775894" y="4266569"/>
              <a:ext cx="86558" cy="865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4FE13684-D0F8-4647-81DE-B303F35C2DB1}"/>
              </a:ext>
            </a:extLst>
          </p:cNvPr>
          <p:cNvSpPr txBox="1"/>
          <p:nvPr/>
        </p:nvSpPr>
        <p:spPr>
          <a:xfrm>
            <a:off x="3506770" y="4093915"/>
            <a:ext cx="148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1E45D46-0A65-4F89-BC02-5134FE98E254}"/>
              </a:ext>
            </a:extLst>
          </p:cNvPr>
          <p:cNvSpPr/>
          <p:nvPr/>
        </p:nvSpPr>
        <p:spPr>
          <a:xfrm>
            <a:off x="3362247" y="4247520"/>
            <a:ext cx="169694" cy="1696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DF277-A481-40A5-B219-DE12CA7AF4E1}"/>
              </a:ext>
            </a:extLst>
          </p:cNvPr>
          <p:cNvCxnSpPr>
            <a:cxnSpLocks/>
          </p:cNvCxnSpPr>
          <p:nvPr/>
        </p:nvCxnSpPr>
        <p:spPr>
          <a:xfrm flipV="1">
            <a:off x="3405897" y="4555580"/>
            <a:ext cx="3319272" cy="0"/>
          </a:xfrm>
          <a:prstGeom prst="line">
            <a:avLst/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DDAE48B-D9DA-45A1-9FBC-5263EB2AA0FC}"/>
              </a:ext>
            </a:extLst>
          </p:cNvPr>
          <p:cNvSpPr txBox="1"/>
          <p:nvPr/>
        </p:nvSpPr>
        <p:spPr>
          <a:xfrm>
            <a:off x="3876173" y="4568638"/>
            <a:ext cx="21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Diploma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7F96198-BE1B-4690-A389-285872A6D759}"/>
              </a:ext>
            </a:extLst>
          </p:cNvPr>
          <p:cNvSpPr txBox="1"/>
          <p:nvPr/>
        </p:nvSpPr>
        <p:spPr>
          <a:xfrm>
            <a:off x="3879802" y="4829761"/>
            <a:ext cx="1872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Rajshahi</a:t>
            </a:r>
            <a:r>
              <a:rPr lang="en-US" sz="105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Polytechnic Institute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EC0DF1F-E796-41A7-A36D-8062D6C7A58F}"/>
              </a:ext>
            </a:extLst>
          </p:cNvPr>
          <p:cNvSpPr txBox="1"/>
          <p:nvPr/>
        </p:nvSpPr>
        <p:spPr>
          <a:xfrm>
            <a:off x="3892354" y="5010775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Rajshahi</a:t>
            </a:r>
            <a:endParaRPr lang="en-US" sz="1200" dirty="0">
              <a:solidFill>
                <a:srgbClr val="5E5E5E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43881E7-03E2-433D-B4A4-33B5E3E12E58}"/>
              </a:ext>
            </a:extLst>
          </p:cNvPr>
          <p:cNvSpPr txBox="1"/>
          <p:nvPr/>
        </p:nvSpPr>
        <p:spPr>
          <a:xfrm>
            <a:off x="3876173" y="5198169"/>
            <a:ext cx="3086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Diploma in computer engineering technology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4AB47F7-A851-4F12-BD44-4C1063FB7136}"/>
              </a:ext>
            </a:extLst>
          </p:cNvPr>
          <p:cNvGrpSpPr/>
          <p:nvPr/>
        </p:nvGrpSpPr>
        <p:grpSpPr>
          <a:xfrm>
            <a:off x="3751517" y="5713397"/>
            <a:ext cx="86558" cy="836398"/>
            <a:chOff x="3776997" y="2513223"/>
            <a:chExt cx="86558" cy="1020566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BB388AB-807C-4AC2-8055-D90461994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165" y="2619389"/>
              <a:ext cx="0" cy="914400"/>
            </a:xfrm>
            <a:prstGeom prst="line">
              <a:avLst/>
            </a:prstGeom>
            <a:ln w="317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B0960F6-2975-4D7A-89F8-0F912504AF60}"/>
                </a:ext>
              </a:extLst>
            </p:cNvPr>
            <p:cNvSpPr/>
            <p:nvPr/>
          </p:nvSpPr>
          <p:spPr>
            <a:xfrm>
              <a:off x="3776997" y="2513223"/>
              <a:ext cx="86558" cy="865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F820B613-5A40-4FF9-908B-6852F6083127}"/>
              </a:ext>
            </a:extLst>
          </p:cNvPr>
          <p:cNvSpPr txBox="1"/>
          <p:nvPr/>
        </p:nvSpPr>
        <p:spPr>
          <a:xfrm>
            <a:off x="3868553" y="5638600"/>
            <a:ext cx="21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b="1" dirty="0" err="1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b="1" dirty="0">
                <a:solidFill>
                  <a:srgbClr val="449BBB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4FE047B-F53F-4219-AD3A-0DAF4C40A3B2}"/>
              </a:ext>
            </a:extLst>
          </p:cNvPr>
          <p:cNvSpPr txBox="1"/>
          <p:nvPr/>
        </p:nvSpPr>
        <p:spPr>
          <a:xfrm>
            <a:off x="3879802" y="5876863"/>
            <a:ext cx="1872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Janakallyan</a:t>
            </a:r>
            <a:r>
              <a:rPr lang="en-US" sz="105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High School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F97E417-2E07-4E03-9FCB-F823B9C8D602}"/>
              </a:ext>
            </a:extLst>
          </p:cNvPr>
          <p:cNvSpPr txBox="1"/>
          <p:nvPr/>
        </p:nvSpPr>
        <p:spPr>
          <a:xfrm>
            <a:off x="3884734" y="6065497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Naogaon</a:t>
            </a:r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3CD26-0611-4E50-8D9A-720CCF071C84}"/>
              </a:ext>
            </a:extLst>
          </p:cNvPr>
          <p:cNvSpPr txBox="1"/>
          <p:nvPr/>
        </p:nvSpPr>
        <p:spPr>
          <a:xfrm>
            <a:off x="3876173" y="6254796"/>
            <a:ext cx="3086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school certificate in Science Group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9013A21-133C-4DF9-919D-F86E7CAD4FE9}"/>
              </a:ext>
            </a:extLst>
          </p:cNvPr>
          <p:cNvGrpSpPr/>
          <p:nvPr/>
        </p:nvGrpSpPr>
        <p:grpSpPr>
          <a:xfrm>
            <a:off x="3763888" y="4606467"/>
            <a:ext cx="86558" cy="836398"/>
            <a:chOff x="3776997" y="2513223"/>
            <a:chExt cx="86558" cy="102056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2692BF2-9019-49C6-8BF1-32C5B34D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165" y="2619389"/>
              <a:ext cx="0" cy="914400"/>
            </a:xfrm>
            <a:prstGeom prst="line">
              <a:avLst/>
            </a:prstGeom>
            <a:ln w="317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239C4B1-2583-456A-B5AC-9508100DAF0E}"/>
                </a:ext>
              </a:extLst>
            </p:cNvPr>
            <p:cNvSpPr/>
            <p:nvPr/>
          </p:nvSpPr>
          <p:spPr>
            <a:xfrm>
              <a:off x="3776997" y="2513223"/>
              <a:ext cx="86558" cy="865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0F08A0A-A0AA-4DA3-9769-035DA5A51D17}"/>
              </a:ext>
            </a:extLst>
          </p:cNvPr>
          <p:cNvSpPr txBox="1"/>
          <p:nvPr/>
        </p:nvSpPr>
        <p:spPr>
          <a:xfrm>
            <a:off x="3900509" y="8988300"/>
            <a:ext cx="5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1" name="Picture 130" descr="018-music.png">
            <a:extLst>
              <a:ext uri="{FF2B5EF4-FFF2-40B4-BE49-F238E27FC236}">
                <a16:creationId xmlns:a16="http://schemas.microsoft.com/office/drawing/2014/main" id="{65F15ED6-1D05-4FD3-8C42-156634D4FDF6}"/>
              </a:ext>
            </a:extLst>
          </p:cNvPr>
          <p:cNvPicPr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10000" contrast="30000"/>
          </a:blip>
          <a:stretch>
            <a:fillRect/>
          </a:stretch>
        </p:blipFill>
        <p:spPr>
          <a:xfrm>
            <a:off x="198437" y="8652770"/>
            <a:ext cx="327025" cy="32004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E7CB135-FD6B-4199-A3F0-64E36A71B6EE}"/>
              </a:ext>
            </a:extLst>
          </p:cNvPr>
          <p:cNvSpPr txBox="1"/>
          <p:nvPr/>
        </p:nvSpPr>
        <p:spPr>
          <a:xfrm>
            <a:off x="-309159" y="6047779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Skills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D10943-A5C6-494F-83B2-3A533EA1D3F9}"/>
              </a:ext>
            </a:extLst>
          </p:cNvPr>
          <p:cNvSpPr txBox="1"/>
          <p:nvPr/>
        </p:nvSpPr>
        <p:spPr>
          <a:xfrm>
            <a:off x="-504866" y="6538626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Work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70DC711-0D3D-491D-8515-A5E0985DAD82}"/>
              </a:ext>
            </a:extLst>
          </p:cNvPr>
          <p:cNvSpPr/>
          <p:nvPr/>
        </p:nvSpPr>
        <p:spPr>
          <a:xfrm>
            <a:off x="1891973" y="6691166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115FF82-918D-433D-A2D4-BADFB3F927AF}"/>
              </a:ext>
            </a:extLst>
          </p:cNvPr>
          <p:cNvSpPr/>
          <p:nvPr/>
        </p:nvSpPr>
        <p:spPr>
          <a:xfrm>
            <a:off x="2114224" y="6690898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3F2E86D-03AD-4644-BBF8-D2C0A03869DB}"/>
              </a:ext>
            </a:extLst>
          </p:cNvPr>
          <p:cNvSpPr/>
          <p:nvPr/>
        </p:nvSpPr>
        <p:spPr>
          <a:xfrm>
            <a:off x="2336475" y="6690898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A95BF5E-61A7-4B62-BA1B-EFDBDC088543}"/>
              </a:ext>
            </a:extLst>
          </p:cNvPr>
          <p:cNvSpPr/>
          <p:nvPr/>
        </p:nvSpPr>
        <p:spPr>
          <a:xfrm>
            <a:off x="2558726" y="6690898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AC48E4E-8000-4603-8289-961F692094D0}"/>
              </a:ext>
            </a:extLst>
          </p:cNvPr>
          <p:cNvSpPr/>
          <p:nvPr/>
        </p:nvSpPr>
        <p:spPr>
          <a:xfrm>
            <a:off x="2780977" y="6690898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8CA2CD-0D22-42B9-8C22-3D9AC43BDB53}"/>
              </a:ext>
            </a:extLst>
          </p:cNvPr>
          <p:cNvSpPr txBox="1"/>
          <p:nvPr/>
        </p:nvSpPr>
        <p:spPr>
          <a:xfrm>
            <a:off x="-236068" y="6873351"/>
            <a:ext cx="20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Creativity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098036A-C3BB-4BBF-9A1E-C1BB4ADCEA20}"/>
              </a:ext>
            </a:extLst>
          </p:cNvPr>
          <p:cNvSpPr/>
          <p:nvPr/>
        </p:nvSpPr>
        <p:spPr>
          <a:xfrm>
            <a:off x="1891973" y="7025891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CD03729-A99F-440C-BDE5-408B8B4ACAA6}"/>
              </a:ext>
            </a:extLst>
          </p:cNvPr>
          <p:cNvSpPr/>
          <p:nvPr/>
        </p:nvSpPr>
        <p:spPr>
          <a:xfrm>
            <a:off x="2114224" y="7025623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6181169-D206-4AAE-B4A7-C2DE92C25920}"/>
              </a:ext>
            </a:extLst>
          </p:cNvPr>
          <p:cNvSpPr/>
          <p:nvPr/>
        </p:nvSpPr>
        <p:spPr>
          <a:xfrm>
            <a:off x="2336475" y="7025623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4D240B1-C0F4-4606-A73D-97922E68847F}"/>
              </a:ext>
            </a:extLst>
          </p:cNvPr>
          <p:cNvSpPr/>
          <p:nvPr/>
        </p:nvSpPr>
        <p:spPr>
          <a:xfrm>
            <a:off x="2558726" y="7025623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68B36A1-0E1E-41DF-B7A9-7C43DAF8D320}"/>
              </a:ext>
            </a:extLst>
          </p:cNvPr>
          <p:cNvSpPr/>
          <p:nvPr/>
        </p:nvSpPr>
        <p:spPr>
          <a:xfrm>
            <a:off x="2780977" y="7025623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41E4568-1C3B-4788-B9E9-F7043840CA77}"/>
              </a:ext>
            </a:extLst>
          </p:cNvPr>
          <p:cNvSpPr txBox="1"/>
          <p:nvPr/>
        </p:nvSpPr>
        <p:spPr>
          <a:xfrm>
            <a:off x="-507927" y="7244036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Networking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36EBB0B-DBA9-4291-A02B-5D46179FDC1A}"/>
              </a:ext>
            </a:extLst>
          </p:cNvPr>
          <p:cNvSpPr/>
          <p:nvPr/>
        </p:nvSpPr>
        <p:spPr>
          <a:xfrm>
            <a:off x="1897049" y="7360616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27FA1B1-5508-4136-B85D-B230462AD9F7}"/>
              </a:ext>
            </a:extLst>
          </p:cNvPr>
          <p:cNvSpPr/>
          <p:nvPr/>
        </p:nvSpPr>
        <p:spPr>
          <a:xfrm>
            <a:off x="2119300" y="7360348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87647F0-CF87-4C8F-93F7-0508D66EB7A7}"/>
              </a:ext>
            </a:extLst>
          </p:cNvPr>
          <p:cNvSpPr/>
          <p:nvPr/>
        </p:nvSpPr>
        <p:spPr>
          <a:xfrm>
            <a:off x="2341551" y="7360348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0DD4AEC-613A-49AB-93D4-4C40F60B9EB9}"/>
              </a:ext>
            </a:extLst>
          </p:cNvPr>
          <p:cNvSpPr/>
          <p:nvPr/>
        </p:nvSpPr>
        <p:spPr>
          <a:xfrm>
            <a:off x="2563802" y="7360348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6FCDFBE-38C8-4E53-9DEC-B5A142186BF4}"/>
              </a:ext>
            </a:extLst>
          </p:cNvPr>
          <p:cNvSpPr/>
          <p:nvPr/>
        </p:nvSpPr>
        <p:spPr>
          <a:xfrm>
            <a:off x="2786053" y="7360348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B1A7AD-0170-4B94-821D-E5759A523D98}"/>
              </a:ext>
            </a:extLst>
          </p:cNvPr>
          <p:cNvSpPr txBox="1"/>
          <p:nvPr/>
        </p:nvSpPr>
        <p:spPr>
          <a:xfrm>
            <a:off x="-512543" y="7595698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Leadership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2D0C06E-919F-46FA-B7A2-231F1BAC0931}"/>
              </a:ext>
            </a:extLst>
          </p:cNvPr>
          <p:cNvSpPr/>
          <p:nvPr/>
        </p:nvSpPr>
        <p:spPr>
          <a:xfrm>
            <a:off x="1904987" y="7720372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30BB880-178B-4FAA-B3D2-2E8914336800}"/>
              </a:ext>
            </a:extLst>
          </p:cNvPr>
          <p:cNvSpPr/>
          <p:nvPr/>
        </p:nvSpPr>
        <p:spPr>
          <a:xfrm>
            <a:off x="2127238" y="772010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1380E96-6D05-4093-8EB7-71ED94F124A2}"/>
              </a:ext>
            </a:extLst>
          </p:cNvPr>
          <p:cNvSpPr/>
          <p:nvPr/>
        </p:nvSpPr>
        <p:spPr>
          <a:xfrm>
            <a:off x="2349489" y="772010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9DB123FE-2C69-4F57-82C2-4D6472E6D7DF}"/>
              </a:ext>
            </a:extLst>
          </p:cNvPr>
          <p:cNvSpPr/>
          <p:nvPr/>
        </p:nvSpPr>
        <p:spPr>
          <a:xfrm>
            <a:off x="2571740" y="7720104"/>
            <a:ext cx="184150" cy="184150"/>
          </a:xfrm>
          <a:prstGeom prst="ellipse">
            <a:avLst/>
          </a:prstGeom>
          <a:solidFill>
            <a:srgbClr val="449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5FB1B38-0EC8-4C43-A84B-A4D2ACA9BF3C}"/>
              </a:ext>
            </a:extLst>
          </p:cNvPr>
          <p:cNvSpPr/>
          <p:nvPr/>
        </p:nvSpPr>
        <p:spPr>
          <a:xfrm>
            <a:off x="2793991" y="7720104"/>
            <a:ext cx="184150" cy="184150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4" descr="016-camera.png">
            <a:extLst>
              <a:ext uri="{FF2B5EF4-FFF2-40B4-BE49-F238E27FC236}">
                <a16:creationId xmlns:a16="http://schemas.microsoft.com/office/drawing/2014/main" id="{31F261A2-BC05-44BB-BE22-81F410E8660A}"/>
              </a:ext>
            </a:extLst>
          </p:cNvPr>
          <p:cNvPicPr/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lum bright="10000" contrast="30000"/>
          </a:blip>
          <a:stretch>
            <a:fillRect/>
          </a:stretch>
        </p:blipFill>
        <p:spPr>
          <a:xfrm>
            <a:off x="1471090" y="8577642"/>
            <a:ext cx="316230" cy="320040"/>
          </a:xfrm>
          <a:prstGeom prst="rect">
            <a:avLst/>
          </a:prstGeom>
        </p:spPr>
      </p:pic>
      <p:pic>
        <p:nvPicPr>
          <p:cNvPr id="216" name="Picture 215" descr="032-book.png">
            <a:extLst>
              <a:ext uri="{FF2B5EF4-FFF2-40B4-BE49-F238E27FC236}">
                <a16:creationId xmlns:a16="http://schemas.microsoft.com/office/drawing/2014/main" id="{6BE0A4D7-5C3F-497A-AD99-37ECFAB16877}"/>
              </a:ext>
            </a:extLst>
          </p:cNvPr>
          <p:cNvPicPr/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lum bright="10000" contrast="30000"/>
          </a:blip>
          <a:stretch>
            <a:fillRect/>
          </a:stretch>
        </p:blipFill>
        <p:spPr>
          <a:xfrm>
            <a:off x="242714" y="9357632"/>
            <a:ext cx="320040" cy="320040"/>
          </a:xfrm>
          <a:prstGeom prst="rect">
            <a:avLst/>
          </a:prstGeom>
        </p:spPr>
      </p:pic>
      <p:pic>
        <p:nvPicPr>
          <p:cNvPr id="217" name="Picture 216" descr="006-pencil.png">
            <a:extLst>
              <a:ext uri="{FF2B5EF4-FFF2-40B4-BE49-F238E27FC236}">
                <a16:creationId xmlns:a16="http://schemas.microsoft.com/office/drawing/2014/main" id="{BD10BC4D-3F88-4BB3-94E0-19C5BD093390}"/>
              </a:ext>
            </a:extLst>
          </p:cNvPr>
          <p:cNvPicPr/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lum bright="10000" contrast="30000"/>
          </a:blip>
          <a:stretch>
            <a:fillRect/>
          </a:stretch>
        </p:blipFill>
        <p:spPr>
          <a:xfrm>
            <a:off x="1502178" y="9357632"/>
            <a:ext cx="320040" cy="320040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F63BB04B-C4BF-46BB-99E8-0AE5E5A40B74}"/>
              </a:ext>
            </a:extLst>
          </p:cNvPr>
          <p:cNvSpPr txBox="1"/>
          <p:nvPr/>
        </p:nvSpPr>
        <p:spPr>
          <a:xfrm>
            <a:off x="-414975" y="9302516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Reading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AB00CF8-A9A2-493D-A3C8-75C14FDFE28D}"/>
              </a:ext>
            </a:extLst>
          </p:cNvPr>
          <p:cNvSpPr txBox="1"/>
          <p:nvPr/>
        </p:nvSpPr>
        <p:spPr>
          <a:xfrm>
            <a:off x="832287" y="9315764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79C4017-79D2-4F39-8F32-D7DA0FBA35C6}"/>
              </a:ext>
            </a:extLst>
          </p:cNvPr>
          <p:cNvSpPr txBox="1"/>
          <p:nvPr/>
        </p:nvSpPr>
        <p:spPr>
          <a:xfrm>
            <a:off x="1037724" y="8566228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Photography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3FC0B7E-9BB0-4767-9B51-7C428267E9EF}"/>
              </a:ext>
            </a:extLst>
          </p:cNvPr>
          <p:cNvSpPr txBox="1"/>
          <p:nvPr/>
        </p:nvSpPr>
        <p:spPr>
          <a:xfrm>
            <a:off x="-512543" y="8560542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Music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563CCD7-5028-43BE-A886-34B783BEC43F}"/>
              </a:ext>
            </a:extLst>
          </p:cNvPr>
          <p:cNvSpPr/>
          <p:nvPr/>
        </p:nvSpPr>
        <p:spPr>
          <a:xfrm>
            <a:off x="4060579" y="1028436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ramin9927@gmail.com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3D44D02-A399-462A-8392-DB03687695DD}"/>
              </a:ext>
            </a:extLst>
          </p:cNvPr>
          <p:cNvSpPr/>
          <p:nvPr/>
        </p:nvSpPr>
        <p:spPr>
          <a:xfrm>
            <a:off x="4060579" y="1355455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+8801772-955 666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30A3205-17A4-4568-B31E-4B326FA83BB6}"/>
              </a:ext>
            </a:extLst>
          </p:cNvPr>
          <p:cNvSpPr/>
          <p:nvPr/>
        </p:nvSpPr>
        <p:spPr>
          <a:xfrm>
            <a:off x="4046391" y="1667766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Naogaon</a:t>
            </a:r>
            <a:r>
              <a:rPr lang="en-US" sz="1400" dirty="0">
                <a:solidFill>
                  <a:schemeClr val="accent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Bangladesh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554CEE67-750B-4B14-BE0D-E904EB8C0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47" y="3826317"/>
            <a:ext cx="204397" cy="20439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3BC51838-D517-44C8-8AFD-44BBD0913731}"/>
              </a:ext>
            </a:extLst>
          </p:cNvPr>
          <p:cNvSpPr/>
          <p:nvPr/>
        </p:nvSpPr>
        <p:spPr>
          <a:xfrm>
            <a:off x="4035904" y="2459291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  <a:hlinkClick r:id="rId9"/>
              </a:rPr>
              <a:t>twitter.com/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  <a:hlinkClick r:id="rId9"/>
              </a:rPr>
              <a:t>Ruhulrocks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BD0EF05-2C6A-4DCA-B6ED-EFD028D4F93C}"/>
              </a:ext>
            </a:extLst>
          </p:cNvPr>
          <p:cNvSpPr/>
          <p:nvPr/>
        </p:nvSpPr>
        <p:spPr>
          <a:xfrm>
            <a:off x="4036874" y="2913103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  <a:hlinkClick r:id="rId10"/>
              </a:rPr>
              <a:t>linkedin.com/in/r4ruhul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EEE1ED4-1D0D-468B-A9C5-74F4BC34EEBE}"/>
              </a:ext>
            </a:extLst>
          </p:cNvPr>
          <p:cNvSpPr/>
          <p:nvPr/>
        </p:nvSpPr>
        <p:spPr>
          <a:xfrm>
            <a:off x="4046391" y="3343186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  <a:hlinkClick r:id="rId11"/>
              </a:rPr>
              <a:t>github.com/ramin9927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DDCF524-9DB5-450B-B98C-0304D135890F}"/>
              </a:ext>
            </a:extLst>
          </p:cNvPr>
          <p:cNvSpPr/>
          <p:nvPr/>
        </p:nvSpPr>
        <p:spPr>
          <a:xfrm>
            <a:off x="4060579" y="3792653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  <a:hlinkClick r:id="rId12"/>
              </a:rPr>
              <a:t>stackoverflow.com/users/10220938/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  <a:hlinkClick r:id="rId12"/>
              </a:rPr>
              <a:t>ruhul-amin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28BA6E6-8474-4017-B07A-CE903354AE71}"/>
              </a:ext>
            </a:extLst>
          </p:cNvPr>
          <p:cNvSpPr/>
          <p:nvPr/>
        </p:nvSpPr>
        <p:spPr>
          <a:xfrm>
            <a:off x="4046391" y="2056176"/>
            <a:ext cx="1927518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  <a:hlinkClick r:id="rId13"/>
              </a:rPr>
              <a:t>facebook.com/R4Ruhul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DADF711A-EE75-4447-9867-C1BB25BF8B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61" y="2990444"/>
            <a:ext cx="227922" cy="227922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889E113B-27FA-41DD-9B28-760F59619AD4}"/>
              </a:ext>
            </a:extLst>
          </p:cNvPr>
          <p:cNvSpPr txBox="1"/>
          <p:nvPr/>
        </p:nvSpPr>
        <p:spPr>
          <a:xfrm>
            <a:off x="3850445" y="3238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id="{17F33B70-9DD2-4B4F-B53B-25027296D0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93" y="3430245"/>
            <a:ext cx="255758" cy="255758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D157F47A-E5A6-4F78-8359-83FC6701C5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90" y="2540804"/>
            <a:ext cx="227692" cy="227692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78960194-C008-40A1-B7B4-43FF4F5E5A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46" y="2111645"/>
            <a:ext cx="303457" cy="222762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1BE1BFD4-9EB4-43EE-B07D-91CCC01EDABC}"/>
              </a:ext>
            </a:extLst>
          </p:cNvPr>
          <p:cNvSpPr txBox="1"/>
          <p:nvPr/>
        </p:nvSpPr>
        <p:spPr>
          <a:xfrm>
            <a:off x="2878214" y="8135012"/>
            <a:ext cx="297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Certificates</a:t>
            </a:r>
            <a:r>
              <a:rPr lang="en-US" sz="24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9C9BC66-755A-434A-9A59-DDE424EA71E0}"/>
              </a:ext>
            </a:extLst>
          </p:cNvPr>
          <p:cNvSpPr/>
          <p:nvPr/>
        </p:nvSpPr>
        <p:spPr>
          <a:xfrm>
            <a:off x="3394997" y="8252362"/>
            <a:ext cx="169694" cy="1696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EADECA3-0C2E-4276-8246-76435FE7651A}"/>
              </a:ext>
            </a:extLst>
          </p:cNvPr>
          <p:cNvCxnSpPr>
            <a:cxnSpLocks/>
          </p:cNvCxnSpPr>
          <p:nvPr/>
        </p:nvCxnSpPr>
        <p:spPr>
          <a:xfrm flipV="1">
            <a:off x="3447094" y="8606396"/>
            <a:ext cx="3319272" cy="0"/>
          </a:xfrm>
          <a:prstGeom prst="line">
            <a:avLst/>
          </a:prstGeom>
          <a:ln w="28575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25ADE7CD-0D26-461A-B7DC-FCA7AD65B2D4}"/>
              </a:ext>
            </a:extLst>
          </p:cNvPr>
          <p:cNvSpPr txBox="1"/>
          <p:nvPr/>
        </p:nvSpPr>
        <p:spPr>
          <a:xfrm>
            <a:off x="3936665" y="8634321"/>
            <a:ext cx="2921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rgbClr val="449BBB"/>
                </a:solidFill>
                <a:latin typeface="Tw Cen MT" panose="020B0602020104020603" pitchFamily="34" charset="0"/>
              </a:rPr>
              <a:t>MOBILE GAMES &amp; APPLICATION DEVELOPMENT</a:t>
            </a:r>
            <a:endParaRPr lang="en-US" altLang="en-US" sz="1050" dirty="0">
              <a:solidFill>
                <a:srgbClr val="449BBB"/>
              </a:solidFill>
              <a:latin typeface="Tw Cen MT" panose="020B0602020104020603" pitchFamily="34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48C4345-1F64-4216-AB1D-DA371B84DC04}"/>
              </a:ext>
            </a:extLst>
          </p:cNvPr>
          <p:cNvSpPr txBox="1"/>
          <p:nvPr/>
        </p:nvSpPr>
        <p:spPr>
          <a:xfrm>
            <a:off x="3926054" y="8810177"/>
            <a:ext cx="1872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BD ICT - DIVISION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3807B39-996B-41F9-BF32-C2C49230CDBA}"/>
              </a:ext>
            </a:extLst>
          </p:cNvPr>
          <p:cNvSpPr txBox="1"/>
          <p:nvPr/>
        </p:nvSpPr>
        <p:spPr>
          <a:xfrm>
            <a:off x="3914921" y="9216468"/>
            <a:ext cx="187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03/2018 – 12/2018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1A0BE6C-53BD-40EE-A487-6B3FCFE92ACC}"/>
              </a:ext>
            </a:extLst>
          </p:cNvPr>
          <p:cNvSpPr txBox="1"/>
          <p:nvPr/>
        </p:nvSpPr>
        <p:spPr>
          <a:xfrm>
            <a:off x="3200400" y="8622291"/>
            <a:ext cx="61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2018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CEF8195-548D-4F36-94B8-4EA207F50899}"/>
              </a:ext>
            </a:extLst>
          </p:cNvPr>
          <p:cNvSpPr txBox="1"/>
          <p:nvPr/>
        </p:nvSpPr>
        <p:spPr>
          <a:xfrm>
            <a:off x="3253996" y="5724305"/>
            <a:ext cx="61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2016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2D9C495-03CE-4D13-845E-E392E504EEF2}"/>
              </a:ext>
            </a:extLst>
          </p:cNvPr>
          <p:cNvSpPr txBox="1"/>
          <p:nvPr/>
        </p:nvSpPr>
        <p:spPr>
          <a:xfrm>
            <a:off x="3258344" y="4552077"/>
            <a:ext cx="61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2019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F4DC144-723F-4F27-9862-AD7BD172DF59}"/>
              </a:ext>
            </a:extLst>
          </p:cNvPr>
          <p:cNvSpPr txBox="1"/>
          <p:nvPr/>
        </p:nvSpPr>
        <p:spPr>
          <a:xfrm>
            <a:off x="3917144" y="8980510"/>
            <a:ext cx="1872289" cy="4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E5E5E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Rajshahi,Bangladesh</a:t>
            </a:r>
            <a:endParaRPr lang="en-US" sz="1200" dirty="0">
              <a:solidFill>
                <a:srgbClr val="5E5E5E"/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816CB2-F368-4F22-AED5-DD75CE3BD93D}"/>
              </a:ext>
            </a:extLst>
          </p:cNvPr>
          <p:cNvSpPr txBox="1"/>
          <p:nvPr/>
        </p:nvSpPr>
        <p:spPr>
          <a:xfrm>
            <a:off x="3707623" y="1884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31A29A9F-D822-4290-ADD1-5D6E74DF81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90" y="1751716"/>
            <a:ext cx="238041" cy="23804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EE08F8A2-AACD-460A-90F5-D3EBF4FB04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93" y="1430268"/>
            <a:ext cx="235138" cy="24206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6F400A4-F5B3-4AAE-8CE7-D4B5AEB278C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78" y="1137415"/>
            <a:ext cx="200167" cy="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4037</TotalTime>
  <Words>122</Words>
  <Application>Microsoft Office PowerPoint</Application>
  <PresentationFormat>A4 Paper (210x297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Ruhul Amin</cp:lastModifiedBy>
  <cp:revision>72</cp:revision>
  <dcterms:created xsi:type="dcterms:W3CDTF">2017-03-04T19:58:00Z</dcterms:created>
  <dcterms:modified xsi:type="dcterms:W3CDTF">2019-09-14T10:49:35Z</dcterms:modified>
</cp:coreProperties>
</file>