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57392-D690-45FC-A7E4-3EF9C8AFCF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0B611-73B8-447F-80EE-99FF94482E5E}">
      <dgm:prSet/>
      <dgm:spPr/>
      <dgm:t>
        <a:bodyPr/>
        <a:lstStyle/>
        <a:p>
          <a:pPr rtl="0"/>
          <a:r>
            <a:rPr lang="en-US"/>
            <a:t>Users</a:t>
          </a:r>
        </a:p>
      </dgm:t>
    </dgm:pt>
    <dgm:pt modelId="{167B589E-CBF1-4D15-8E84-B62336549209}" type="parTrans" cxnId="{9B42301D-41EB-4E4D-8D30-34A71A36430A}">
      <dgm:prSet/>
      <dgm:spPr/>
      <dgm:t>
        <a:bodyPr/>
        <a:lstStyle/>
        <a:p>
          <a:endParaRPr lang="en-US"/>
        </a:p>
      </dgm:t>
    </dgm:pt>
    <dgm:pt modelId="{6E718C9F-D585-4A56-8A4B-CEF942AD19BF}" type="sibTrans" cxnId="{9B42301D-41EB-4E4D-8D30-34A71A36430A}">
      <dgm:prSet/>
      <dgm:spPr/>
      <dgm:t>
        <a:bodyPr/>
        <a:lstStyle/>
        <a:p>
          <a:endParaRPr lang="en-US"/>
        </a:p>
      </dgm:t>
    </dgm:pt>
    <dgm:pt modelId="{221D29CF-05D5-43B0-B857-AFB530CA2742}">
      <dgm:prSet/>
      <dgm:spPr/>
      <dgm:t>
        <a:bodyPr/>
        <a:lstStyle/>
        <a:p>
          <a:pPr rtl="0"/>
          <a:r>
            <a:rPr lang="en-US"/>
            <a:t>Admin</a:t>
          </a:r>
        </a:p>
      </dgm:t>
    </dgm:pt>
    <dgm:pt modelId="{C31C91D5-BFBA-45A9-A1C9-A424C95B19C4}" type="parTrans" cxnId="{8BD52B3A-4A26-435F-AD43-EB074903018D}">
      <dgm:prSet/>
      <dgm:spPr/>
      <dgm:t>
        <a:bodyPr/>
        <a:lstStyle/>
        <a:p>
          <a:endParaRPr lang="en-US"/>
        </a:p>
      </dgm:t>
    </dgm:pt>
    <dgm:pt modelId="{8768EBE1-0F8C-4095-8079-B9994C670628}" type="sibTrans" cxnId="{8BD52B3A-4A26-435F-AD43-EB074903018D}">
      <dgm:prSet/>
      <dgm:spPr/>
      <dgm:t>
        <a:bodyPr/>
        <a:lstStyle/>
        <a:p>
          <a:endParaRPr lang="en-US"/>
        </a:p>
      </dgm:t>
    </dgm:pt>
    <dgm:pt modelId="{5275502A-7005-48B3-A55A-399FF652A200}">
      <dgm:prSet/>
      <dgm:spPr/>
      <dgm:t>
        <a:bodyPr/>
        <a:lstStyle/>
        <a:p>
          <a:pPr rtl="0"/>
          <a:r>
            <a:rPr lang="en-US"/>
            <a:t>Viewing new visitors</a:t>
          </a:r>
        </a:p>
      </dgm:t>
    </dgm:pt>
    <dgm:pt modelId="{D43552C6-C88B-4C2C-8B64-7CEAF931F1CA}" type="parTrans" cxnId="{D93897E1-83F4-435A-B558-9E22F3C4DC53}">
      <dgm:prSet/>
      <dgm:spPr/>
      <dgm:t>
        <a:bodyPr/>
        <a:lstStyle/>
        <a:p>
          <a:endParaRPr lang="en-US"/>
        </a:p>
      </dgm:t>
    </dgm:pt>
    <dgm:pt modelId="{63F9FE09-F5C6-42BF-ACA3-78E0587CCAEC}" type="sibTrans" cxnId="{D93897E1-83F4-435A-B558-9E22F3C4DC53}">
      <dgm:prSet/>
      <dgm:spPr/>
      <dgm:t>
        <a:bodyPr/>
        <a:lstStyle/>
        <a:p>
          <a:endParaRPr lang="en-US"/>
        </a:p>
      </dgm:t>
    </dgm:pt>
    <dgm:pt modelId="{985DBE88-D625-4BAC-A95C-D636918D28A2}">
      <dgm:prSet/>
      <dgm:spPr/>
      <dgm:t>
        <a:bodyPr/>
        <a:lstStyle/>
        <a:p>
          <a:pPr rtl="0"/>
          <a:r>
            <a:rPr lang="en-US"/>
            <a:t>Requesting for changes</a:t>
          </a:r>
        </a:p>
      </dgm:t>
    </dgm:pt>
    <dgm:pt modelId="{C53E89C8-0AE5-4144-9A4D-49DF1964F883}" type="parTrans" cxnId="{46179100-3A95-4290-AE12-ED9C49B33D4D}">
      <dgm:prSet/>
      <dgm:spPr/>
      <dgm:t>
        <a:bodyPr/>
        <a:lstStyle/>
        <a:p>
          <a:endParaRPr lang="en-US"/>
        </a:p>
      </dgm:t>
    </dgm:pt>
    <dgm:pt modelId="{50437772-9A92-45FB-B3F8-1349F0DC51F3}" type="sibTrans" cxnId="{46179100-3A95-4290-AE12-ED9C49B33D4D}">
      <dgm:prSet/>
      <dgm:spPr/>
      <dgm:t>
        <a:bodyPr/>
        <a:lstStyle/>
        <a:p>
          <a:endParaRPr lang="en-US"/>
        </a:p>
      </dgm:t>
    </dgm:pt>
    <dgm:pt modelId="{E107DB5E-B005-449F-B553-B93DC0F4DE52}">
      <dgm:prSet/>
      <dgm:spPr/>
      <dgm:t>
        <a:bodyPr/>
        <a:lstStyle/>
        <a:p>
          <a:pPr rtl="0"/>
          <a:r>
            <a:rPr lang="en-US"/>
            <a:t>Viewing the feedbacks</a:t>
          </a:r>
        </a:p>
      </dgm:t>
    </dgm:pt>
    <dgm:pt modelId="{2C6E4224-B1DE-4375-8BC8-EC6DF0C5D0B0}" type="parTrans" cxnId="{A97DC6A8-5B79-45A1-89F7-AB9DD03E50FB}">
      <dgm:prSet/>
      <dgm:spPr/>
      <dgm:t>
        <a:bodyPr/>
        <a:lstStyle/>
        <a:p>
          <a:endParaRPr lang="en-US"/>
        </a:p>
      </dgm:t>
    </dgm:pt>
    <dgm:pt modelId="{89770283-E738-4439-854A-5AC0AF3A4371}" type="sibTrans" cxnId="{A97DC6A8-5B79-45A1-89F7-AB9DD03E50FB}">
      <dgm:prSet/>
      <dgm:spPr/>
      <dgm:t>
        <a:bodyPr/>
        <a:lstStyle/>
        <a:p>
          <a:endParaRPr lang="en-US"/>
        </a:p>
      </dgm:t>
    </dgm:pt>
    <dgm:pt modelId="{6CB815DB-2E97-4D8F-934C-93D06BAE92C9}">
      <dgm:prSet/>
      <dgm:spPr/>
      <dgm:t>
        <a:bodyPr/>
        <a:lstStyle/>
        <a:p>
          <a:pPr rtl="0"/>
          <a:r>
            <a:rPr lang="en-US" dirty="0"/>
            <a:t>Viewing the map/3D model </a:t>
          </a:r>
        </a:p>
      </dgm:t>
    </dgm:pt>
    <dgm:pt modelId="{31B34F1D-1065-4271-B966-847757EAB983}" type="parTrans" cxnId="{39A6D6C0-F2C7-4584-9D28-16AC37D42244}">
      <dgm:prSet/>
      <dgm:spPr/>
      <dgm:t>
        <a:bodyPr/>
        <a:lstStyle/>
        <a:p>
          <a:endParaRPr lang="en-US"/>
        </a:p>
      </dgm:t>
    </dgm:pt>
    <dgm:pt modelId="{0D21EBC9-96EA-4F62-BBB4-9049BB74F8E4}" type="sibTrans" cxnId="{39A6D6C0-F2C7-4584-9D28-16AC37D42244}">
      <dgm:prSet/>
      <dgm:spPr/>
      <dgm:t>
        <a:bodyPr/>
        <a:lstStyle/>
        <a:p>
          <a:endParaRPr lang="en-US"/>
        </a:p>
      </dgm:t>
    </dgm:pt>
    <dgm:pt modelId="{11B8D792-3101-40EF-A969-2F7868F3D053}">
      <dgm:prSet/>
      <dgm:spPr/>
      <dgm:t>
        <a:bodyPr/>
        <a:lstStyle/>
        <a:p>
          <a:pPr rtl="0"/>
          <a:r>
            <a:rPr lang="en-US" dirty="0"/>
            <a:t>Developer</a:t>
          </a:r>
        </a:p>
      </dgm:t>
    </dgm:pt>
    <dgm:pt modelId="{5F3CA363-B2BF-4966-A58F-BDBB4FC28879}" type="parTrans" cxnId="{D036ED4B-07F5-4993-B437-337F9BBE5175}">
      <dgm:prSet/>
      <dgm:spPr/>
      <dgm:t>
        <a:bodyPr/>
        <a:lstStyle/>
        <a:p>
          <a:endParaRPr lang="en-US"/>
        </a:p>
      </dgm:t>
    </dgm:pt>
    <dgm:pt modelId="{DF11A3B1-A534-4C97-948F-4E7EBF9AE03A}" type="sibTrans" cxnId="{D036ED4B-07F5-4993-B437-337F9BBE5175}">
      <dgm:prSet/>
      <dgm:spPr/>
      <dgm:t>
        <a:bodyPr/>
        <a:lstStyle/>
        <a:p>
          <a:endParaRPr lang="en-US"/>
        </a:p>
      </dgm:t>
    </dgm:pt>
    <dgm:pt modelId="{09BE78EA-D0AE-4E11-8987-E6AD55A7B116}">
      <dgm:prSet/>
      <dgm:spPr/>
      <dgm:t>
        <a:bodyPr/>
        <a:lstStyle/>
        <a:p>
          <a:pPr rtl="0"/>
          <a:r>
            <a:rPr lang="en-US" dirty="0"/>
            <a:t>Viewing the requests</a:t>
          </a:r>
        </a:p>
      </dgm:t>
    </dgm:pt>
    <dgm:pt modelId="{AD0D33F1-3ECA-4362-B81A-4A3D825305B4}" type="parTrans" cxnId="{5BCCAA1C-FB19-49FF-A0F4-1047D1945484}">
      <dgm:prSet/>
      <dgm:spPr/>
      <dgm:t>
        <a:bodyPr/>
        <a:lstStyle/>
        <a:p>
          <a:endParaRPr lang="en-US"/>
        </a:p>
      </dgm:t>
    </dgm:pt>
    <dgm:pt modelId="{391E0F9A-9F48-4854-A6FB-A1E9B81DBC92}" type="sibTrans" cxnId="{5BCCAA1C-FB19-49FF-A0F4-1047D1945484}">
      <dgm:prSet/>
      <dgm:spPr/>
      <dgm:t>
        <a:bodyPr/>
        <a:lstStyle/>
        <a:p>
          <a:endParaRPr lang="en-US"/>
        </a:p>
      </dgm:t>
    </dgm:pt>
    <dgm:pt modelId="{B37B0175-0D90-4919-8221-8B4F50D89B08}">
      <dgm:prSet/>
      <dgm:spPr/>
      <dgm:t>
        <a:bodyPr/>
        <a:lstStyle/>
        <a:p>
          <a:pPr rtl="0"/>
          <a:r>
            <a:rPr lang="en-US" dirty="0"/>
            <a:t>Making changes </a:t>
          </a:r>
        </a:p>
      </dgm:t>
    </dgm:pt>
    <dgm:pt modelId="{2812A6B7-960B-42F1-9D7B-C020B3B00E1A}" type="parTrans" cxnId="{325843ED-165D-4051-B56D-0FDD5891D22C}">
      <dgm:prSet/>
      <dgm:spPr/>
      <dgm:t>
        <a:bodyPr/>
        <a:lstStyle/>
        <a:p>
          <a:endParaRPr lang="en-US"/>
        </a:p>
      </dgm:t>
    </dgm:pt>
    <dgm:pt modelId="{DE211460-B718-413E-A4CC-EA604BD25282}" type="sibTrans" cxnId="{325843ED-165D-4051-B56D-0FDD5891D22C}">
      <dgm:prSet/>
      <dgm:spPr/>
      <dgm:t>
        <a:bodyPr/>
        <a:lstStyle/>
        <a:p>
          <a:endParaRPr lang="en-US"/>
        </a:p>
      </dgm:t>
    </dgm:pt>
    <dgm:pt modelId="{CAF15F51-AC93-48CA-A176-FFC50B52BDD1}">
      <dgm:prSet/>
      <dgm:spPr/>
      <dgm:t>
        <a:bodyPr/>
        <a:lstStyle/>
        <a:p>
          <a:pPr rtl="0"/>
          <a:r>
            <a:rPr lang="en-US"/>
            <a:t>Visitor</a:t>
          </a:r>
        </a:p>
      </dgm:t>
    </dgm:pt>
    <dgm:pt modelId="{E2D94D89-D757-4104-84BF-5085329EF876}" type="parTrans" cxnId="{CA94A2C6-4D3E-4F14-8417-AC89F897967C}">
      <dgm:prSet/>
      <dgm:spPr/>
      <dgm:t>
        <a:bodyPr/>
        <a:lstStyle/>
        <a:p>
          <a:endParaRPr lang="en-US"/>
        </a:p>
      </dgm:t>
    </dgm:pt>
    <dgm:pt modelId="{DE28648B-D79A-4A51-A79F-E0AA6139D62E}" type="sibTrans" cxnId="{CA94A2C6-4D3E-4F14-8417-AC89F897967C}">
      <dgm:prSet/>
      <dgm:spPr/>
      <dgm:t>
        <a:bodyPr/>
        <a:lstStyle/>
        <a:p>
          <a:endParaRPr lang="en-US"/>
        </a:p>
      </dgm:t>
    </dgm:pt>
    <dgm:pt modelId="{51B4E63E-4FD4-4E82-9BB9-4F05BC6CD487}">
      <dgm:prSet/>
      <dgm:spPr/>
      <dgm:t>
        <a:bodyPr/>
        <a:lstStyle/>
        <a:p>
          <a:pPr rtl="0"/>
          <a:r>
            <a:rPr lang="en-US"/>
            <a:t>Viewing the map/3D model</a:t>
          </a:r>
        </a:p>
      </dgm:t>
    </dgm:pt>
    <dgm:pt modelId="{517A1750-3E4D-4F65-9ECE-85A989F5D11E}" type="parTrans" cxnId="{D4E6EBB5-50C9-484C-A435-84C33DE5BFE5}">
      <dgm:prSet/>
      <dgm:spPr/>
      <dgm:t>
        <a:bodyPr/>
        <a:lstStyle/>
        <a:p>
          <a:endParaRPr lang="en-US"/>
        </a:p>
      </dgm:t>
    </dgm:pt>
    <dgm:pt modelId="{01975525-F817-4165-9561-F5A85A594F44}" type="sibTrans" cxnId="{D4E6EBB5-50C9-484C-A435-84C33DE5BFE5}">
      <dgm:prSet/>
      <dgm:spPr/>
      <dgm:t>
        <a:bodyPr/>
        <a:lstStyle/>
        <a:p>
          <a:endParaRPr lang="en-US"/>
        </a:p>
      </dgm:t>
    </dgm:pt>
    <dgm:pt modelId="{170BD352-DDE6-47EB-BF39-D8E25B022F4E}">
      <dgm:prSet/>
      <dgm:spPr/>
      <dgm:t>
        <a:bodyPr/>
        <a:lstStyle/>
        <a:p>
          <a:pPr rtl="0"/>
          <a:r>
            <a:rPr lang="en-US"/>
            <a:t>Give feedback</a:t>
          </a:r>
        </a:p>
      </dgm:t>
    </dgm:pt>
    <dgm:pt modelId="{879DE9D3-C0E7-4249-A294-F2346D10948A}" type="parTrans" cxnId="{D1B25E6C-08E7-4607-A6AF-7B4E0F39B76E}">
      <dgm:prSet/>
      <dgm:spPr/>
      <dgm:t>
        <a:bodyPr/>
        <a:lstStyle/>
        <a:p>
          <a:endParaRPr lang="en-US"/>
        </a:p>
      </dgm:t>
    </dgm:pt>
    <dgm:pt modelId="{1E03D585-EFE9-48EE-98BE-5D16EDD4FD1E}" type="sibTrans" cxnId="{D1B25E6C-08E7-4607-A6AF-7B4E0F39B76E}">
      <dgm:prSet/>
      <dgm:spPr/>
      <dgm:t>
        <a:bodyPr/>
        <a:lstStyle/>
        <a:p>
          <a:endParaRPr lang="en-US"/>
        </a:p>
      </dgm:t>
    </dgm:pt>
    <dgm:pt modelId="{74B61807-3585-4280-BB2B-5676C6876B16}">
      <dgm:prSet/>
      <dgm:spPr/>
      <dgm:t>
        <a:bodyPr/>
        <a:lstStyle/>
        <a:p>
          <a:pPr rtl="0"/>
          <a:r>
            <a:rPr lang="en-US" dirty="0"/>
            <a:t>Filling the forms</a:t>
          </a:r>
        </a:p>
      </dgm:t>
    </dgm:pt>
    <dgm:pt modelId="{3FD09441-67ED-44BD-8996-A40F202A811E}" type="parTrans" cxnId="{CD7CE6F4-B917-4C3A-A00F-8ADDAB6FCB6C}">
      <dgm:prSet/>
      <dgm:spPr/>
      <dgm:t>
        <a:bodyPr/>
        <a:lstStyle/>
        <a:p>
          <a:endParaRPr lang="en-US"/>
        </a:p>
      </dgm:t>
    </dgm:pt>
    <dgm:pt modelId="{C413C263-AE44-4F81-B962-7A0DED19CC4E}" type="sibTrans" cxnId="{CD7CE6F4-B917-4C3A-A00F-8ADDAB6FCB6C}">
      <dgm:prSet/>
      <dgm:spPr/>
      <dgm:t>
        <a:bodyPr/>
        <a:lstStyle/>
        <a:p>
          <a:endParaRPr lang="en-US"/>
        </a:p>
      </dgm:t>
    </dgm:pt>
    <dgm:pt modelId="{9208BA12-A95B-4954-B249-361DE66FCA56}">
      <dgm:prSet/>
      <dgm:spPr/>
      <dgm:t>
        <a:bodyPr/>
        <a:lstStyle/>
        <a:p>
          <a:pPr rtl="0"/>
          <a:r>
            <a:rPr lang="en-US" dirty="0"/>
            <a:t>Way Finding</a:t>
          </a:r>
        </a:p>
      </dgm:t>
    </dgm:pt>
    <dgm:pt modelId="{A6786CCB-503D-4CC0-969A-E43CFED66AA0}" type="parTrans" cxnId="{0BF03501-93A2-400C-B79A-BF566CE44CA2}">
      <dgm:prSet/>
      <dgm:spPr/>
      <dgm:t>
        <a:bodyPr/>
        <a:lstStyle/>
        <a:p>
          <a:endParaRPr lang="en-US"/>
        </a:p>
      </dgm:t>
    </dgm:pt>
    <dgm:pt modelId="{8607BE2A-208B-46A3-9C2F-F259670CEC54}" type="sibTrans" cxnId="{0BF03501-93A2-400C-B79A-BF566CE44CA2}">
      <dgm:prSet/>
      <dgm:spPr/>
      <dgm:t>
        <a:bodyPr/>
        <a:lstStyle/>
        <a:p>
          <a:endParaRPr lang="en-US"/>
        </a:p>
      </dgm:t>
    </dgm:pt>
    <dgm:pt modelId="{5F9D4476-BAF9-4EBE-9BA0-F6F1E221B510}">
      <dgm:prSet/>
      <dgm:spPr/>
      <dgm:t>
        <a:bodyPr/>
        <a:lstStyle/>
        <a:p>
          <a:pPr rtl="0"/>
          <a:r>
            <a:rPr lang="en-US" dirty="0"/>
            <a:t>Way Finding</a:t>
          </a:r>
        </a:p>
      </dgm:t>
    </dgm:pt>
    <dgm:pt modelId="{DA449D90-95D5-4444-A09E-918795161E20}" type="parTrans" cxnId="{43CF3EEA-8EEB-4CC7-B706-279442EDA467}">
      <dgm:prSet/>
      <dgm:spPr/>
      <dgm:t>
        <a:bodyPr/>
        <a:lstStyle/>
        <a:p>
          <a:endParaRPr lang="en-US"/>
        </a:p>
      </dgm:t>
    </dgm:pt>
    <dgm:pt modelId="{B7200977-DEBA-456D-A5C0-F47EDBCF3572}" type="sibTrans" cxnId="{43CF3EEA-8EEB-4CC7-B706-279442EDA467}">
      <dgm:prSet/>
      <dgm:spPr/>
      <dgm:t>
        <a:bodyPr/>
        <a:lstStyle/>
        <a:p>
          <a:endParaRPr lang="en-US"/>
        </a:p>
      </dgm:t>
    </dgm:pt>
    <dgm:pt modelId="{9C60EA06-7662-4D27-A55C-DEDEF59E539D}" type="pres">
      <dgm:prSet presAssocID="{C6657392-D690-45FC-A7E4-3EF9C8AFCF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88D2BF-BD1A-4639-910A-16ED0F64B289}" type="pres">
      <dgm:prSet presAssocID="{26E0B611-73B8-447F-80EE-99FF94482E5E}" presName="hierRoot1" presStyleCnt="0">
        <dgm:presLayoutVars>
          <dgm:hierBranch val="init"/>
        </dgm:presLayoutVars>
      </dgm:prSet>
      <dgm:spPr/>
    </dgm:pt>
    <dgm:pt modelId="{9F00931D-7239-4161-AE5A-EE86270E29DD}" type="pres">
      <dgm:prSet presAssocID="{26E0B611-73B8-447F-80EE-99FF94482E5E}" presName="rootComposite1" presStyleCnt="0"/>
      <dgm:spPr/>
    </dgm:pt>
    <dgm:pt modelId="{14A10644-1215-41C4-8E35-172BBEDE89E2}" type="pres">
      <dgm:prSet presAssocID="{26E0B611-73B8-447F-80EE-99FF94482E5E}" presName="rootText1" presStyleLbl="node0" presStyleIdx="0" presStyleCnt="1">
        <dgm:presLayoutVars>
          <dgm:chPref val="3"/>
        </dgm:presLayoutVars>
      </dgm:prSet>
      <dgm:spPr/>
    </dgm:pt>
    <dgm:pt modelId="{9F6DAF5E-100C-45A1-AD58-842B70F45DAE}" type="pres">
      <dgm:prSet presAssocID="{26E0B611-73B8-447F-80EE-99FF94482E5E}" presName="rootConnector1" presStyleLbl="node1" presStyleIdx="0" presStyleCnt="0"/>
      <dgm:spPr/>
    </dgm:pt>
    <dgm:pt modelId="{C9D3CE85-7CA7-4AF4-A288-557ACDF704CA}" type="pres">
      <dgm:prSet presAssocID="{26E0B611-73B8-447F-80EE-99FF94482E5E}" presName="hierChild2" presStyleCnt="0"/>
      <dgm:spPr/>
    </dgm:pt>
    <dgm:pt modelId="{4D12DE18-F6DF-4AE2-9FDB-414992E56C8D}" type="pres">
      <dgm:prSet presAssocID="{C31C91D5-BFBA-45A9-A1C9-A424C95B19C4}" presName="Name37" presStyleLbl="parChTrans1D2" presStyleIdx="0" presStyleCnt="3"/>
      <dgm:spPr/>
    </dgm:pt>
    <dgm:pt modelId="{7B2FA4A2-FD67-4331-AA29-5698EBD8A8CC}" type="pres">
      <dgm:prSet presAssocID="{221D29CF-05D5-43B0-B857-AFB530CA2742}" presName="hierRoot2" presStyleCnt="0">
        <dgm:presLayoutVars>
          <dgm:hierBranch val="init"/>
        </dgm:presLayoutVars>
      </dgm:prSet>
      <dgm:spPr/>
    </dgm:pt>
    <dgm:pt modelId="{CECB02B4-93A7-49EF-A45A-96278D89C8CB}" type="pres">
      <dgm:prSet presAssocID="{221D29CF-05D5-43B0-B857-AFB530CA2742}" presName="rootComposite" presStyleCnt="0"/>
      <dgm:spPr/>
    </dgm:pt>
    <dgm:pt modelId="{7C4C50A6-59D6-45B8-8B2B-350BADFA879E}" type="pres">
      <dgm:prSet presAssocID="{221D29CF-05D5-43B0-B857-AFB530CA2742}" presName="rootText" presStyleLbl="node2" presStyleIdx="0" presStyleCnt="3">
        <dgm:presLayoutVars>
          <dgm:chPref val="3"/>
        </dgm:presLayoutVars>
      </dgm:prSet>
      <dgm:spPr/>
    </dgm:pt>
    <dgm:pt modelId="{84D1DEBF-B75D-43D9-8D1F-284C9E8F7624}" type="pres">
      <dgm:prSet presAssocID="{221D29CF-05D5-43B0-B857-AFB530CA2742}" presName="rootConnector" presStyleLbl="node2" presStyleIdx="0" presStyleCnt="3"/>
      <dgm:spPr/>
    </dgm:pt>
    <dgm:pt modelId="{C4179D01-2A02-4D1B-B02C-6DCC0FB753AE}" type="pres">
      <dgm:prSet presAssocID="{221D29CF-05D5-43B0-B857-AFB530CA2742}" presName="hierChild4" presStyleCnt="0"/>
      <dgm:spPr/>
    </dgm:pt>
    <dgm:pt modelId="{B9035E32-4602-4DAD-931C-A3BEA72C0589}" type="pres">
      <dgm:prSet presAssocID="{D43552C6-C88B-4C2C-8B64-7CEAF931F1CA}" presName="Name37" presStyleLbl="parChTrans1D3" presStyleIdx="0" presStyleCnt="11"/>
      <dgm:spPr/>
    </dgm:pt>
    <dgm:pt modelId="{AA6C9FA6-03FB-4F5E-BB5B-7C29E656CE9C}" type="pres">
      <dgm:prSet presAssocID="{5275502A-7005-48B3-A55A-399FF652A200}" presName="hierRoot2" presStyleCnt="0">
        <dgm:presLayoutVars>
          <dgm:hierBranch val="init"/>
        </dgm:presLayoutVars>
      </dgm:prSet>
      <dgm:spPr/>
    </dgm:pt>
    <dgm:pt modelId="{2586E6EA-C3AE-4734-AA9C-1322833D8CA6}" type="pres">
      <dgm:prSet presAssocID="{5275502A-7005-48B3-A55A-399FF652A200}" presName="rootComposite" presStyleCnt="0"/>
      <dgm:spPr/>
    </dgm:pt>
    <dgm:pt modelId="{1477E6F6-78F1-4DEF-A4A6-66913A8B7EE8}" type="pres">
      <dgm:prSet presAssocID="{5275502A-7005-48B3-A55A-399FF652A200}" presName="rootText" presStyleLbl="node3" presStyleIdx="0" presStyleCnt="11">
        <dgm:presLayoutVars>
          <dgm:chPref val="3"/>
        </dgm:presLayoutVars>
      </dgm:prSet>
      <dgm:spPr/>
    </dgm:pt>
    <dgm:pt modelId="{11D92DA1-51E9-468D-A5A9-97F8BE5FA7D6}" type="pres">
      <dgm:prSet presAssocID="{5275502A-7005-48B3-A55A-399FF652A200}" presName="rootConnector" presStyleLbl="node3" presStyleIdx="0" presStyleCnt="11"/>
      <dgm:spPr/>
    </dgm:pt>
    <dgm:pt modelId="{89DDAE09-0DA0-4073-A146-EC477DFEAE38}" type="pres">
      <dgm:prSet presAssocID="{5275502A-7005-48B3-A55A-399FF652A200}" presName="hierChild4" presStyleCnt="0"/>
      <dgm:spPr/>
    </dgm:pt>
    <dgm:pt modelId="{B2316502-98A7-4C8E-8665-DE051033AFBD}" type="pres">
      <dgm:prSet presAssocID="{5275502A-7005-48B3-A55A-399FF652A200}" presName="hierChild5" presStyleCnt="0"/>
      <dgm:spPr/>
    </dgm:pt>
    <dgm:pt modelId="{24D40604-AFB2-44F1-8014-7456DE6DBBAA}" type="pres">
      <dgm:prSet presAssocID="{C53E89C8-0AE5-4144-9A4D-49DF1964F883}" presName="Name37" presStyleLbl="parChTrans1D3" presStyleIdx="1" presStyleCnt="11"/>
      <dgm:spPr/>
    </dgm:pt>
    <dgm:pt modelId="{B5250EAD-0645-4F81-AC60-CEE3EFEAD99F}" type="pres">
      <dgm:prSet presAssocID="{985DBE88-D625-4BAC-A95C-D636918D28A2}" presName="hierRoot2" presStyleCnt="0">
        <dgm:presLayoutVars>
          <dgm:hierBranch val="init"/>
        </dgm:presLayoutVars>
      </dgm:prSet>
      <dgm:spPr/>
    </dgm:pt>
    <dgm:pt modelId="{23A5AA11-4FE8-4895-843A-74E0B9CEF35C}" type="pres">
      <dgm:prSet presAssocID="{985DBE88-D625-4BAC-A95C-D636918D28A2}" presName="rootComposite" presStyleCnt="0"/>
      <dgm:spPr/>
    </dgm:pt>
    <dgm:pt modelId="{C7004C96-7F5C-4DA3-B983-2CE60BD3409C}" type="pres">
      <dgm:prSet presAssocID="{985DBE88-D625-4BAC-A95C-D636918D28A2}" presName="rootText" presStyleLbl="node3" presStyleIdx="1" presStyleCnt="11">
        <dgm:presLayoutVars>
          <dgm:chPref val="3"/>
        </dgm:presLayoutVars>
      </dgm:prSet>
      <dgm:spPr/>
    </dgm:pt>
    <dgm:pt modelId="{88D6CD56-D0AD-4D64-ACD6-2F7254EA294A}" type="pres">
      <dgm:prSet presAssocID="{985DBE88-D625-4BAC-A95C-D636918D28A2}" presName="rootConnector" presStyleLbl="node3" presStyleIdx="1" presStyleCnt="11"/>
      <dgm:spPr/>
    </dgm:pt>
    <dgm:pt modelId="{36C0EF33-3576-4667-A2D0-8F493FCE4D3C}" type="pres">
      <dgm:prSet presAssocID="{985DBE88-D625-4BAC-A95C-D636918D28A2}" presName="hierChild4" presStyleCnt="0"/>
      <dgm:spPr/>
    </dgm:pt>
    <dgm:pt modelId="{A72161E1-2E09-4084-9788-E221E28EBC3F}" type="pres">
      <dgm:prSet presAssocID="{985DBE88-D625-4BAC-A95C-D636918D28A2}" presName="hierChild5" presStyleCnt="0"/>
      <dgm:spPr/>
    </dgm:pt>
    <dgm:pt modelId="{B243C3A4-3B8D-47CF-B277-241C216E64D3}" type="pres">
      <dgm:prSet presAssocID="{2C6E4224-B1DE-4375-8BC8-EC6DF0C5D0B0}" presName="Name37" presStyleLbl="parChTrans1D3" presStyleIdx="2" presStyleCnt="11"/>
      <dgm:spPr/>
    </dgm:pt>
    <dgm:pt modelId="{C8C27A00-96BF-4D56-9193-B9B276D53B5B}" type="pres">
      <dgm:prSet presAssocID="{E107DB5E-B005-449F-B553-B93DC0F4DE52}" presName="hierRoot2" presStyleCnt="0">
        <dgm:presLayoutVars>
          <dgm:hierBranch val="init"/>
        </dgm:presLayoutVars>
      </dgm:prSet>
      <dgm:spPr/>
    </dgm:pt>
    <dgm:pt modelId="{5C397ECF-7B31-4466-93C6-ED12978D148D}" type="pres">
      <dgm:prSet presAssocID="{E107DB5E-B005-449F-B553-B93DC0F4DE52}" presName="rootComposite" presStyleCnt="0"/>
      <dgm:spPr/>
    </dgm:pt>
    <dgm:pt modelId="{6DF6C964-9E0B-442C-A8BE-0810288BB52B}" type="pres">
      <dgm:prSet presAssocID="{E107DB5E-B005-449F-B553-B93DC0F4DE52}" presName="rootText" presStyleLbl="node3" presStyleIdx="2" presStyleCnt="11">
        <dgm:presLayoutVars>
          <dgm:chPref val="3"/>
        </dgm:presLayoutVars>
      </dgm:prSet>
      <dgm:spPr/>
    </dgm:pt>
    <dgm:pt modelId="{168211BC-574A-49DC-B474-FBEA8220CAB3}" type="pres">
      <dgm:prSet presAssocID="{E107DB5E-B005-449F-B553-B93DC0F4DE52}" presName="rootConnector" presStyleLbl="node3" presStyleIdx="2" presStyleCnt="11"/>
      <dgm:spPr/>
    </dgm:pt>
    <dgm:pt modelId="{CA0D7450-F6F4-4661-AA0E-40364179EC1B}" type="pres">
      <dgm:prSet presAssocID="{E107DB5E-B005-449F-B553-B93DC0F4DE52}" presName="hierChild4" presStyleCnt="0"/>
      <dgm:spPr/>
    </dgm:pt>
    <dgm:pt modelId="{2D9EA66A-89B5-4C24-BB25-410E6F734E9D}" type="pres">
      <dgm:prSet presAssocID="{E107DB5E-B005-449F-B553-B93DC0F4DE52}" presName="hierChild5" presStyleCnt="0"/>
      <dgm:spPr/>
    </dgm:pt>
    <dgm:pt modelId="{6175A996-F0E0-48DB-B383-74192080EB06}" type="pres">
      <dgm:prSet presAssocID="{31B34F1D-1065-4271-B966-847757EAB983}" presName="Name37" presStyleLbl="parChTrans1D3" presStyleIdx="3" presStyleCnt="11"/>
      <dgm:spPr/>
    </dgm:pt>
    <dgm:pt modelId="{357DAEF3-ECCD-4BB1-9D4B-7E88F5BA1A68}" type="pres">
      <dgm:prSet presAssocID="{6CB815DB-2E97-4D8F-934C-93D06BAE92C9}" presName="hierRoot2" presStyleCnt="0">
        <dgm:presLayoutVars>
          <dgm:hierBranch val="init"/>
        </dgm:presLayoutVars>
      </dgm:prSet>
      <dgm:spPr/>
    </dgm:pt>
    <dgm:pt modelId="{D48CA92C-EDDB-4426-8A27-4A756CB1EE66}" type="pres">
      <dgm:prSet presAssocID="{6CB815DB-2E97-4D8F-934C-93D06BAE92C9}" presName="rootComposite" presStyleCnt="0"/>
      <dgm:spPr/>
    </dgm:pt>
    <dgm:pt modelId="{73CB8EB0-5AE1-4E2F-BD49-0EA64D43D2DE}" type="pres">
      <dgm:prSet presAssocID="{6CB815DB-2E97-4D8F-934C-93D06BAE92C9}" presName="rootText" presStyleLbl="node3" presStyleIdx="3" presStyleCnt="11">
        <dgm:presLayoutVars>
          <dgm:chPref val="3"/>
        </dgm:presLayoutVars>
      </dgm:prSet>
      <dgm:spPr/>
    </dgm:pt>
    <dgm:pt modelId="{268A8EE9-F0DE-4FDB-A10A-5ACBCE8F5298}" type="pres">
      <dgm:prSet presAssocID="{6CB815DB-2E97-4D8F-934C-93D06BAE92C9}" presName="rootConnector" presStyleLbl="node3" presStyleIdx="3" presStyleCnt="11"/>
      <dgm:spPr/>
    </dgm:pt>
    <dgm:pt modelId="{DDD79DE3-B77B-42FD-B949-E10097BCB8EE}" type="pres">
      <dgm:prSet presAssocID="{6CB815DB-2E97-4D8F-934C-93D06BAE92C9}" presName="hierChild4" presStyleCnt="0"/>
      <dgm:spPr/>
    </dgm:pt>
    <dgm:pt modelId="{7C6C43F7-6BF1-4D78-9163-35D677CC3EA7}" type="pres">
      <dgm:prSet presAssocID="{6CB815DB-2E97-4D8F-934C-93D06BAE92C9}" presName="hierChild5" presStyleCnt="0"/>
      <dgm:spPr/>
    </dgm:pt>
    <dgm:pt modelId="{B51492BF-A98D-491F-975D-B41E2BF02DE0}" type="pres">
      <dgm:prSet presAssocID="{DA449D90-95D5-4444-A09E-918795161E20}" presName="Name37" presStyleLbl="parChTrans1D3" presStyleIdx="4" presStyleCnt="11"/>
      <dgm:spPr/>
    </dgm:pt>
    <dgm:pt modelId="{CEF2C5BA-F21B-4460-A94E-61BC18B70277}" type="pres">
      <dgm:prSet presAssocID="{5F9D4476-BAF9-4EBE-9BA0-F6F1E221B510}" presName="hierRoot2" presStyleCnt="0">
        <dgm:presLayoutVars>
          <dgm:hierBranch val="init"/>
        </dgm:presLayoutVars>
      </dgm:prSet>
      <dgm:spPr/>
    </dgm:pt>
    <dgm:pt modelId="{23F35CB4-661F-4218-A575-17A8BDE40EB8}" type="pres">
      <dgm:prSet presAssocID="{5F9D4476-BAF9-4EBE-9BA0-F6F1E221B510}" presName="rootComposite" presStyleCnt="0"/>
      <dgm:spPr/>
    </dgm:pt>
    <dgm:pt modelId="{3671F9A2-E36D-42FB-AEAF-9FEF3423B6F1}" type="pres">
      <dgm:prSet presAssocID="{5F9D4476-BAF9-4EBE-9BA0-F6F1E221B510}" presName="rootText" presStyleLbl="node3" presStyleIdx="4" presStyleCnt="11">
        <dgm:presLayoutVars>
          <dgm:chPref val="3"/>
        </dgm:presLayoutVars>
      </dgm:prSet>
      <dgm:spPr/>
    </dgm:pt>
    <dgm:pt modelId="{68A55182-807B-45FA-92D8-8EE73196FC31}" type="pres">
      <dgm:prSet presAssocID="{5F9D4476-BAF9-4EBE-9BA0-F6F1E221B510}" presName="rootConnector" presStyleLbl="node3" presStyleIdx="4" presStyleCnt="11"/>
      <dgm:spPr/>
    </dgm:pt>
    <dgm:pt modelId="{BF759E56-C92A-43C5-8498-CD767EDDE1BE}" type="pres">
      <dgm:prSet presAssocID="{5F9D4476-BAF9-4EBE-9BA0-F6F1E221B510}" presName="hierChild4" presStyleCnt="0"/>
      <dgm:spPr/>
    </dgm:pt>
    <dgm:pt modelId="{632F53C6-FD79-447D-A57B-27F511269F7B}" type="pres">
      <dgm:prSet presAssocID="{5F9D4476-BAF9-4EBE-9BA0-F6F1E221B510}" presName="hierChild5" presStyleCnt="0"/>
      <dgm:spPr/>
    </dgm:pt>
    <dgm:pt modelId="{2F22C84C-33E6-4935-9BB5-C32D4BD921E3}" type="pres">
      <dgm:prSet presAssocID="{221D29CF-05D5-43B0-B857-AFB530CA2742}" presName="hierChild5" presStyleCnt="0"/>
      <dgm:spPr/>
    </dgm:pt>
    <dgm:pt modelId="{0F7B0C70-94A5-44E4-BE05-BF56F06D48B8}" type="pres">
      <dgm:prSet presAssocID="{5F3CA363-B2BF-4966-A58F-BDBB4FC28879}" presName="Name37" presStyleLbl="parChTrans1D2" presStyleIdx="1" presStyleCnt="3"/>
      <dgm:spPr/>
    </dgm:pt>
    <dgm:pt modelId="{628F9269-797B-4937-93B4-7E9126F16208}" type="pres">
      <dgm:prSet presAssocID="{11B8D792-3101-40EF-A969-2F7868F3D053}" presName="hierRoot2" presStyleCnt="0">
        <dgm:presLayoutVars>
          <dgm:hierBranch val="init"/>
        </dgm:presLayoutVars>
      </dgm:prSet>
      <dgm:spPr/>
    </dgm:pt>
    <dgm:pt modelId="{31693B95-D984-4897-AFA1-462EFE2E92FB}" type="pres">
      <dgm:prSet presAssocID="{11B8D792-3101-40EF-A969-2F7868F3D053}" presName="rootComposite" presStyleCnt="0"/>
      <dgm:spPr/>
    </dgm:pt>
    <dgm:pt modelId="{338C8683-7302-44BD-A5D1-29CD30545A86}" type="pres">
      <dgm:prSet presAssocID="{11B8D792-3101-40EF-A969-2F7868F3D053}" presName="rootText" presStyleLbl="node2" presStyleIdx="1" presStyleCnt="3">
        <dgm:presLayoutVars>
          <dgm:chPref val="3"/>
        </dgm:presLayoutVars>
      </dgm:prSet>
      <dgm:spPr/>
    </dgm:pt>
    <dgm:pt modelId="{5B30E474-96B5-4127-8F12-79B8B1F83CE1}" type="pres">
      <dgm:prSet presAssocID="{11B8D792-3101-40EF-A969-2F7868F3D053}" presName="rootConnector" presStyleLbl="node2" presStyleIdx="1" presStyleCnt="3"/>
      <dgm:spPr/>
    </dgm:pt>
    <dgm:pt modelId="{9FA26FA7-375B-4234-A158-F9AEFB6A5F23}" type="pres">
      <dgm:prSet presAssocID="{11B8D792-3101-40EF-A969-2F7868F3D053}" presName="hierChild4" presStyleCnt="0"/>
      <dgm:spPr/>
    </dgm:pt>
    <dgm:pt modelId="{1A8A5EEE-B9F3-48AB-BAED-8DFDD1B70F2D}" type="pres">
      <dgm:prSet presAssocID="{AD0D33F1-3ECA-4362-B81A-4A3D825305B4}" presName="Name37" presStyleLbl="parChTrans1D3" presStyleIdx="5" presStyleCnt="11"/>
      <dgm:spPr/>
    </dgm:pt>
    <dgm:pt modelId="{EE50CD70-3952-4232-AC1C-8CC0391D0447}" type="pres">
      <dgm:prSet presAssocID="{09BE78EA-D0AE-4E11-8987-E6AD55A7B116}" presName="hierRoot2" presStyleCnt="0">
        <dgm:presLayoutVars>
          <dgm:hierBranch val="init"/>
        </dgm:presLayoutVars>
      </dgm:prSet>
      <dgm:spPr/>
    </dgm:pt>
    <dgm:pt modelId="{CCE9C01B-EBB8-4A94-9DB4-51A41140FD69}" type="pres">
      <dgm:prSet presAssocID="{09BE78EA-D0AE-4E11-8987-E6AD55A7B116}" presName="rootComposite" presStyleCnt="0"/>
      <dgm:spPr/>
    </dgm:pt>
    <dgm:pt modelId="{123CD970-8B10-4835-83A8-393F4AF148BD}" type="pres">
      <dgm:prSet presAssocID="{09BE78EA-D0AE-4E11-8987-E6AD55A7B116}" presName="rootText" presStyleLbl="node3" presStyleIdx="5" presStyleCnt="11">
        <dgm:presLayoutVars>
          <dgm:chPref val="3"/>
        </dgm:presLayoutVars>
      </dgm:prSet>
      <dgm:spPr/>
    </dgm:pt>
    <dgm:pt modelId="{41361246-DAE1-4D81-9020-9C8A2E10EAC4}" type="pres">
      <dgm:prSet presAssocID="{09BE78EA-D0AE-4E11-8987-E6AD55A7B116}" presName="rootConnector" presStyleLbl="node3" presStyleIdx="5" presStyleCnt="11"/>
      <dgm:spPr/>
    </dgm:pt>
    <dgm:pt modelId="{A7497128-4923-452D-AAAC-475D6499CEF5}" type="pres">
      <dgm:prSet presAssocID="{09BE78EA-D0AE-4E11-8987-E6AD55A7B116}" presName="hierChild4" presStyleCnt="0"/>
      <dgm:spPr/>
    </dgm:pt>
    <dgm:pt modelId="{A07A3F19-7E36-43EA-AE39-67279CE900BF}" type="pres">
      <dgm:prSet presAssocID="{09BE78EA-D0AE-4E11-8987-E6AD55A7B116}" presName="hierChild5" presStyleCnt="0"/>
      <dgm:spPr/>
    </dgm:pt>
    <dgm:pt modelId="{01B3E185-0F0C-4913-81F1-6660A8BEE6F1}" type="pres">
      <dgm:prSet presAssocID="{2812A6B7-960B-42F1-9D7B-C020B3B00E1A}" presName="Name37" presStyleLbl="parChTrans1D3" presStyleIdx="6" presStyleCnt="11"/>
      <dgm:spPr/>
    </dgm:pt>
    <dgm:pt modelId="{9754BD17-E5AA-4FB2-B335-454C6C877E96}" type="pres">
      <dgm:prSet presAssocID="{B37B0175-0D90-4919-8221-8B4F50D89B08}" presName="hierRoot2" presStyleCnt="0">
        <dgm:presLayoutVars>
          <dgm:hierBranch val="init"/>
        </dgm:presLayoutVars>
      </dgm:prSet>
      <dgm:spPr/>
    </dgm:pt>
    <dgm:pt modelId="{E2A787DC-532D-4AAF-87B6-DF6EC83AEFB7}" type="pres">
      <dgm:prSet presAssocID="{B37B0175-0D90-4919-8221-8B4F50D89B08}" presName="rootComposite" presStyleCnt="0"/>
      <dgm:spPr/>
    </dgm:pt>
    <dgm:pt modelId="{46D1A4B2-D72F-44A7-9615-C08D14673D7F}" type="pres">
      <dgm:prSet presAssocID="{B37B0175-0D90-4919-8221-8B4F50D89B08}" presName="rootText" presStyleLbl="node3" presStyleIdx="6" presStyleCnt="11">
        <dgm:presLayoutVars>
          <dgm:chPref val="3"/>
        </dgm:presLayoutVars>
      </dgm:prSet>
      <dgm:spPr/>
    </dgm:pt>
    <dgm:pt modelId="{70A5A288-6ACD-4B1A-9927-FB248FB00C4C}" type="pres">
      <dgm:prSet presAssocID="{B37B0175-0D90-4919-8221-8B4F50D89B08}" presName="rootConnector" presStyleLbl="node3" presStyleIdx="6" presStyleCnt="11"/>
      <dgm:spPr/>
    </dgm:pt>
    <dgm:pt modelId="{7D887E0F-08B4-4304-A776-33939313F95E}" type="pres">
      <dgm:prSet presAssocID="{B37B0175-0D90-4919-8221-8B4F50D89B08}" presName="hierChild4" presStyleCnt="0"/>
      <dgm:spPr/>
    </dgm:pt>
    <dgm:pt modelId="{DB568E3A-42BF-4319-AC25-7C7965CB6460}" type="pres">
      <dgm:prSet presAssocID="{B37B0175-0D90-4919-8221-8B4F50D89B08}" presName="hierChild5" presStyleCnt="0"/>
      <dgm:spPr/>
    </dgm:pt>
    <dgm:pt modelId="{9682ADA1-06D2-4D1A-81DC-6A60CB9D966B}" type="pres">
      <dgm:prSet presAssocID="{11B8D792-3101-40EF-A969-2F7868F3D053}" presName="hierChild5" presStyleCnt="0"/>
      <dgm:spPr/>
    </dgm:pt>
    <dgm:pt modelId="{66943244-3154-4F51-A623-38DD3AF51DCA}" type="pres">
      <dgm:prSet presAssocID="{E2D94D89-D757-4104-84BF-5085329EF876}" presName="Name37" presStyleLbl="parChTrans1D2" presStyleIdx="2" presStyleCnt="3"/>
      <dgm:spPr/>
    </dgm:pt>
    <dgm:pt modelId="{49DB5E9C-7634-49DE-974B-6495E6CCD683}" type="pres">
      <dgm:prSet presAssocID="{CAF15F51-AC93-48CA-A176-FFC50B52BDD1}" presName="hierRoot2" presStyleCnt="0">
        <dgm:presLayoutVars>
          <dgm:hierBranch val="init"/>
        </dgm:presLayoutVars>
      </dgm:prSet>
      <dgm:spPr/>
    </dgm:pt>
    <dgm:pt modelId="{460A67B8-44B5-44CF-AF28-4AD2B6B141C8}" type="pres">
      <dgm:prSet presAssocID="{CAF15F51-AC93-48CA-A176-FFC50B52BDD1}" presName="rootComposite" presStyleCnt="0"/>
      <dgm:spPr/>
    </dgm:pt>
    <dgm:pt modelId="{0C0901B2-225F-4C61-874A-67A7459B2A0C}" type="pres">
      <dgm:prSet presAssocID="{CAF15F51-AC93-48CA-A176-FFC50B52BDD1}" presName="rootText" presStyleLbl="node2" presStyleIdx="2" presStyleCnt="3">
        <dgm:presLayoutVars>
          <dgm:chPref val="3"/>
        </dgm:presLayoutVars>
      </dgm:prSet>
      <dgm:spPr/>
    </dgm:pt>
    <dgm:pt modelId="{67C83CC8-AB0D-4150-9D22-A517F2633EE6}" type="pres">
      <dgm:prSet presAssocID="{CAF15F51-AC93-48CA-A176-FFC50B52BDD1}" presName="rootConnector" presStyleLbl="node2" presStyleIdx="2" presStyleCnt="3"/>
      <dgm:spPr/>
    </dgm:pt>
    <dgm:pt modelId="{41A0BC92-D7AD-4B02-AC7B-D5A657E3F6FD}" type="pres">
      <dgm:prSet presAssocID="{CAF15F51-AC93-48CA-A176-FFC50B52BDD1}" presName="hierChild4" presStyleCnt="0"/>
      <dgm:spPr/>
    </dgm:pt>
    <dgm:pt modelId="{0B64EF48-5B1A-4013-9D9A-988794D02863}" type="pres">
      <dgm:prSet presAssocID="{517A1750-3E4D-4F65-9ECE-85A989F5D11E}" presName="Name37" presStyleLbl="parChTrans1D3" presStyleIdx="7" presStyleCnt="11"/>
      <dgm:spPr/>
    </dgm:pt>
    <dgm:pt modelId="{DCD363D7-71FC-48A4-AF9E-F38BD7FFB0BE}" type="pres">
      <dgm:prSet presAssocID="{51B4E63E-4FD4-4E82-9BB9-4F05BC6CD487}" presName="hierRoot2" presStyleCnt="0">
        <dgm:presLayoutVars>
          <dgm:hierBranch val="init"/>
        </dgm:presLayoutVars>
      </dgm:prSet>
      <dgm:spPr/>
    </dgm:pt>
    <dgm:pt modelId="{E7B498EA-B2B7-4D72-B67D-31DC545E3C27}" type="pres">
      <dgm:prSet presAssocID="{51B4E63E-4FD4-4E82-9BB9-4F05BC6CD487}" presName="rootComposite" presStyleCnt="0"/>
      <dgm:spPr/>
    </dgm:pt>
    <dgm:pt modelId="{CF1761AB-EAA4-45D5-A281-A7A663D044E8}" type="pres">
      <dgm:prSet presAssocID="{51B4E63E-4FD4-4E82-9BB9-4F05BC6CD487}" presName="rootText" presStyleLbl="node3" presStyleIdx="7" presStyleCnt="11">
        <dgm:presLayoutVars>
          <dgm:chPref val="3"/>
        </dgm:presLayoutVars>
      </dgm:prSet>
      <dgm:spPr/>
    </dgm:pt>
    <dgm:pt modelId="{25686D0E-8EA5-4F45-A210-87F8497BDFBE}" type="pres">
      <dgm:prSet presAssocID="{51B4E63E-4FD4-4E82-9BB9-4F05BC6CD487}" presName="rootConnector" presStyleLbl="node3" presStyleIdx="7" presStyleCnt="11"/>
      <dgm:spPr/>
    </dgm:pt>
    <dgm:pt modelId="{0E2643CF-D047-4F3B-817F-0696F9682DAB}" type="pres">
      <dgm:prSet presAssocID="{51B4E63E-4FD4-4E82-9BB9-4F05BC6CD487}" presName="hierChild4" presStyleCnt="0"/>
      <dgm:spPr/>
    </dgm:pt>
    <dgm:pt modelId="{071684CA-AA9D-4140-9568-0C4E2B57B149}" type="pres">
      <dgm:prSet presAssocID="{51B4E63E-4FD4-4E82-9BB9-4F05BC6CD487}" presName="hierChild5" presStyleCnt="0"/>
      <dgm:spPr/>
    </dgm:pt>
    <dgm:pt modelId="{CE4724E7-1487-4E5F-A101-349F893A55FA}" type="pres">
      <dgm:prSet presAssocID="{879DE9D3-C0E7-4249-A294-F2346D10948A}" presName="Name37" presStyleLbl="parChTrans1D3" presStyleIdx="8" presStyleCnt="11"/>
      <dgm:spPr/>
    </dgm:pt>
    <dgm:pt modelId="{A2881196-67A4-4DAF-8644-915CDB365F71}" type="pres">
      <dgm:prSet presAssocID="{170BD352-DDE6-47EB-BF39-D8E25B022F4E}" presName="hierRoot2" presStyleCnt="0">
        <dgm:presLayoutVars>
          <dgm:hierBranch val="init"/>
        </dgm:presLayoutVars>
      </dgm:prSet>
      <dgm:spPr/>
    </dgm:pt>
    <dgm:pt modelId="{2C954D01-28D4-490D-8997-43B684095CBF}" type="pres">
      <dgm:prSet presAssocID="{170BD352-DDE6-47EB-BF39-D8E25B022F4E}" presName="rootComposite" presStyleCnt="0"/>
      <dgm:spPr/>
    </dgm:pt>
    <dgm:pt modelId="{AEBF85F0-B808-44A3-A19E-10DB493C101F}" type="pres">
      <dgm:prSet presAssocID="{170BD352-DDE6-47EB-BF39-D8E25B022F4E}" presName="rootText" presStyleLbl="node3" presStyleIdx="8" presStyleCnt="11">
        <dgm:presLayoutVars>
          <dgm:chPref val="3"/>
        </dgm:presLayoutVars>
      </dgm:prSet>
      <dgm:spPr/>
    </dgm:pt>
    <dgm:pt modelId="{62964DAC-0105-436F-BA87-39FC9E834CF0}" type="pres">
      <dgm:prSet presAssocID="{170BD352-DDE6-47EB-BF39-D8E25B022F4E}" presName="rootConnector" presStyleLbl="node3" presStyleIdx="8" presStyleCnt="11"/>
      <dgm:spPr/>
    </dgm:pt>
    <dgm:pt modelId="{A106A5DF-1EAB-4A1F-8796-F7EAC40A59B6}" type="pres">
      <dgm:prSet presAssocID="{170BD352-DDE6-47EB-BF39-D8E25B022F4E}" presName="hierChild4" presStyleCnt="0"/>
      <dgm:spPr/>
    </dgm:pt>
    <dgm:pt modelId="{6B4E4860-8F39-4325-A0D1-FDD453877B8B}" type="pres">
      <dgm:prSet presAssocID="{170BD352-DDE6-47EB-BF39-D8E25B022F4E}" presName="hierChild5" presStyleCnt="0"/>
      <dgm:spPr/>
    </dgm:pt>
    <dgm:pt modelId="{2D23BE61-FC6C-4CE3-B2C2-514E17FF4252}" type="pres">
      <dgm:prSet presAssocID="{3FD09441-67ED-44BD-8996-A40F202A811E}" presName="Name37" presStyleLbl="parChTrans1D3" presStyleIdx="9" presStyleCnt="11"/>
      <dgm:spPr/>
    </dgm:pt>
    <dgm:pt modelId="{8C74A728-2ED8-45EC-B956-2BB89F2169AA}" type="pres">
      <dgm:prSet presAssocID="{74B61807-3585-4280-BB2B-5676C6876B16}" presName="hierRoot2" presStyleCnt="0">
        <dgm:presLayoutVars>
          <dgm:hierBranch val="init"/>
        </dgm:presLayoutVars>
      </dgm:prSet>
      <dgm:spPr/>
    </dgm:pt>
    <dgm:pt modelId="{30AA5982-FC67-4DF0-AA26-EDBC55932BCE}" type="pres">
      <dgm:prSet presAssocID="{74B61807-3585-4280-BB2B-5676C6876B16}" presName="rootComposite" presStyleCnt="0"/>
      <dgm:spPr/>
    </dgm:pt>
    <dgm:pt modelId="{24B24C13-64E9-4F34-95CD-44F4EA11B59E}" type="pres">
      <dgm:prSet presAssocID="{74B61807-3585-4280-BB2B-5676C6876B16}" presName="rootText" presStyleLbl="node3" presStyleIdx="9" presStyleCnt="11">
        <dgm:presLayoutVars>
          <dgm:chPref val="3"/>
        </dgm:presLayoutVars>
      </dgm:prSet>
      <dgm:spPr/>
    </dgm:pt>
    <dgm:pt modelId="{153030A2-2B1F-4639-ABD0-1435B395C898}" type="pres">
      <dgm:prSet presAssocID="{74B61807-3585-4280-BB2B-5676C6876B16}" presName="rootConnector" presStyleLbl="node3" presStyleIdx="9" presStyleCnt="11"/>
      <dgm:spPr/>
    </dgm:pt>
    <dgm:pt modelId="{0F87E669-837D-406F-A04B-3D6FCDE25AE2}" type="pres">
      <dgm:prSet presAssocID="{74B61807-3585-4280-BB2B-5676C6876B16}" presName="hierChild4" presStyleCnt="0"/>
      <dgm:spPr/>
    </dgm:pt>
    <dgm:pt modelId="{33A941A7-A187-4345-9B45-A14DE0E1C895}" type="pres">
      <dgm:prSet presAssocID="{74B61807-3585-4280-BB2B-5676C6876B16}" presName="hierChild5" presStyleCnt="0"/>
      <dgm:spPr/>
    </dgm:pt>
    <dgm:pt modelId="{3C99100E-5B62-44D0-9EA1-435B3FA81A9B}" type="pres">
      <dgm:prSet presAssocID="{A6786CCB-503D-4CC0-969A-E43CFED66AA0}" presName="Name37" presStyleLbl="parChTrans1D3" presStyleIdx="10" presStyleCnt="11"/>
      <dgm:spPr/>
    </dgm:pt>
    <dgm:pt modelId="{1E53D2F0-461A-483A-A575-5096254E4B92}" type="pres">
      <dgm:prSet presAssocID="{9208BA12-A95B-4954-B249-361DE66FCA56}" presName="hierRoot2" presStyleCnt="0">
        <dgm:presLayoutVars>
          <dgm:hierBranch val="init"/>
        </dgm:presLayoutVars>
      </dgm:prSet>
      <dgm:spPr/>
    </dgm:pt>
    <dgm:pt modelId="{33A1A42D-00A7-4B22-933A-61A44D10EB35}" type="pres">
      <dgm:prSet presAssocID="{9208BA12-A95B-4954-B249-361DE66FCA56}" presName="rootComposite" presStyleCnt="0"/>
      <dgm:spPr/>
    </dgm:pt>
    <dgm:pt modelId="{B20A7371-CEF1-4A60-957F-25F2C1FA332D}" type="pres">
      <dgm:prSet presAssocID="{9208BA12-A95B-4954-B249-361DE66FCA56}" presName="rootText" presStyleLbl="node3" presStyleIdx="10" presStyleCnt="11">
        <dgm:presLayoutVars>
          <dgm:chPref val="3"/>
        </dgm:presLayoutVars>
      </dgm:prSet>
      <dgm:spPr/>
    </dgm:pt>
    <dgm:pt modelId="{2FA44247-82B7-4E6F-B1ED-46946673D2A4}" type="pres">
      <dgm:prSet presAssocID="{9208BA12-A95B-4954-B249-361DE66FCA56}" presName="rootConnector" presStyleLbl="node3" presStyleIdx="10" presStyleCnt="11"/>
      <dgm:spPr/>
    </dgm:pt>
    <dgm:pt modelId="{19A7387B-DD82-4EF3-963F-D3DFEC795D09}" type="pres">
      <dgm:prSet presAssocID="{9208BA12-A95B-4954-B249-361DE66FCA56}" presName="hierChild4" presStyleCnt="0"/>
      <dgm:spPr/>
    </dgm:pt>
    <dgm:pt modelId="{7F7AB294-2E5E-4CD2-A7F7-6A965ABD819F}" type="pres">
      <dgm:prSet presAssocID="{9208BA12-A95B-4954-B249-361DE66FCA56}" presName="hierChild5" presStyleCnt="0"/>
      <dgm:spPr/>
    </dgm:pt>
    <dgm:pt modelId="{11E3123C-7F66-4AB7-842C-1507BD676238}" type="pres">
      <dgm:prSet presAssocID="{CAF15F51-AC93-48CA-A176-FFC50B52BDD1}" presName="hierChild5" presStyleCnt="0"/>
      <dgm:spPr/>
    </dgm:pt>
    <dgm:pt modelId="{613498B5-7ADE-48D0-83E3-380BE6057673}" type="pres">
      <dgm:prSet presAssocID="{26E0B611-73B8-447F-80EE-99FF94482E5E}" presName="hierChild3" presStyleCnt="0"/>
      <dgm:spPr/>
    </dgm:pt>
  </dgm:ptLst>
  <dgm:cxnLst>
    <dgm:cxn modelId="{46179100-3A95-4290-AE12-ED9C49B33D4D}" srcId="{221D29CF-05D5-43B0-B857-AFB530CA2742}" destId="{985DBE88-D625-4BAC-A95C-D636918D28A2}" srcOrd="1" destOrd="0" parTransId="{C53E89C8-0AE5-4144-9A4D-49DF1964F883}" sibTransId="{50437772-9A92-45FB-B3F8-1349F0DC51F3}"/>
    <dgm:cxn modelId="{0BF03501-93A2-400C-B79A-BF566CE44CA2}" srcId="{CAF15F51-AC93-48CA-A176-FFC50B52BDD1}" destId="{9208BA12-A95B-4954-B249-361DE66FCA56}" srcOrd="3" destOrd="0" parTransId="{A6786CCB-503D-4CC0-969A-E43CFED66AA0}" sibTransId="{8607BE2A-208B-46A3-9C2F-F259670CEC54}"/>
    <dgm:cxn modelId="{6B579D02-EC98-4D6E-8CEE-4C0E1C3A89AF}" type="presOf" srcId="{C53E89C8-0AE5-4144-9A4D-49DF1964F883}" destId="{24D40604-AFB2-44F1-8014-7456DE6DBBAA}" srcOrd="0" destOrd="0" presId="urn:microsoft.com/office/officeart/2005/8/layout/orgChart1"/>
    <dgm:cxn modelId="{44A33210-87FB-438F-ACAF-7DBA41BC77AC}" type="presOf" srcId="{B37B0175-0D90-4919-8221-8B4F50D89B08}" destId="{70A5A288-6ACD-4B1A-9927-FB248FB00C4C}" srcOrd="1" destOrd="0" presId="urn:microsoft.com/office/officeart/2005/8/layout/orgChart1"/>
    <dgm:cxn modelId="{A9077314-1320-4998-86B5-D0FF6905E08B}" type="presOf" srcId="{5275502A-7005-48B3-A55A-399FF652A200}" destId="{11D92DA1-51E9-468D-A5A9-97F8BE5FA7D6}" srcOrd="1" destOrd="0" presId="urn:microsoft.com/office/officeart/2005/8/layout/orgChart1"/>
    <dgm:cxn modelId="{5BCCAA1C-FB19-49FF-A0F4-1047D1945484}" srcId="{11B8D792-3101-40EF-A969-2F7868F3D053}" destId="{09BE78EA-D0AE-4E11-8987-E6AD55A7B116}" srcOrd="0" destOrd="0" parTransId="{AD0D33F1-3ECA-4362-B81A-4A3D825305B4}" sibTransId="{391E0F9A-9F48-4854-A6FB-A1E9B81DBC92}"/>
    <dgm:cxn modelId="{9B42301D-41EB-4E4D-8D30-34A71A36430A}" srcId="{C6657392-D690-45FC-A7E4-3EF9C8AFCFE6}" destId="{26E0B611-73B8-447F-80EE-99FF94482E5E}" srcOrd="0" destOrd="0" parTransId="{167B589E-CBF1-4D15-8E84-B62336549209}" sibTransId="{6E718C9F-D585-4A56-8A4B-CEF942AD19BF}"/>
    <dgm:cxn modelId="{3DB85528-FFBD-4CFB-AD5D-79606C35AD77}" type="presOf" srcId="{CAF15F51-AC93-48CA-A176-FFC50B52BDD1}" destId="{0C0901B2-225F-4C61-874A-67A7459B2A0C}" srcOrd="0" destOrd="0" presId="urn:microsoft.com/office/officeart/2005/8/layout/orgChart1"/>
    <dgm:cxn modelId="{A2AF222A-0C35-4891-AEF0-61466DE05E87}" type="presOf" srcId="{879DE9D3-C0E7-4249-A294-F2346D10948A}" destId="{CE4724E7-1487-4E5F-A101-349F893A55FA}" srcOrd="0" destOrd="0" presId="urn:microsoft.com/office/officeart/2005/8/layout/orgChart1"/>
    <dgm:cxn modelId="{F91D6F2C-3DF2-4B87-B91A-9DB71A1D6DDF}" type="presOf" srcId="{26E0B611-73B8-447F-80EE-99FF94482E5E}" destId="{14A10644-1215-41C4-8E35-172BBEDE89E2}" srcOrd="0" destOrd="0" presId="urn:microsoft.com/office/officeart/2005/8/layout/orgChart1"/>
    <dgm:cxn modelId="{E430442D-13DF-45AA-83B3-DD7F49990F6E}" type="presOf" srcId="{D43552C6-C88B-4C2C-8B64-7CEAF931F1CA}" destId="{B9035E32-4602-4DAD-931C-A3BEA72C0589}" srcOrd="0" destOrd="0" presId="urn:microsoft.com/office/officeart/2005/8/layout/orgChart1"/>
    <dgm:cxn modelId="{CD4EEA36-3827-4358-9D21-F9BCA51B4904}" type="presOf" srcId="{221D29CF-05D5-43B0-B857-AFB530CA2742}" destId="{7C4C50A6-59D6-45B8-8B2B-350BADFA879E}" srcOrd="0" destOrd="0" presId="urn:microsoft.com/office/officeart/2005/8/layout/orgChart1"/>
    <dgm:cxn modelId="{8BD52B3A-4A26-435F-AD43-EB074903018D}" srcId="{26E0B611-73B8-447F-80EE-99FF94482E5E}" destId="{221D29CF-05D5-43B0-B857-AFB530CA2742}" srcOrd="0" destOrd="0" parTransId="{C31C91D5-BFBA-45A9-A1C9-A424C95B19C4}" sibTransId="{8768EBE1-0F8C-4095-8079-B9994C670628}"/>
    <dgm:cxn modelId="{D943FA40-80B8-4EFB-A7DE-94094FBB92EB}" type="presOf" srcId="{74B61807-3585-4280-BB2B-5676C6876B16}" destId="{24B24C13-64E9-4F34-95CD-44F4EA11B59E}" srcOrd="0" destOrd="0" presId="urn:microsoft.com/office/officeart/2005/8/layout/orgChart1"/>
    <dgm:cxn modelId="{93AF3A60-03F5-4A5A-A6FA-D43EE1F017E8}" type="presOf" srcId="{C6657392-D690-45FC-A7E4-3EF9C8AFCFE6}" destId="{9C60EA06-7662-4D27-A55C-DEDEF59E539D}" srcOrd="0" destOrd="0" presId="urn:microsoft.com/office/officeart/2005/8/layout/orgChart1"/>
    <dgm:cxn modelId="{1407B642-EB4B-409C-B57D-1C6EC6BB630B}" type="presOf" srcId="{5275502A-7005-48B3-A55A-399FF652A200}" destId="{1477E6F6-78F1-4DEF-A4A6-66913A8B7EE8}" srcOrd="0" destOrd="0" presId="urn:microsoft.com/office/officeart/2005/8/layout/orgChart1"/>
    <dgm:cxn modelId="{34908566-50BE-477E-A389-94D19E70C8DE}" type="presOf" srcId="{517A1750-3E4D-4F65-9ECE-85A989F5D11E}" destId="{0B64EF48-5B1A-4013-9D9A-988794D02863}" srcOrd="0" destOrd="0" presId="urn:microsoft.com/office/officeart/2005/8/layout/orgChart1"/>
    <dgm:cxn modelId="{EFC27449-78C3-4FA5-AED4-FCFC745F09FE}" type="presOf" srcId="{170BD352-DDE6-47EB-BF39-D8E25B022F4E}" destId="{AEBF85F0-B808-44A3-A19E-10DB493C101F}" srcOrd="0" destOrd="0" presId="urn:microsoft.com/office/officeart/2005/8/layout/orgChart1"/>
    <dgm:cxn modelId="{D036ED4B-07F5-4993-B437-337F9BBE5175}" srcId="{26E0B611-73B8-447F-80EE-99FF94482E5E}" destId="{11B8D792-3101-40EF-A969-2F7868F3D053}" srcOrd="1" destOrd="0" parTransId="{5F3CA363-B2BF-4966-A58F-BDBB4FC28879}" sibTransId="{DF11A3B1-A534-4C97-948F-4E7EBF9AE03A}"/>
    <dgm:cxn modelId="{D1B25E6C-08E7-4607-A6AF-7B4E0F39B76E}" srcId="{CAF15F51-AC93-48CA-A176-FFC50B52BDD1}" destId="{170BD352-DDE6-47EB-BF39-D8E25B022F4E}" srcOrd="1" destOrd="0" parTransId="{879DE9D3-C0E7-4249-A294-F2346D10948A}" sibTransId="{1E03D585-EFE9-48EE-98BE-5D16EDD4FD1E}"/>
    <dgm:cxn modelId="{998F4E71-0733-4CB0-A7C0-460A363C8A23}" type="presOf" srcId="{DA449D90-95D5-4444-A09E-918795161E20}" destId="{B51492BF-A98D-491F-975D-B41E2BF02DE0}" srcOrd="0" destOrd="0" presId="urn:microsoft.com/office/officeart/2005/8/layout/orgChart1"/>
    <dgm:cxn modelId="{A0AF0672-F8C1-40A2-B2EA-2299AA849F74}" type="presOf" srcId="{CAF15F51-AC93-48CA-A176-FFC50B52BDD1}" destId="{67C83CC8-AB0D-4150-9D22-A517F2633EE6}" srcOrd="1" destOrd="0" presId="urn:microsoft.com/office/officeart/2005/8/layout/orgChart1"/>
    <dgm:cxn modelId="{239C4053-CC51-448F-B6D5-4A086440968B}" type="presOf" srcId="{09BE78EA-D0AE-4E11-8987-E6AD55A7B116}" destId="{41361246-DAE1-4D81-9020-9C8A2E10EAC4}" srcOrd="1" destOrd="0" presId="urn:microsoft.com/office/officeart/2005/8/layout/orgChart1"/>
    <dgm:cxn modelId="{9A34D956-0128-4DF6-911C-D890718A6D9A}" type="presOf" srcId="{E107DB5E-B005-449F-B553-B93DC0F4DE52}" destId="{6DF6C964-9E0B-442C-A8BE-0810288BB52B}" srcOrd="0" destOrd="0" presId="urn:microsoft.com/office/officeart/2005/8/layout/orgChart1"/>
    <dgm:cxn modelId="{EE51EB57-DD8A-4317-AD44-00E546D80F57}" type="presOf" srcId="{5F3CA363-B2BF-4966-A58F-BDBB4FC28879}" destId="{0F7B0C70-94A5-44E4-BE05-BF56F06D48B8}" srcOrd="0" destOrd="0" presId="urn:microsoft.com/office/officeart/2005/8/layout/orgChart1"/>
    <dgm:cxn modelId="{4AB0A259-7FEF-42C7-944B-1F531B5BC16B}" type="presOf" srcId="{6CB815DB-2E97-4D8F-934C-93D06BAE92C9}" destId="{73CB8EB0-5AE1-4E2F-BD49-0EA64D43D2DE}" srcOrd="0" destOrd="0" presId="urn:microsoft.com/office/officeart/2005/8/layout/orgChart1"/>
    <dgm:cxn modelId="{98DE1480-8898-427E-B24F-316BB84B4BCF}" type="presOf" srcId="{6CB815DB-2E97-4D8F-934C-93D06BAE92C9}" destId="{268A8EE9-F0DE-4FDB-A10A-5ACBCE8F5298}" srcOrd="1" destOrd="0" presId="urn:microsoft.com/office/officeart/2005/8/layout/orgChart1"/>
    <dgm:cxn modelId="{60283282-1E9C-4AE5-8FD9-2F0933BF1A72}" type="presOf" srcId="{221D29CF-05D5-43B0-B857-AFB530CA2742}" destId="{84D1DEBF-B75D-43D9-8D1F-284C9E8F7624}" srcOrd="1" destOrd="0" presId="urn:microsoft.com/office/officeart/2005/8/layout/orgChart1"/>
    <dgm:cxn modelId="{C167138D-F9A0-417C-8124-7D057EF10D26}" type="presOf" srcId="{51B4E63E-4FD4-4E82-9BB9-4F05BC6CD487}" destId="{CF1761AB-EAA4-45D5-A281-A7A663D044E8}" srcOrd="0" destOrd="0" presId="urn:microsoft.com/office/officeart/2005/8/layout/orgChart1"/>
    <dgm:cxn modelId="{6BF2908D-98B4-4357-8FEE-B269BBC97120}" type="presOf" srcId="{9208BA12-A95B-4954-B249-361DE66FCA56}" destId="{B20A7371-CEF1-4A60-957F-25F2C1FA332D}" srcOrd="0" destOrd="0" presId="urn:microsoft.com/office/officeart/2005/8/layout/orgChart1"/>
    <dgm:cxn modelId="{B8D6DE8E-617C-4A59-803A-675B7C193DA0}" type="presOf" srcId="{51B4E63E-4FD4-4E82-9BB9-4F05BC6CD487}" destId="{25686D0E-8EA5-4F45-A210-87F8497BDFBE}" srcOrd="1" destOrd="0" presId="urn:microsoft.com/office/officeart/2005/8/layout/orgChart1"/>
    <dgm:cxn modelId="{5960D590-B3C0-4A25-B844-D3D0D67FFAFD}" type="presOf" srcId="{E2D94D89-D757-4104-84BF-5085329EF876}" destId="{66943244-3154-4F51-A623-38DD3AF51DCA}" srcOrd="0" destOrd="0" presId="urn:microsoft.com/office/officeart/2005/8/layout/orgChart1"/>
    <dgm:cxn modelId="{CF106F91-6838-4A98-8EA8-B94DF4800E0F}" type="presOf" srcId="{E107DB5E-B005-449F-B553-B93DC0F4DE52}" destId="{168211BC-574A-49DC-B474-FBEA8220CAB3}" srcOrd="1" destOrd="0" presId="urn:microsoft.com/office/officeart/2005/8/layout/orgChart1"/>
    <dgm:cxn modelId="{390F6A94-8A4C-4BFF-8FF4-25088575AC0C}" type="presOf" srcId="{170BD352-DDE6-47EB-BF39-D8E25B022F4E}" destId="{62964DAC-0105-436F-BA87-39FC9E834CF0}" srcOrd="1" destOrd="0" presId="urn:microsoft.com/office/officeart/2005/8/layout/orgChart1"/>
    <dgm:cxn modelId="{409EC896-1827-45C6-9910-41CC2C857784}" type="presOf" srcId="{26E0B611-73B8-447F-80EE-99FF94482E5E}" destId="{9F6DAF5E-100C-45A1-AD58-842B70F45DAE}" srcOrd="1" destOrd="0" presId="urn:microsoft.com/office/officeart/2005/8/layout/orgChart1"/>
    <dgm:cxn modelId="{2ADD0498-0598-443C-A362-A02570BB7F43}" type="presOf" srcId="{2C6E4224-B1DE-4375-8BC8-EC6DF0C5D0B0}" destId="{B243C3A4-3B8D-47CF-B277-241C216E64D3}" srcOrd="0" destOrd="0" presId="urn:microsoft.com/office/officeart/2005/8/layout/orgChart1"/>
    <dgm:cxn modelId="{3104C19C-9A49-4DDD-A767-A9FDE99D7264}" type="presOf" srcId="{C31C91D5-BFBA-45A9-A1C9-A424C95B19C4}" destId="{4D12DE18-F6DF-4AE2-9FDB-414992E56C8D}" srcOrd="0" destOrd="0" presId="urn:microsoft.com/office/officeart/2005/8/layout/orgChart1"/>
    <dgm:cxn modelId="{C488F4A4-0AFB-4C70-B980-8B17E3390490}" type="presOf" srcId="{B37B0175-0D90-4919-8221-8B4F50D89B08}" destId="{46D1A4B2-D72F-44A7-9615-C08D14673D7F}" srcOrd="0" destOrd="0" presId="urn:microsoft.com/office/officeart/2005/8/layout/orgChart1"/>
    <dgm:cxn modelId="{33CE63A5-A106-4C12-8A12-2228F3059D85}" type="presOf" srcId="{AD0D33F1-3ECA-4362-B81A-4A3D825305B4}" destId="{1A8A5EEE-B9F3-48AB-BAED-8DFDD1B70F2D}" srcOrd="0" destOrd="0" presId="urn:microsoft.com/office/officeart/2005/8/layout/orgChart1"/>
    <dgm:cxn modelId="{A97DC6A8-5B79-45A1-89F7-AB9DD03E50FB}" srcId="{221D29CF-05D5-43B0-B857-AFB530CA2742}" destId="{E107DB5E-B005-449F-B553-B93DC0F4DE52}" srcOrd="2" destOrd="0" parTransId="{2C6E4224-B1DE-4375-8BC8-EC6DF0C5D0B0}" sibTransId="{89770283-E738-4439-854A-5AC0AF3A4371}"/>
    <dgm:cxn modelId="{EFD37BA9-BA0E-40B5-B00C-BC3CCFC26F54}" type="presOf" srcId="{A6786CCB-503D-4CC0-969A-E43CFED66AA0}" destId="{3C99100E-5B62-44D0-9EA1-435B3FA81A9B}" srcOrd="0" destOrd="0" presId="urn:microsoft.com/office/officeart/2005/8/layout/orgChart1"/>
    <dgm:cxn modelId="{4A54BEA9-0AFE-4124-BBD5-297C5D26A188}" type="presOf" srcId="{2812A6B7-960B-42F1-9D7B-C020B3B00E1A}" destId="{01B3E185-0F0C-4913-81F1-6660A8BEE6F1}" srcOrd="0" destOrd="0" presId="urn:microsoft.com/office/officeart/2005/8/layout/orgChart1"/>
    <dgm:cxn modelId="{0FAC48B4-E822-4783-9B28-382292139888}" type="presOf" srcId="{09BE78EA-D0AE-4E11-8987-E6AD55A7B116}" destId="{123CD970-8B10-4835-83A8-393F4AF148BD}" srcOrd="0" destOrd="0" presId="urn:microsoft.com/office/officeart/2005/8/layout/orgChart1"/>
    <dgm:cxn modelId="{D4E6EBB5-50C9-484C-A435-84C33DE5BFE5}" srcId="{CAF15F51-AC93-48CA-A176-FFC50B52BDD1}" destId="{51B4E63E-4FD4-4E82-9BB9-4F05BC6CD487}" srcOrd="0" destOrd="0" parTransId="{517A1750-3E4D-4F65-9ECE-85A989F5D11E}" sibTransId="{01975525-F817-4165-9561-F5A85A594F44}"/>
    <dgm:cxn modelId="{39A6D6C0-F2C7-4584-9D28-16AC37D42244}" srcId="{221D29CF-05D5-43B0-B857-AFB530CA2742}" destId="{6CB815DB-2E97-4D8F-934C-93D06BAE92C9}" srcOrd="3" destOrd="0" parTransId="{31B34F1D-1065-4271-B966-847757EAB983}" sibTransId="{0D21EBC9-96EA-4F62-BBB4-9049BB74F8E4}"/>
    <dgm:cxn modelId="{42032DC1-BD30-46A6-8972-AD61CFEFB370}" type="presOf" srcId="{3FD09441-67ED-44BD-8996-A40F202A811E}" destId="{2D23BE61-FC6C-4CE3-B2C2-514E17FF4252}" srcOrd="0" destOrd="0" presId="urn:microsoft.com/office/officeart/2005/8/layout/orgChart1"/>
    <dgm:cxn modelId="{CA94A2C6-4D3E-4F14-8417-AC89F897967C}" srcId="{26E0B611-73B8-447F-80EE-99FF94482E5E}" destId="{CAF15F51-AC93-48CA-A176-FFC50B52BDD1}" srcOrd="2" destOrd="0" parTransId="{E2D94D89-D757-4104-84BF-5085329EF876}" sibTransId="{DE28648B-D79A-4A51-A79F-E0AA6139D62E}"/>
    <dgm:cxn modelId="{B0948ECA-0F66-4A62-B74D-FE3F3ACE2EE5}" type="presOf" srcId="{985DBE88-D625-4BAC-A95C-D636918D28A2}" destId="{C7004C96-7F5C-4DA3-B983-2CE60BD3409C}" srcOrd="0" destOrd="0" presId="urn:microsoft.com/office/officeart/2005/8/layout/orgChart1"/>
    <dgm:cxn modelId="{97DC58CF-F813-476E-8174-16C610561094}" type="presOf" srcId="{985DBE88-D625-4BAC-A95C-D636918D28A2}" destId="{88D6CD56-D0AD-4D64-ACD6-2F7254EA294A}" srcOrd="1" destOrd="0" presId="urn:microsoft.com/office/officeart/2005/8/layout/orgChart1"/>
    <dgm:cxn modelId="{52D2BFD0-BB70-4EFF-88F2-85F22AB2D6EE}" type="presOf" srcId="{74B61807-3585-4280-BB2B-5676C6876B16}" destId="{153030A2-2B1F-4639-ABD0-1435B395C898}" srcOrd="1" destOrd="0" presId="urn:microsoft.com/office/officeart/2005/8/layout/orgChart1"/>
    <dgm:cxn modelId="{471F7AD6-D7A3-4B3B-9EC0-ED5739689965}" type="presOf" srcId="{11B8D792-3101-40EF-A969-2F7868F3D053}" destId="{5B30E474-96B5-4127-8F12-79B8B1F83CE1}" srcOrd="1" destOrd="0" presId="urn:microsoft.com/office/officeart/2005/8/layout/orgChart1"/>
    <dgm:cxn modelId="{6F8B39D7-4982-4FFF-900F-3708B0634CC6}" type="presOf" srcId="{9208BA12-A95B-4954-B249-361DE66FCA56}" destId="{2FA44247-82B7-4E6F-B1ED-46946673D2A4}" srcOrd="1" destOrd="0" presId="urn:microsoft.com/office/officeart/2005/8/layout/orgChart1"/>
    <dgm:cxn modelId="{B52A59DF-D490-4C22-98AB-7E17AA73133E}" type="presOf" srcId="{5F9D4476-BAF9-4EBE-9BA0-F6F1E221B510}" destId="{3671F9A2-E36D-42FB-AEAF-9FEF3423B6F1}" srcOrd="0" destOrd="0" presId="urn:microsoft.com/office/officeart/2005/8/layout/orgChart1"/>
    <dgm:cxn modelId="{D93897E1-83F4-435A-B558-9E22F3C4DC53}" srcId="{221D29CF-05D5-43B0-B857-AFB530CA2742}" destId="{5275502A-7005-48B3-A55A-399FF652A200}" srcOrd="0" destOrd="0" parTransId="{D43552C6-C88B-4C2C-8B64-7CEAF931F1CA}" sibTransId="{63F9FE09-F5C6-42BF-ACA3-78E0587CCAEC}"/>
    <dgm:cxn modelId="{7AC118E3-CE2D-4DD8-8DD2-5647F0C3EE00}" type="presOf" srcId="{31B34F1D-1065-4271-B966-847757EAB983}" destId="{6175A996-F0E0-48DB-B383-74192080EB06}" srcOrd="0" destOrd="0" presId="urn:microsoft.com/office/officeart/2005/8/layout/orgChart1"/>
    <dgm:cxn modelId="{61D1BAE4-225B-46B2-8589-5E82F26D75B9}" type="presOf" srcId="{11B8D792-3101-40EF-A969-2F7868F3D053}" destId="{338C8683-7302-44BD-A5D1-29CD30545A86}" srcOrd="0" destOrd="0" presId="urn:microsoft.com/office/officeart/2005/8/layout/orgChart1"/>
    <dgm:cxn modelId="{43CF3EEA-8EEB-4CC7-B706-279442EDA467}" srcId="{221D29CF-05D5-43B0-B857-AFB530CA2742}" destId="{5F9D4476-BAF9-4EBE-9BA0-F6F1E221B510}" srcOrd="4" destOrd="0" parTransId="{DA449D90-95D5-4444-A09E-918795161E20}" sibTransId="{B7200977-DEBA-456D-A5C0-F47EDBCF3572}"/>
    <dgm:cxn modelId="{325843ED-165D-4051-B56D-0FDD5891D22C}" srcId="{11B8D792-3101-40EF-A969-2F7868F3D053}" destId="{B37B0175-0D90-4919-8221-8B4F50D89B08}" srcOrd="1" destOrd="0" parTransId="{2812A6B7-960B-42F1-9D7B-C020B3B00E1A}" sibTransId="{DE211460-B718-413E-A4CC-EA604BD25282}"/>
    <dgm:cxn modelId="{CD7CE6F4-B917-4C3A-A00F-8ADDAB6FCB6C}" srcId="{CAF15F51-AC93-48CA-A176-FFC50B52BDD1}" destId="{74B61807-3585-4280-BB2B-5676C6876B16}" srcOrd="2" destOrd="0" parTransId="{3FD09441-67ED-44BD-8996-A40F202A811E}" sibTransId="{C413C263-AE44-4F81-B962-7A0DED19CC4E}"/>
    <dgm:cxn modelId="{21439CFC-7F53-4D6E-847A-B1249B55CA29}" type="presOf" srcId="{5F9D4476-BAF9-4EBE-9BA0-F6F1E221B510}" destId="{68A55182-807B-45FA-92D8-8EE73196FC31}" srcOrd="1" destOrd="0" presId="urn:microsoft.com/office/officeart/2005/8/layout/orgChart1"/>
    <dgm:cxn modelId="{A1354CB6-79A7-427A-93F7-28BF03EC65CA}" type="presParOf" srcId="{9C60EA06-7662-4D27-A55C-DEDEF59E539D}" destId="{5988D2BF-BD1A-4639-910A-16ED0F64B289}" srcOrd="0" destOrd="0" presId="urn:microsoft.com/office/officeart/2005/8/layout/orgChart1"/>
    <dgm:cxn modelId="{0885D12A-1FD9-4091-BCD5-B22BF873C4E6}" type="presParOf" srcId="{5988D2BF-BD1A-4639-910A-16ED0F64B289}" destId="{9F00931D-7239-4161-AE5A-EE86270E29DD}" srcOrd="0" destOrd="0" presId="urn:microsoft.com/office/officeart/2005/8/layout/orgChart1"/>
    <dgm:cxn modelId="{3E679EB3-0DD2-49CC-B00A-0E80CE5E55F5}" type="presParOf" srcId="{9F00931D-7239-4161-AE5A-EE86270E29DD}" destId="{14A10644-1215-41C4-8E35-172BBEDE89E2}" srcOrd="0" destOrd="0" presId="urn:microsoft.com/office/officeart/2005/8/layout/orgChart1"/>
    <dgm:cxn modelId="{A7ED27A4-F933-46AB-A628-6F3A6F4F12F8}" type="presParOf" srcId="{9F00931D-7239-4161-AE5A-EE86270E29DD}" destId="{9F6DAF5E-100C-45A1-AD58-842B70F45DAE}" srcOrd="1" destOrd="0" presId="urn:microsoft.com/office/officeart/2005/8/layout/orgChart1"/>
    <dgm:cxn modelId="{A241B999-A89D-4FC8-A936-03BBB45DEB0A}" type="presParOf" srcId="{5988D2BF-BD1A-4639-910A-16ED0F64B289}" destId="{C9D3CE85-7CA7-4AF4-A288-557ACDF704CA}" srcOrd="1" destOrd="0" presId="urn:microsoft.com/office/officeart/2005/8/layout/orgChart1"/>
    <dgm:cxn modelId="{B4473F5F-E4EE-4D02-9898-CD61A6ED1BB6}" type="presParOf" srcId="{C9D3CE85-7CA7-4AF4-A288-557ACDF704CA}" destId="{4D12DE18-F6DF-4AE2-9FDB-414992E56C8D}" srcOrd="0" destOrd="0" presId="urn:microsoft.com/office/officeart/2005/8/layout/orgChart1"/>
    <dgm:cxn modelId="{FB426D4C-45E7-4D96-9A92-0BCCBFA935CD}" type="presParOf" srcId="{C9D3CE85-7CA7-4AF4-A288-557ACDF704CA}" destId="{7B2FA4A2-FD67-4331-AA29-5698EBD8A8CC}" srcOrd="1" destOrd="0" presId="urn:microsoft.com/office/officeart/2005/8/layout/orgChart1"/>
    <dgm:cxn modelId="{B2DE1724-01CB-405D-99BC-4487A835E403}" type="presParOf" srcId="{7B2FA4A2-FD67-4331-AA29-5698EBD8A8CC}" destId="{CECB02B4-93A7-49EF-A45A-96278D89C8CB}" srcOrd="0" destOrd="0" presId="urn:microsoft.com/office/officeart/2005/8/layout/orgChart1"/>
    <dgm:cxn modelId="{D47D0DB1-3EFF-4F5F-9DF1-994C086C7F55}" type="presParOf" srcId="{CECB02B4-93A7-49EF-A45A-96278D89C8CB}" destId="{7C4C50A6-59D6-45B8-8B2B-350BADFA879E}" srcOrd="0" destOrd="0" presId="urn:microsoft.com/office/officeart/2005/8/layout/orgChart1"/>
    <dgm:cxn modelId="{90705882-AA8F-4FB8-B5A1-10EE99B7AA1C}" type="presParOf" srcId="{CECB02B4-93A7-49EF-A45A-96278D89C8CB}" destId="{84D1DEBF-B75D-43D9-8D1F-284C9E8F7624}" srcOrd="1" destOrd="0" presId="urn:microsoft.com/office/officeart/2005/8/layout/orgChart1"/>
    <dgm:cxn modelId="{DDCFACA9-FB89-4804-9305-9957A90B87F8}" type="presParOf" srcId="{7B2FA4A2-FD67-4331-AA29-5698EBD8A8CC}" destId="{C4179D01-2A02-4D1B-B02C-6DCC0FB753AE}" srcOrd="1" destOrd="0" presId="urn:microsoft.com/office/officeart/2005/8/layout/orgChart1"/>
    <dgm:cxn modelId="{2881C568-FE90-4C06-9A24-BA0D0E3D7435}" type="presParOf" srcId="{C4179D01-2A02-4D1B-B02C-6DCC0FB753AE}" destId="{B9035E32-4602-4DAD-931C-A3BEA72C0589}" srcOrd="0" destOrd="0" presId="urn:microsoft.com/office/officeart/2005/8/layout/orgChart1"/>
    <dgm:cxn modelId="{01C5F052-4424-42B9-B1D2-E3C7DD40AE52}" type="presParOf" srcId="{C4179D01-2A02-4D1B-B02C-6DCC0FB753AE}" destId="{AA6C9FA6-03FB-4F5E-BB5B-7C29E656CE9C}" srcOrd="1" destOrd="0" presId="urn:microsoft.com/office/officeart/2005/8/layout/orgChart1"/>
    <dgm:cxn modelId="{F1109C76-C894-44F5-9B7E-D1675EF49736}" type="presParOf" srcId="{AA6C9FA6-03FB-4F5E-BB5B-7C29E656CE9C}" destId="{2586E6EA-C3AE-4734-AA9C-1322833D8CA6}" srcOrd="0" destOrd="0" presId="urn:microsoft.com/office/officeart/2005/8/layout/orgChart1"/>
    <dgm:cxn modelId="{6182A93E-516F-4060-BCCA-E7547B5044C7}" type="presParOf" srcId="{2586E6EA-C3AE-4734-AA9C-1322833D8CA6}" destId="{1477E6F6-78F1-4DEF-A4A6-66913A8B7EE8}" srcOrd="0" destOrd="0" presId="urn:microsoft.com/office/officeart/2005/8/layout/orgChart1"/>
    <dgm:cxn modelId="{67D6FC17-5A0C-4A5E-AB79-194878B60A33}" type="presParOf" srcId="{2586E6EA-C3AE-4734-AA9C-1322833D8CA6}" destId="{11D92DA1-51E9-468D-A5A9-97F8BE5FA7D6}" srcOrd="1" destOrd="0" presId="urn:microsoft.com/office/officeart/2005/8/layout/orgChart1"/>
    <dgm:cxn modelId="{8F04F4E8-82DB-42F5-8A9B-95C1C3ACE36B}" type="presParOf" srcId="{AA6C9FA6-03FB-4F5E-BB5B-7C29E656CE9C}" destId="{89DDAE09-0DA0-4073-A146-EC477DFEAE38}" srcOrd="1" destOrd="0" presId="urn:microsoft.com/office/officeart/2005/8/layout/orgChart1"/>
    <dgm:cxn modelId="{A538AF37-C242-4390-9E02-4AD66525DA8E}" type="presParOf" srcId="{AA6C9FA6-03FB-4F5E-BB5B-7C29E656CE9C}" destId="{B2316502-98A7-4C8E-8665-DE051033AFBD}" srcOrd="2" destOrd="0" presId="urn:microsoft.com/office/officeart/2005/8/layout/orgChart1"/>
    <dgm:cxn modelId="{0AE410D3-4C38-49D4-8D5C-CBF60ECBD249}" type="presParOf" srcId="{C4179D01-2A02-4D1B-B02C-6DCC0FB753AE}" destId="{24D40604-AFB2-44F1-8014-7456DE6DBBAA}" srcOrd="2" destOrd="0" presId="urn:microsoft.com/office/officeart/2005/8/layout/orgChart1"/>
    <dgm:cxn modelId="{F3A0475B-FBAB-47EA-BC6E-F055A860DEC7}" type="presParOf" srcId="{C4179D01-2A02-4D1B-B02C-6DCC0FB753AE}" destId="{B5250EAD-0645-4F81-AC60-CEE3EFEAD99F}" srcOrd="3" destOrd="0" presId="urn:microsoft.com/office/officeart/2005/8/layout/orgChart1"/>
    <dgm:cxn modelId="{85AF9801-0D8F-449E-A933-D1652D93C55A}" type="presParOf" srcId="{B5250EAD-0645-4F81-AC60-CEE3EFEAD99F}" destId="{23A5AA11-4FE8-4895-843A-74E0B9CEF35C}" srcOrd="0" destOrd="0" presId="urn:microsoft.com/office/officeart/2005/8/layout/orgChart1"/>
    <dgm:cxn modelId="{A61C84D3-48E4-4793-A863-92FEC29FC324}" type="presParOf" srcId="{23A5AA11-4FE8-4895-843A-74E0B9CEF35C}" destId="{C7004C96-7F5C-4DA3-B983-2CE60BD3409C}" srcOrd="0" destOrd="0" presId="urn:microsoft.com/office/officeart/2005/8/layout/orgChart1"/>
    <dgm:cxn modelId="{8C42E84A-E33F-491C-9092-73469CF7FAD6}" type="presParOf" srcId="{23A5AA11-4FE8-4895-843A-74E0B9CEF35C}" destId="{88D6CD56-D0AD-4D64-ACD6-2F7254EA294A}" srcOrd="1" destOrd="0" presId="urn:microsoft.com/office/officeart/2005/8/layout/orgChart1"/>
    <dgm:cxn modelId="{8B99782A-B4FF-43C9-A8DA-9C2B43B51952}" type="presParOf" srcId="{B5250EAD-0645-4F81-AC60-CEE3EFEAD99F}" destId="{36C0EF33-3576-4667-A2D0-8F493FCE4D3C}" srcOrd="1" destOrd="0" presId="urn:microsoft.com/office/officeart/2005/8/layout/orgChart1"/>
    <dgm:cxn modelId="{64C4E21E-42C5-4821-B3A2-B9A58E53634B}" type="presParOf" srcId="{B5250EAD-0645-4F81-AC60-CEE3EFEAD99F}" destId="{A72161E1-2E09-4084-9788-E221E28EBC3F}" srcOrd="2" destOrd="0" presId="urn:microsoft.com/office/officeart/2005/8/layout/orgChart1"/>
    <dgm:cxn modelId="{2D00E8F1-C92C-482D-87D4-EE9A0486722D}" type="presParOf" srcId="{C4179D01-2A02-4D1B-B02C-6DCC0FB753AE}" destId="{B243C3A4-3B8D-47CF-B277-241C216E64D3}" srcOrd="4" destOrd="0" presId="urn:microsoft.com/office/officeart/2005/8/layout/orgChart1"/>
    <dgm:cxn modelId="{FC3A1A57-0A78-4A8B-BCB1-870D407AB496}" type="presParOf" srcId="{C4179D01-2A02-4D1B-B02C-6DCC0FB753AE}" destId="{C8C27A00-96BF-4D56-9193-B9B276D53B5B}" srcOrd="5" destOrd="0" presId="urn:microsoft.com/office/officeart/2005/8/layout/orgChart1"/>
    <dgm:cxn modelId="{BFFB06B9-2600-4E43-8E93-CC3EDE3E6757}" type="presParOf" srcId="{C8C27A00-96BF-4D56-9193-B9B276D53B5B}" destId="{5C397ECF-7B31-4466-93C6-ED12978D148D}" srcOrd="0" destOrd="0" presId="urn:microsoft.com/office/officeart/2005/8/layout/orgChart1"/>
    <dgm:cxn modelId="{5C310AE1-8219-48E6-A951-2E6B85D59D14}" type="presParOf" srcId="{5C397ECF-7B31-4466-93C6-ED12978D148D}" destId="{6DF6C964-9E0B-442C-A8BE-0810288BB52B}" srcOrd="0" destOrd="0" presId="urn:microsoft.com/office/officeart/2005/8/layout/orgChart1"/>
    <dgm:cxn modelId="{D931399B-8C9C-44E3-82E6-B7A3CA4B8B69}" type="presParOf" srcId="{5C397ECF-7B31-4466-93C6-ED12978D148D}" destId="{168211BC-574A-49DC-B474-FBEA8220CAB3}" srcOrd="1" destOrd="0" presId="urn:microsoft.com/office/officeart/2005/8/layout/orgChart1"/>
    <dgm:cxn modelId="{BF38E114-B021-4EEF-9E5C-941BD063AFA5}" type="presParOf" srcId="{C8C27A00-96BF-4D56-9193-B9B276D53B5B}" destId="{CA0D7450-F6F4-4661-AA0E-40364179EC1B}" srcOrd="1" destOrd="0" presId="urn:microsoft.com/office/officeart/2005/8/layout/orgChart1"/>
    <dgm:cxn modelId="{C73371C3-5FFC-43A0-925E-BA0736799542}" type="presParOf" srcId="{C8C27A00-96BF-4D56-9193-B9B276D53B5B}" destId="{2D9EA66A-89B5-4C24-BB25-410E6F734E9D}" srcOrd="2" destOrd="0" presId="urn:microsoft.com/office/officeart/2005/8/layout/orgChart1"/>
    <dgm:cxn modelId="{26AC9233-81F2-4DA8-A620-13CA5AE61684}" type="presParOf" srcId="{C4179D01-2A02-4D1B-B02C-6DCC0FB753AE}" destId="{6175A996-F0E0-48DB-B383-74192080EB06}" srcOrd="6" destOrd="0" presId="urn:microsoft.com/office/officeart/2005/8/layout/orgChart1"/>
    <dgm:cxn modelId="{D87B126B-C9C4-4399-8057-DB27F49712B3}" type="presParOf" srcId="{C4179D01-2A02-4D1B-B02C-6DCC0FB753AE}" destId="{357DAEF3-ECCD-4BB1-9D4B-7E88F5BA1A68}" srcOrd="7" destOrd="0" presId="urn:microsoft.com/office/officeart/2005/8/layout/orgChart1"/>
    <dgm:cxn modelId="{7EFFFDE0-DED9-4E16-AD8F-7289715488A5}" type="presParOf" srcId="{357DAEF3-ECCD-4BB1-9D4B-7E88F5BA1A68}" destId="{D48CA92C-EDDB-4426-8A27-4A756CB1EE66}" srcOrd="0" destOrd="0" presId="urn:microsoft.com/office/officeart/2005/8/layout/orgChart1"/>
    <dgm:cxn modelId="{F1573D27-068E-47E6-9C47-80360DDF841C}" type="presParOf" srcId="{D48CA92C-EDDB-4426-8A27-4A756CB1EE66}" destId="{73CB8EB0-5AE1-4E2F-BD49-0EA64D43D2DE}" srcOrd="0" destOrd="0" presId="urn:microsoft.com/office/officeart/2005/8/layout/orgChart1"/>
    <dgm:cxn modelId="{3569CE1B-63D9-4D3B-89E1-CBAF84A8EA63}" type="presParOf" srcId="{D48CA92C-EDDB-4426-8A27-4A756CB1EE66}" destId="{268A8EE9-F0DE-4FDB-A10A-5ACBCE8F5298}" srcOrd="1" destOrd="0" presId="urn:microsoft.com/office/officeart/2005/8/layout/orgChart1"/>
    <dgm:cxn modelId="{E40FCDD2-F7B5-4FAB-8531-200C1CEB4795}" type="presParOf" srcId="{357DAEF3-ECCD-4BB1-9D4B-7E88F5BA1A68}" destId="{DDD79DE3-B77B-42FD-B949-E10097BCB8EE}" srcOrd="1" destOrd="0" presId="urn:microsoft.com/office/officeart/2005/8/layout/orgChart1"/>
    <dgm:cxn modelId="{5A14D74F-E45A-46A1-A8CA-2BD60B0B0E95}" type="presParOf" srcId="{357DAEF3-ECCD-4BB1-9D4B-7E88F5BA1A68}" destId="{7C6C43F7-6BF1-4D78-9163-35D677CC3EA7}" srcOrd="2" destOrd="0" presId="urn:microsoft.com/office/officeart/2005/8/layout/orgChart1"/>
    <dgm:cxn modelId="{AD0381A8-1D73-4B6E-8C0F-0CF04CBE94AE}" type="presParOf" srcId="{C4179D01-2A02-4D1B-B02C-6DCC0FB753AE}" destId="{B51492BF-A98D-491F-975D-B41E2BF02DE0}" srcOrd="8" destOrd="0" presId="urn:microsoft.com/office/officeart/2005/8/layout/orgChart1"/>
    <dgm:cxn modelId="{B34F175A-401B-4147-B2E6-C3CB0F1EE007}" type="presParOf" srcId="{C4179D01-2A02-4D1B-B02C-6DCC0FB753AE}" destId="{CEF2C5BA-F21B-4460-A94E-61BC18B70277}" srcOrd="9" destOrd="0" presId="urn:microsoft.com/office/officeart/2005/8/layout/orgChart1"/>
    <dgm:cxn modelId="{625AC7CD-2E98-4AC5-8D6B-C16089E331E8}" type="presParOf" srcId="{CEF2C5BA-F21B-4460-A94E-61BC18B70277}" destId="{23F35CB4-661F-4218-A575-17A8BDE40EB8}" srcOrd="0" destOrd="0" presId="urn:microsoft.com/office/officeart/2005/8/layout/orgChart1"/>
    <dgm:cxn modelId="{A6344D43-CBFD-410C-8495-9FB093AE048D}" type="presParOf" srcId="{23F35CB4-661F-4218-A575-17A8BDE40EB8}" destId="{3671F9A2-E36D-42FB-AEAF-9FEF3423B6F1}" srcOrd="0" destOrd="0" presId="urn:microsoft.com/office/officeart/2005/8/layout/orgChart1"/>
    <dgm:cxn modelId="{3CEB871F-191E-41B3-9A2E-62BDA538E06D}" type="presParOf" srcId="{23F35CB4-661F-4218-A575-17A8BDE40EB8}" destId="{68A55182-807B-45FA-92D8-8EE73196FC31}" srcOrd="1" destOrd="0" presId="urn:microsoft.com/office/officeart/2005/8/layout/orgChart1"/>
    <dgm:cxn modelId="{BA99D5F0-DA5D-4B07-9A35-5772610E893F}" type="presParOf" srcId="{CEF2C5BA-F21B-4460-A94E-61BC18B70277}" destId="{BF759E56-C92A-43C5-8498-CD767EDDE1BE}" srcOrd="1" destOrd="0" presId="urn:microsoft.com/office/officeart/2005/8/layout/orgChart1"/>
    <dgm:cxn modelId="{92D831EF-E8C4-40A7-93FD-07CA40C1B6AD}" type="presParOf" srcId="{CEF2C5BA-F21B-4460-A94E-61BC18B70277}" destId="{632F53C6-FD79-447D-A57B-27F511269F7B}" srcOrd="2" destOrd="0" presId="urn:microsoft.com/office/officeart/2005/8/layout/orgChart1"/>
    <dgm:cxn modelId="{B52EBC77-90F3-4E6F-A201-E450CBF3B905}" type="presParOf" srcId="{7B2FA4A2-FD67-4331-AA29-5698EBD8A8CC}" destId="{2F22C84C-33E6-4935-9BB5-C32D4BD921E3}" srcOrd="2" destOrd="0" presId="urn:microsoft.com/office/officeart/2005/8/layout/orgChart1"/>
    <dgm:cxn modelId="{5B1057C7-22B2-45AC-BCAC-68CF01528FE2}" type="presParOf" srcId="{C9D3CE85-7CA7-4AF4-A288-557ACDF704CA}" destId="{0F7B0C70-94A5-44E4-BE05-BF56F06D48B8}" srcOrd="2" destOrd="0" presId="urn:microsoft.com/office/officeart/2005/8/layout/orgChart1"/>
    <dgm:cxn modelId="{E4EC0CAD-1287-4A9E-9A1C-3900B8764853}" type="presParOf" srcId="{C9D3CE85-7CA7-4AF4-A288-557ACDF704CA}" destId="{628F9269-797B-4937-93B4-7E9126F16208}" srcOrd="3" destOrd="0" presId="urn:microsoft.com/office/officeart/2005/8/layout/orgChart1"/>
    <dgm:cxn modelId="{3F3AF1F3-0885-4463-A1E6-15EB84B7B3B1}" type="presParOf" srcId="{628F9269-797B-4937-93B4-7E9126F16208}" destId="{31693B95-D984-4897-AFA1-462EFE2E92FB}" srcOrd="0" destOrd="0" presId="urn:microsoft.com/office/officeart/2005/8/layout/orgChart1"/>
    <dgm:cxn modelId="{E2ADC933-2084-4896-9591-91203249B241}" type="presParOf" srcId="{31693B95-D984-4897-AFA1-462EFE2E92FB}" destId="{338C8683-7302-44BD-A5D1-29CD30545A86}" srcOrd="0" destOrd="0" presId="urn:microsoft.com/office/officeart/2005/8/layout/orgChart1"/>
    <dgm:cxn modelId="{DCB60DE2-8053-48A3-A42D-3F346D5387D8}" type="presParOf" srcId="{31693B95-D984-4897-AFA1-462EFE2E92FB}" destId="{5B30E474-96B5-4127-8F12-79B8B1F83CE1}" srcOrd="1" destOrd="0" presId="urn:microsoft.com/office/officeart/2005/8/layout/orgChart1"/>
    <dgm:cxn modelId="{F19EDF3F-C8FB-4171-B679-8595607FD81F}" type="presParOf" srcId="{628F9269-797B-4937-93B4-7E9126F16208}" destId="{9FA26FA7-375B-4234-A158-F9AEFB6A5F23}" srcOrd="1" destOrd="0" presId="urn:microsoft.com/office/officeart/2005/8/layout/orgChart1"/>
    <dgm:cxn modelId="{9CA4F005-09DC-48C5-9A99-E4CC43611A41}" type="presParOf" srcId="{9FA26FA7-375B-4234-A158-F9AEFB6A5F23}" destId="{1A8A5EEE-B9F3-48AB-BAED-8DFDD1B70F2D}" srcOrd="0" destOrd="0" presId="urn:microsoft.com/office/officeart/2005/8/layout/orgChart1"/>
    <dgm:cxn modelId="{30C6A945-111B-4484-982F-EFF5EB7DBAC8}" type="presParOf" srcId="{9FA26FA7-375B-4234-A158-F9AEFB6A5F23}" destId="{EE50CD70-3952-4232-AC1C-8CC0391D0447}" srcOrd="1" destOrd="0" presId="urn:microsoft.com/office/officeart/2005/8/layout/orgChart1"/>
    <dgm:cxn modelId="{4D8C8E5A-06F6-40A5-99E1-CD6A7A02EB66}" type="presParOf" srcId="{EE50CD70-3952-4232-AC1C-8CC0391D0447}" destId="{CCE9C01B-EBB8-4A94-9DB4-51A41140FD69}" srcOrd="0" destOrd="0" presId="urn:microsoft.com/office/officeart/2005/8/layout/orgChart1"/>
    <dgm:cxn modelId="{C7D76ED4-6A60-49E1-8344-3E47179D39E3}" type="presParOf" srcId="{CCE9C01B-EBB8-4A94-9DB4-51A41140FD69}" destId="{123CD970-8B10-4835-83A8-393F4AF148BD}" srcOrd="0" destOrd="0" presId="urn:microsoft.com/office/officeart/2005/8/layout/orgChart1"/>
    <dgm:cxn modelId="{B89FD980-26A8-41E1-B481-F1E54CF68B88}" type="presParOf" srcId="{CCE9C01B-EBB8-4A94-9DB4-51A41140FD69}" destId="{41361246-DAE1-4D81-9020-9C8A2E10EAC4}" srcOrd="1" destOrd="0" presId="urn:microsoft.com/office/officeart/2005/8/layout/orgChart1"/>
    <dgm:cxn modelId="{3423B0C1-169C-437C-BD94-DE6EA8841BB3}" type="presParOf" srcId="{EE50CD70-3952-4232-AC1C-8CC0391D0447}" destId="{A7497128-4923-452D-AAAC-475D6499CEF5}" srcOrd="1" destOrd="0" presId="urn:microsoft.com/office/officeart/2005/8/layout/orgChart1"/>
    <dgm:cxn modelId="{FE10D173-CAC7-4509-9FBC-194CFD79C5C6}" type="presParOf" srcId="{EE50CD70-3952-4232-AC1C-8CC0391D0447}" destId="{A07A3F19-7E36-43EA-AE39-67279CE900BF}" srcOrd="2" destOrd="0" presId="urn:microsoft.com/office/officeart/2005/8/layout/orgChart1"/>
    <dgm:cxn modelId="{8B45B7BB-1AF2-4664-82E6-65F33FFB4FC7}" type="presParOf" srcId="{9FA26FA7-375B-4234-A158-F9AEFB6A5F23}" destId="{01B3E185-0F0C-4913-81F1-6660A8BEE6F1}" srcOrd="2" destOrd="0" presId="urn:microsoft.com/office/officeart/2005/8/layout/orgChart1"/>
    <dgm:cxn modelId="{5CADDC21-88CD-4794-95A4-3CAAA75ED580}" type="presParOf" srcId="{9FA26FA7-375B-4234-A158-F9AEFB6A5F23}" destId="{9754BD17-E5AA-4FB2-B335-454C6C877E96}" srcOrd="3" destOrd="0" presId="urn:microsoft.com/office/officeart/2005/8/layout/orgChart1"/>
    <dgm:cxn modelId="{82991B6E-F4E6-4D75-81B0-C104C62E947E}" type="presParOf" srcId="{9754BD17-E5AA-4FB2-B335-454C6C877E96}" destId="{E2A787DC-532D-4AAF-87B6-DF6EC83AEFB7}" srcOrd="0" destOrd="0" presId="urn:microsoft.com/office/officeart/2005/8/layout/orgChart1"/>
    <dgm:cxn modelId="{932AABB3-C678-43F0-A3D9-A71F079331B5}" type="presParOf" srcId="{E2A787DC-532D-4AAF-87B6-DF6EC83AEFB7}" destId="{46D1A4B2-D72F-44A7-9615-C08D14673D7F}" srcOrd="0" destOrd="0" presId="urn:microsoft.com/office/officeart/2005/8/layout/orgChart1"/>
    <dgm:cxn modelId="{912554E7-80A0-431A-BF00-87ABAD6C2C8E}" type="presParOf" srcId="{E2A787DC-532D-4AAF-87B6-DF6EC83AEFB7}" destId="{70A5A288-6ACD-4B1A-9927-FB248FB00C4C}" srcOrd="1" destOrd="0" presId="urn:microsoft.com/office/officeart/2005/8/layout/orgChart1"/>
    <dgm:cxn modelId="{2D00D7BD-8D88-473F-91A0-5A8332A73278}" type="presParOf" srcId="{9754BD17-E5AA-4FB2-B335-454C6C877E96}" destId="{7D887E0F-08B4-4304-A776-33939313F95E}" srcOrd="1" destOrd="0" presId="urn:microsoft.com/office/officeart/2005/8/layout/orgChart1"/>
    <dgm:cxn modelId="{457FFC19-F251-49BF-9C80-3CFFA683503A}" type="presParOf" srcId="{9754BD17-E5AA-4FB2-B335-454C6C877E96}" destId="{DB568E3A-42BF-4319-AC25-7C7965CB6460}" srcOrd="2" destOrd="0" presId="urn:microsoft.com/office/officeart/2005/8/layout/orgChart1"/>
    <dgm:cxn modelId="{8D3B08FD-753F-4E50-A61E-E16C4E70ADAC}" type="presParOf" srcId="{628F9269-797B-4937-93B4-7E9126F16208}" destId="{9682ADA1-06D2-4D1A-81DC-6A60CB9D966B}" srcOrd="2" destOrd="0" presId="urn:microsoft.com/office/officeart/2005/8/layout/orgChart1"/>
    <dgm:cxn modelId="{2D61D170-EDAB-40EE-86C3-2C14A51CF9EB}" type="presParOf" srcId="{C9D3CE85-7CA7-4AF4-A288-557ACDF704CA}" destId="{66943244-3154-4F51-A623-38DD3AF51DCA}" srcOrd="4" destOrd="0" presId="urn:microsoft.com/office/officeart/2005/8/layout/orgChart1"/>
    <dgm:cxn modelId="{C8B77625-14B8-46E2-A5AC-39F0E8696217}" type="presParOf" srcId="{C9D3CE85-7CA7-4AF4-A288-557ACDF704CA}" destId="{49DB5E9C-7634-49DE-974B-6495E6CCD683}" srcOrd="5" destOrd="0" presId="urn:microsoft.com/office/officeart/2005/8/layout/orgChart1"/>
    <dgm:cxn modelId="{FAD91FD2-47AB-46E9-BBBA-E4CA9CA26BA0}" type="presParOf" srcId="{49DB5E9C-7634-49DE-974B-6495E6CCD683}" destId="{460A67B8-44B5-44CF-AF28-4AD2B6B141C8}" srcOrd="0" destOrd="0" presId="urn:microsoft.com/office/officeart/2005/8/layout/orgChart1"/>
    <dgm:cxn modelId="{8D51417C-D370-4DE2-8778-5E1449463E58}" type="presParOf" srcId="{460A67B8-44B5-44CF-AF28-4AD2B6B141C8}" destId="{0C0901B2-225F-4C61-874A-67A7459B2A0C}" srcOrd="0" destOrd="0" presId="urn:microsoft.com/office/officeart/2005/8/layout/orgChart1"/>
    <dgm:cxn modelId="{16789118-10A7-4B55-A6DB-D279AE00F82A}" type="presParOf" srcId="{460A67B8-44B5-44CF-AF28-4AD2B6B141C8}" destId="{67C83CC8-AB0D-4150-9D22-A517F2633EE6}" srcOrd="1" destOrd="0" presId="urn:microsoft.com/office/officeart/2005/8/layout/orgChart1"/>
    <dgm:cxn modelId="{E6B5A372-F637-4457-B466-830F2922F653}" type="presParOf" srcId="{49DB5E9C-7634-49DE-974B-6495E6CCD683}" destId="{41A0BC92-D7AD-4B02-AC7B-D5A657E3F6FD}" srcOrd="1" destOrd="0" presId="urn:microsoft.com/office/officeart/2005/8/layout/orgChart1"/>
    <dgm:cxn modelId="{4F55F5FE-7560-4D62-8F82-3850074A6103}" type="presParOf" srcId="{41A0BC92-D7AD-4B02-AC7B-D5A657E3F6FD}" destId="{0B64EF48-5B1A-4013-9D9A-988794D02863}" srcOrd="0" destOrd="0" presId="urn:microsoft.com/office/officeart/2005/8/layout/orgChart1"/>
    <dgm:cxn modelId="{F82A6728-A403-4060-89E2-2DED7C8207F1}" type="presParOf" srcId="{41A0BC92-D7AD-4B02-AC7B-D5A657E3F6FD}" destId="{DCD363D7-71FC-48A4-AF9E-F38BD7FFB0BE}" srcOrd="1" destOrd="0" presId="urn:microsoft.com/office/officeart/2005/8/layout/orgChart1"/>
    <dgm:cxn modelId="{4951E0CA-739F-428B-B813-6B42B0CDC144}" type="presParOf" srcId="{DCD363D7-71FC-48A4-AF9E-F38BD7FFB0BE}" destId="{E7B498EA-B2B7-4D72-B67D-31DC545E3C27}" srcOrd="0" destOrd="0" presId="urn:microsoft.com/office/officeart/2005/8/layout/orgChart1"/>
    <dgm:cxn modelId="{3209EFE7-0110-4E49-AFD7-903EC71C4B87}" type="presParOf" srcId="{E7B498EA-B2B7-4D72-B67D-31DC545E3C27}" destId="{CF1761AB-EAA4-45D5-A281-A7A663D044E8}" srcOrd="0" destOrd="0" presId="urn:microsoft.com/office/officeart/2005/8/layout/orgChart1"/>
    <dgm:cxn modelId="{40B3B182-F3C7-4B78-BE28-E7CA8024FE53}" type="presParOf" srcId="{E7B498EA-B2B7-4D72-B67D-31DC545E3C27}" destId="{25686D0E-8EA5-4F45-A210-87F8497BDFBE}" srcOrd="1" destOrd="0" presId="urn:microsoft.com/office/officeart/2005/8/layout/orgChart1"/>
    <dgm:cxn modelId="{BA496FC6-6690-4F2B-88C6-F9CAB3DCC597}" type="presParOf" srcId="{DCD363D7-71FC-48A4-AF9E-F38BD7FFB0BE}" destId="{0E2643CF-D047-4F3B-817F-0696F9682DAB}" srcOrd="1" destOrd="0" presId="urn:microsoft.com/office/officeart/2005/8/layout/orgChart1"/>
    <dgm:cxn modelId="{4354487E-42EB-4538-AC7D-8504424A5DF6}" type="presParOf" srcId="{DCD363D7-71FC-48A4-AF9E-F38BD7FFB0BE}" destId="{071684CA-AA9D-4140-9568-0C4E2B57B149}" srcOrd="2" destOrd="0" presId="urn:microsoft.com/office/officeart/2005/8/layout/orgChart1"/>
    <dgm:cxn modelId="{DA7F7CC3-20F2-4482-A678-2315465C3DBD}" type="presParOf" srcId="{41A0BC92-D7AD-4B02-AC7B-D5A657E3F6FD}" destId="{CE4724E7-1487-4E5F-A101-349F893A55FA}" srcOrd="2" destOrd="0" presId="urn:microsoft.com/office/officeart/2005/8/layout/orgChart1"/>
    <dgm:cxn modelId="{B53D292A-6099-4A0E-8D4A-25A641C5A260}" type="presParOf" srcId="{41A0BC92-D7AD-4B02-AC7B-D5A657E3F6FD}" destId="{A2881196-67A4-4DAF-8644-915CDB365F71}" srcOrd="3" destOrd="0" presId="urn:microsoft.com/office/officeart/2005/8/layout/orgChart1"/>
    <dgm:cxn modelId="{8F689BC4-2EFC-47CC-B29D-80E482631BA5}" type="presParOf" srcId="{A2881196-67A4-4DAF-8644-915CDB365F71}" destId="{2C954D01-28D4-490D-8997-43B684095CBF}" srcOrd="0" destOrd="0" presId="urn:microsoft.com/office/officeart/2005/8/layout/orgChart1"/>
    <dgm:cxn modelId="{649D9377-6731-4A55-AFBF-BA0C9386B578}" type="presParOf" srcId="{2C954D01-28D4-490D-8997-43B684095CBF}" destId="{AEBF85F0-B808-44A3-A19E-10DB493C101F}" srcOrd="0" destOrd="0" presId="urn:microsoft.com/office/officeart/2005/8/layout/orgChart1"/>
    <dgm:cxn modelId="{2B3D8D1F-3512-413E-B05A-5743A5921B2D}" type="presParOf" srcId="{2C954D01-28D4-490D-8997-43B684095CBF}" destId="{62964DAC-0105-436F-BA87-39FC9E834CF0}" srcOrd="1" destOrd="0" presId="urn:microsoft.com/office/officeart/2005/8/layout/orgChart1"/>
    <dgm:cxn modelId="{FA2AB829-D9F3-4646-9100-1D3A056E894E}" type="presParOf" srcId="{A2881196-67A4-4DAF-8644-915CDB365F71}" destId="{A106A5DF-1EAB-4A1F-8796-F7EAC40A59B6}" srcOrd="1" destOrd="0" presId="urn:microsoft.com/office/officeart/2005/8/layout/orgChart1"/>
    <dgm:cxn modelId="{0FEFC7B6-3FF9-4589-A227-389A08F392C9}" type="presParOf" srcId="{A2881196-67A4-4DAF-8644-915CDB365F71}" destId="{6B4E4860-8F39-4325-A0D1-FDD453877B8B}" srcOrd="2" destOrd="0" presId="urn:microsoft.com/office/officeart/2005/8/layout/orgChart1"/>
    <dgm:cxn modelId="{4FD838E1-00B9-4CCC-B0F5-F0B67608A5FF}" type="presParOf" srcId="{41A0BC92-D7AD-4B02-AC7B-D5A657E3F6FD}" destId="{2D23BE61-FC6C-4CE3-B2C2-514E17FF4252}" srcOrd="4" destOrd="0" presId="urn:microsoft.com/office/officeart/2005/8/layout/orgChart1"/>
    <dgm:cxn modelId="{B06D55DF-F381-4F9F-9938-7FFC841488A3}" type="presParOf" srcId="{41A0BC92-D7AD-4B02-AC7B-D5A657E3F6FD}" destId="{8C74A728-2ED8-45EC-B956-2BB89F2169AA}" srcOrd="5" destOrd="0" presId="urn:microsoft.com/office/officeart/2005/8/layout/orgChart1"/>
    <dgm:cxn modelId="{3DB6F6FB-E4FC-4525-BA7A-3B77290DD26A}" type="presParOf" srcId="{8C74A728-2ED8-45EC-B956-2BB89F2169AA}" destId="{30AA5982-FC67-4DF0-AA26-EDBC55932BCE}" srcOrd="0" destOrd="0" presId="urn:microsoft.com/office/officeart/2005/8/layout/orgChart1"/>
    <dgm:cxn modelId="{56F8EF09-DEE6-45B6-B68E-BCB14ABB6381}" type="presParOf" srcId="{30AA5982-FC67-4DF0-AA26-EDBC55932BCE}" destId="{24B24C13-64E9-4F34-95CD-44F4EA11B59E}" srcOrd="0" destOrd="0" presId="urn:microsoft.com/office/officeart/2005/8/layout/orgChart1"/>
    <dgm:cxn modelId="{4F988455-9B15-4A1B-8F14-3CCD6EABD153}" type="presParOf" srcId="{30AA5982-FC67-4DF0-AA26-EDBC55932BCE}" destId="{153030A2-2B1F-4639-ABD0-1435B395C898}" srcOrd="1" destOrd="0" presId="urn:microsoft.com/office/officeart/2005/8/layout/orgChart1"/>
    <dgm:cxn modelId="{37D3D11D-2D79-4702-874F-6E7E80CA9715}" type="presParOf" srcId="{8C74A728-2ED8-45EC-B956-2BB89F2169AA}" destId="{0F87E669-837D-406F-A04B-3D6FCDE25AE2}" srcOrd="1" destOrd="0" presId="urn:microsoft.com/office/officeart/2005/8/layout/orgChart1"/>
    <dgm:cxn modelId="{C3C639B7-28D2-4CC9-AF83-E76EC71C1AF5}" type="presParOf" srcId="{8C74A728-2ED8-45EC-B956-2BB89F2169AA}" destId="{33A941A7-A187-4345-9B45-A14DE0E1C895}" srcOrd="2" destOrd="0" presId="urn:microsoft.com/office/officeart/2005/8/layout/orgChart1"/>
    <dgm:cxn modelId="{74E5B2B2-C8A1-4E6B-931D-42D1FC7367EC}" type="presParOf" srcId="{41A0BC92-D7AD-4B02-AC7B-D5A657E3F6FD}" destId="{3C99100E-5B62-44D0-9EA1-435B3FA81A9B}" srcOrd="6" destOrd="0" presId="urn:microsoft.com/office/officeart/2005/8/layout/orgChart1"/>
    <dgm:cxn modelId="{9EA93909-5776-4370-8BE1-BA778E6907E6}" type="presParOf" srcId="{41A0BC92-D7AD-4B02-AC7B-D5A657E3F6FD}" destId="{1E53D2F0-461A-483A-A575-5096254E4B92}" srcOrd="7" destOrd="0" presId="urn:microsoft.com/office/officeart/2005/8/layout/orgChart1"/>
    <dgm:cxn modelId="{C2C03B29-9E48-40BB-AB9A-1510ACD5D012}" type="presParOf" srcId="{1E53D2F0-461A-483A-A575-5096254E4B92}" destId="{33A1A42D-00A7-4B22-933A-61A44D10EB35}" srcOrd="0" destOrd="0" presId="urn:microsoft.com/office/officeart/2005/8/layout/orgChart1"/>
    <dgm:cxn modelId="{579F9AC9-30D0-4509-83E3-746A502CA8CE}" type="presParOf" srcId="{33A1A42D-00A7-4B22-933A-61A44D10EB35}" destId="{B20A7371-CEF1-4A60-957F-25F2C1FA332D}" srcOrd="0" destOrd="0" presId="urn:microsoft.com/office/officeart/2005/8/layout/orgChart1"/>
    <dgm:cxn modelId="{E5123873-4AC7-445D-965C-B081D6634612}" type="presParOf" srcId="{33A1A42D-00A7-4B22-933A-61A44D10EB35}" destId="{2FA44247-82B7-4E6F-B1ED-46946673D2A4}" srcOrd="1" destOrd="0" presId="urn:microsoft.com/office/officeart/2005/8/layout/orgChart1"/>
    <dgm:cxn modelId="{BF5E689E-9C25-4C13-A9A9-7EE27B052E00}" type="presParOf" srcId="{1E53D2F0-461A-483A-A575-5096254E4B92}" destId="{19A7387B-DD82-4EF3-963F-D3DFEC795D09}" srcOrd="1" destOrd="0" presId="urn:microsoft.com/office/officeart/2005/8/layout/orgChart1"/>
    <dgm:cxn modelId="{0831E088-F226-48A4-A428-569B79F67E67}" type="presParOf" srcId="{1E53D2F0-461A-483A-A575-5096254E4B92}" destId="{7F7AB294-2E5E-4CD2-A7F7-6A965ABD819F}" srcOrd="2" destOrd="0" presId="urn:microsoft.com/office/officeart/2005/8/layout/orgChart1"/>
    <dgm:cxn modelId="{9B1E5320-CFE0-435C-85C6-525444DCB3FE}" type="presParOf" srcId="{49DB5E9C-7634-49DE-974B-6495E6CCD683}" destId="{11E3123C-7F66-4AB7-842C-1507BD676238}" srcOrd="2" destOrd="0" presId="urn:microsoft.com/office/officeart/2005/8/layout/orgChart1"/>
    <dgm:cxn modelId="{E07EF900-0DAF-44C0-B2AE-83C559BAB162}" type="presParOf" srcId="{5988D2BF-BD1A-4639-910A-16ED0F64B289}" destId="{613498B5-7ADE-48D0-83E3-380BE60576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100E-5B62-44D0-9EA1-435B3FA81A9B}">
      <dsp:nvSpPr>
        <dsp:cNvPr id="0" name=""/>
        <dsp:cNvSpPr/>
      </dsp:nvSpPr>
      <dsp:spPr>
        <a:xfrm>
          <a:off x="5881482" y="1389521"/>
          <a:ext cx="171935" cy="2968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8747"/>
              </a:lnTo>
              <a:lnTo>
                <a:pt x="171935" y="2968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BE61-FC6C-4CE3-B2C2-514E17FF4252}">
      <dsp:nvSpPr>
        <dsp:cNvPr id="0" name=""/>
        <dsp:cNvSpPr/>
      </dsp:nvSpPr>
      <dsp:spPr>
        <a:xfrm>
          <a:off x="5881482" y="1389521"/>
          <a:ext cx="171935" cy="215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921"/>
              </a:lnTo>
              <a:lnTo>
                <a:pt x="171935" y="2154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724E7-1487-4E5F-A101-349F893A55FA}">
      <dsp:nvSpPr>
        <dsp:cNvPr id="0" name=""/>
        <dsp:cNvSpPr/>
      </dsp:nvSpPr>
      <dsp:spPr>
        <a:xfrm>
          <a:off x="5881482" y="1389521"/>
          <a:ext cx="171935" cy="134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094"/>
              </a:lnTo>
              <a:lnTo>
                <a:pt x="171935" y="134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4EF48-5B1A-4013-9D9A-988794D02863}">
      <dsp:nvSpPr>
        <dsp:cNvPr id="0" name=""/>
        <dsp:cNvSpPr/>
      </dsp:nvSpPr>
      <dsp:spPr>
        <a:xfrm>
          <a:off x="5881482" y="1389521"/>
          <a:ext cx="171935" cy="52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267"/>
              </a:lnTo>
              <a:lnTo>
                <a:pt x="171935" y="527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43244-3154-4F51-A623-38DD3AF51DCA}">
      <dsp:nvSpPr>
        <dsp:cNvPr id="0" name=""/>
        <dsp:cNvSpPr/>
      </dsp:nvSpPr>
      <dsp:spPr>
        <a:xfrm>
          <a:off x="4953032" y="575695"/>
          <a:ext cx="1386944" cy="24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354"/>
              </a:lnTo>
              <a:lnTo>
                <a:pt x="1386944" y="120354"/>
              </a:lnTo>
              <a:lnTo>
                <a:pt x="1386944" y="240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3E185-0F0C-4913-81F1-6660A8BEE6F1}">
      <dsp:nvSpPr>
        <dsp:cNvPr id="0" name=""/>
        <dsp:cNvSpPr/>
      </dsp:nvSpPr>
      <dsp:spPr>
        <a:xfrm>
          <a:off x="4494538" y="1389521"/>
          <a:ext cx="171935" cy="134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094"/>
              </a:lnTo>
              <a:lnTo>
                <a:pt x="171935" y="134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A5EEE-B9F3-48AB-BAED-8DFDD1B70F2D}">
      <dsp:nvSpPr>
        <dsp:cNvPr id="0" name=""/>
        <dsp:cNvSpPr/>
      </dsp:nvSpPr>
      <dsp:spPr>
        <a:xfrm>
          <a:off x="4494538" y="1389521"/>
          <a:ext cx="171935" cy="52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267"/>
              </a:lnTo>
              <a:lnTo>
                <a:pt x="171935" y="527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B0C70-94A5-44E4-BE05-BF56F06D48B8}">
      <dsp:nvSpPr>
        <dsp:cNvPr id="0" name=""/>
        <dsp:cNvSpPr/>
      </dsp:nvSpPr>
      <dsp:spPr>
        <a:xfrm>
          <a:off x="4907312" y="575695"/>
          <a:ext cx="91440" cy="240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492BF-A98D-491F-975D-B41E2BF02DE0}">
      <dsp:nvSpPr>
        <dsp:cNvPr id="0" name=""/>
        <dsp:cNvSpPr/>
      </dsp:nvSpPr>
      <dsp:spPr>
        <a:xfrm>
          <a:off x="3107594" y="1389521"/>
          <a:ext cx="171935" cy="37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2574"/>
              </a:lnTo>
              <a:lnTo>
                <a:pt x="171935" y="3782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A996-F0E0-48DB-B383-74192080EB06}">
      <dsp:nvSpPr>
        <dsp:cNvPr id="0" name=""/>
        <dsp:cNvSpPr/>
      </dsp:nvSpPr>
      <dsp:spPr>
        <a:xfrm>
          <a:off x="3107594" y="1389521"/>
          <a:ext cx="171935" cy="2968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8747"/>
              </a:lnTo>
              <a:lnTo>
                <a:pt x="171935" y="2968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3C3A4-3B8D-47CF-B277-241C216E64D3}">
      <dsp:nvSpPr>
        <dsp:cNvPr id="0" name=""/>
        <dsp:cNvSpPr/>
      </dsp:nvSpPr>
      <dsp:spPr>
        <a:xfrm>
          <a:off x="3107594" y="1389521"/>
          <a:ext cx="171935" cy="215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921"/>
              </a:lnTo>
              <a:lnTo>
                <a:pt x="171935" y="2154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40604-AFB2-44F1-8014-7456DE6DBBAA}">
      <dsp:nvSpPr>
        <dsp:cNvPr id="0" name=""/>
        <dsp:cNvSpPr/>
      </dsp:nvSpPr>
      <dsp:spPr>
        <a:xfrm>
          <a:off x="3107594" y="1389521"/>
          <a:ext cx="171935" cy="134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094"/>
              </a:lnTo>
              <a:lnTo>
                <a:pt x="171935" y="134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5E32-4602-4DAD-931C-A3BEA72C0589}">
      <dsp:nvSpPr>
        <dsp:cNvPr id="0" name=""/>
        <dsp:cNvSpPr/>
      </dsp:nvSpPr>
      <dsp:spPr>
        <a:xfrm>
          <a:off x="3107594" y="1389521"/>
          <a:ext cx="171935" cy="52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267"/>
              </a:lnTo>
              <a:lnTo>
                <a:pt x="171935" y="527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2DE18-F6DF-4AE2-9FDB-414992E56C8D}">
      <dsp:nvSpPr>
        <dsp:cNvPr id="0" name=""/>
        <dsp:cNvSpPr/>
      </dsp:nvSpPr>
      <dsp:spPr>
        <a:xfrm>
          <a:off x="3566088" y="575695"/>
          <a:ext cx="1386944" cy="240709"/>
        </a:xfrm>
        <a:custGeom>
          <a:avLst/>
          <a:gdLst/>
          <a:ahLst/>
          <a:cxnLst/>
          <a:rect l="0" t="0" r="0" b="0"/>
          <a:pathLst>
            <a:path>
              <a:moveTo>
                <a:pt x="1386944" y="0"/>
              </a:moveTo>
              <a:lnTo>
                <a:pt x="1386944" y="120354"/>
              </a:lnTo>
              <a:lnTo>
                <a:pt x="0" y="120354"/>
              </a:lnTo>
              <a:lnTo>
                <a:pt x="0" y="240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10644-1215-41C4-8E35-172BBEDE89E2}">
      <dsp:nvSpPr>
        <dsp:cNvPr id="0" name=""/>
        <dsp:cNvSpPr/>
      </dsp:nvSpPr>
      <dsp:spPr>
        <a:xfrm>
          <a:off x="4379915" y="2577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</a:t>
          </a:r>
        </a:p>
      </dsp:txBody>
      <dsp:txXfrm>
        <a:off x="4379915" y="2577"/>
        <a:ext cx="1146234" cy="573117"/>
      </dsp:txXfrm>
    </dsp:sp>
    <dsp:sp modelId="{7C4C50A6-59D6-45B8-8B2B-350BADFA879E}">
      <dsp:nvSpPr>
        <dsp:cNvPr id="0" name=""/>
        <dsp:cNvSpPr/>
      </dsp:nvSpPr>
      <dsp:spPr>
        <a:xfrm>
          <a:off x="2992971" y="816404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Admin</a:t>
          </a:r>
        </a:p>
      </dsp:txBody>
      <dsp:txXfrm>
        <a:off x="2992971" y="816404"/>
        <a:ext cx="1146234" cy="573117"/>
      </dsp:txXfrm>
    </dsp:sp>
    <dsp:sp modelId="{1477E6F6-78F1-4DEF-A4A6-66913A8B7EE8}">
      <dsp:nvSpPr>
        <dsp:cNvPr id="0" name=""/>
        <dsp:cNvSpPr/>
      </dsp:nvSpPr>
      <dsp:spPr>
        <a:xfrm>
          <a:off x="3279529" y="1630231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new visitors</a:t>
          </a:r>
        </a:p>
      </dsp:txBody>
      <dsp:txXfrm>
        <a:off x="3279529" y="1630231"/>
        <a:ext cx="1146234" cy="573117"/>
      </dsp:txXfrm>
    </dsp:sp>
    <dsp:sp modelId="{C7004C96-7F5C-4DA3-B983-2CE60BD3409C}">
      <dsp:nvSpPr>
        <dsp:cNvPr id="0" name=""/>
        <dsp:cNvSpPr/>
      </dsp:nvSpPr>
      <dsp:spPr>
        <a:xfrm>
          <a:off x="3279529" y="2444057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Requesting for changes</a:t>
          </a:r>
        </a:p>
      </dsp:txBody>
      <dsp:txXfrm>
        <a:off x="3279529" y="2444057"/>
        <a:ext cx="1146234" cy="573117"/>
      </dsp:txXfrm>
    </dsp:sp>
    <dsp:sp modelId="{6DF6C964-9E0B-442C-A8BE-0810288BB52B}">
      <dsp:nvSpPr>
        <dsp:cNvPr id="0" name=""/>
        <dsp:cNvSpPr/>
      </dsp:nvSpPr>
      <dsp:spPr>
        <a:xfrm>
          <a:off x="3279529" y="3257884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the feedbacks</a:t>
          </a:r>
        </a:p>
      </dsp:txBody>
      <dsp:txXfrm>
        <a:off x="3279529" y="3257884"/>
        <a:ext cx="1146234" cy="573117"/>
      </dsp:txXfrm>
    </dsp:sp>
    <dsp:sp modelId="{73CB8EB0-5AE1-4E2F-BD49-0EA64D43D2DE}">
      <dsp:nvSpPr>
        <dsp:cNvPr id="0" name=""/>
        <dsp:cNvSpPr/>
      </dsp:nvSpPr>
      <dsp:spPr>
        <a:xfrm>
          <a:off x="3279529" y="4071711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Viewing the map/3D model </a:t>
          </a:r>
        </a:p>
      </dsp:txBody>
      <dsp:txXfrm>
        <a:off x="3279529" y="4071711"/>
        <a:ext cx="1146234" cy="573117"/>
      </dsp:txXfrm>
    </dsp:sp>
    <dsp:sp modelId="{3671F9A2-E36D-42FB-AEAF-9FEF3423B6F1}">
      <dsp:nvSpPr>
        <dsp:cNvPr id="0" name=""/>
        <dsp:cNvSpPr/>
      </dsp:nvSpPr>
      <dsp:spPr>
        <a:xfrm>
          <a:off x="3279529" y="4885537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Way Finding</a:t>
          </a:r>
        </a:p>
      </dsp:txBody>
      <dsp:txXfrm>
        <a:off x="3279529" y="4885537"/>
        <a:ext cx="1146234" cy="573117"/>
      </dsp:txXfrm>
    </dsp:sp>
    <dsp:sp modelId="{338C8683-7302-44BD-A5D1-29CD30545A86}">
      <dsp:nvSpPr>
        <dsp:cNvPr id="0" name=""/>
        <dsp:cNvSpPr/>
      </dsp:nvSpPr>
      <dsp:spPr>
        <a:xfrm>
          <a:off x="4379915" y="816404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Developer</a:t>
          </a:r>
        </a:p>
      </dsp:txBody>
      <dsp:txXfrm>
        <a:off x="4379915" y="816404"/>
        <a:ext cx="1146234" cy="573117"/>
      </dsp:txXfrm>
    </dsp:sp>
    <dsp:sp modelId="{123CD970-8B10-4835-83A8-393F4AF148BD}">
      <dsp:nvSpPr>
        <dsp:cNvPr id="0" name=""/>
        <dsp:cNvSpPr/>
      </dsp:nvSpPr>
      <dsp:spPr>
        <a:xfrm>
          <a:off x="4666473" y="1630231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Viewing the requests</a:t>
          </a:r>
        </a:p>
      </dsp:txBody>
      <dsp:txXfrm>
        <a:off x="4666473" y="1630231"/>
        <a:ext cx="1146234" cy="573117"/>
      </dsp:txXfrm>
    </dsp:sp>
    <dsp:sp modelId="{46D1A4B2-D72F-44A7-9615-C08D14673D7F}">
      <dsp:nvSpPr>
        <dsp:cNvPr id="0" name=""/>
        <dsp:cNvSpPr/>
      </dsp:nvSpPr>
      <dsp:spPr>
        <a:xfrm>
          <a:off x="4666473" y="2444057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changes </a:t>
          </a:r>
        </a:p>
      </dsp:txBody>
      <dsp:txXfrm>
        <a:off x="4666473" y="2444057"/>
        <a:ext cx="1146234" cy="573117"/>
      </dsp:txXfrm>
    </dsp:sp>
    <dsp:sp modelId="{0C0901B2-225F-4C61-874A-67A7459B2A0C}">
      <dsp:nvSpPr>
        <dsp:cNvPr id="0" name=""/>
        <dsp:cNvSpPr/>
      </dsp:nvSpPr>
      <dsp:spPr>
        <a:xfrm>
          <a:off x="5766859" y="816404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Visitor</a:t>
          </a:r>
        </a:p>
      </dsp:txBody>
      <dsp:txXfrm>
        <a:off x="5766859" y="816404"/>
        <a:ext cx="1146234" cy="573117"/>
      </dsp:txXfrm>
    </dsp:sp>
    <dsp:sp modelId="{CF1761AB-EAA4-45D5-A281-A7A663D044E8}">
      <dsp:nvSpPr>
        <dsp:cNvPr id="0" name=""/>
        <dsp:cNvSpPr/>
      </dsp:nvSpPr>
      <dsp:spPr>
        <a:xfrm>
          <a:off x="6053417" y="1630231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the map/3D model</a:t>
          </a:r>
        </a:p>
      </dsp:txBody>
      <dsp:txXfrm>
        <a:off x="6053417" y="1630231"/>
        <a:ext cx="1146234" cy="573117"/>
      </dsp:txXfrm>
    </dsp:sp>
    <dsp:sp modelId="{AEBF85F0-B808-44A3-A19E-10DB493C101F}">
      <dsp:nvSpPr>
        <dsp:cNvPr id="0" name=""/>
        <dsp:cNvSpPr/>
      </dsp:nvSpPr>
      <dsp:spPr>
        <a:xfrm>
          <a:off x="6053417" y="2444057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Give feedback</a:t>
          </a:r>
        </a:p>
      </dsp:txBody>
      <dsp:txXfrm>
        <a:off x="6053417" y="2444057"/>
        <a:ext cx="1146234" cy="573117"/>
      </dsp:txXfrm>
    </dsp:sp>
    <dsp:sp modelId="{24B24C13-64E9-4F34-95CD-44F4EA11B59E}">
      <dsp:nvSpPr>
        <dsp:cNvPr id="0" name=""/>
        <dsp:cNvSpPr/>
      </dsp:nvSpPr>
      <dsp:spPr>
        <a:xfrm>
          <a:off x="6053417" y="3257884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Filling the forms</a:t>
          </a:r>
        </a:p>
      </dsp:txBody>
      <dsp:txXfrm>
        <a:off x="6053417" y="3257884"/>
        <a:ext cx="1146234" cy="573117"/>
      </dsp:txXfrm>
    </dsp:sp>
    <dsp:sp modelId="{B20A7371-CEF1-4A60-957F-25F2C1FA332D}">
      <dsp:nvSpPr>
        <dsp:cNvPr id="0" name=""/>
        <dsp:cNvSpPr/>
      </dsp:nvSpPr>
      <dsp:spPr>
        <a:xfrm>
          <a:off x="6053417" y="4071711"/>
          <a:ext cx="1146234" cy="573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Way Finding</a:t>
          </a:r>
        </a:p>
      </dsp:txBody>
      <dsp:txXfrm>
        <a:off x="6053417" y="4071711"/>
        <a:ext cx="1146234" cy="57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BF6-D2E4-4538-B98D-B0273B50894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521080"/>
              </p:ext>
            </p:extLst>
          </p:nvPr>
        </p:nvGraphicFramePr>
        <p:xfrm>
          <a:off x="931178" y="830509"/>
          <a:ext cx="10192624" cy="546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67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MUGHAL</dc:creator>
  <cp:lastModifiedBy>HASSAN MUGHAL</cp:lastModifiedBy>
  <cp:revision>2</cp:revision>
  <dcterms:created xsi:type="dcterms:W3CDTF">2022-12-09T07:01:34Z</dcterms:created>
  <dcterms:modified xsi:type="dcterms:W3CDTF">2023-04-26T10:29:20Z</dcterms:modified>
</cp:coreProperties>
</file>