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F71AFE-49BC-4679-AFE8-71B5444D1647}">
          <p14:sldIdLst>
            <p14:sldId id="256"/>
            <p14:sldId id="257"/>
            <p14:sldId id="263"/>
          </p14:sldIdLst>
        </p14:section>
        <p14:section name="Untitled Section" id="{31DE4364-E9CF-4B8F-A611-4367D8E59CC0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D508F-38D4-4181-883B-AFCD27C2147C}" v="21" dt="2022-06-28T18:59:38.282"/>
    <p1510:client id="{268E6A0F-790B-4FF7-9FC0-32426919052E}" v="1356" dt="2022-06-29T04:11:10.153"/>
    <p1510:client id="{7C508F29-A416-4EA3-8D8D-CA227547EF62}" v="369" dt="2022-06-28T19:35:55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qbal Hossain" userId="e40895a94189a6d0" providerId="Windows Live" clId="Web-{1CDD508F-38D4-4181-883B-AFCD27C2147C}"/>
    <pc:docChg chg="modSld">
      <pc:chgData name="Iqbal Hossain" userId="e40895a94189a6d0" providerId="Windows Live" clId="Web-{1CDD508F-38D4-4181-883B-AFCD27C2147C}" dt="2022-06-28T18:59:38.282" v="19" actId="20577"/>
      <pc:docMkLst>
        <pc:docMk/>
      </pc:docMkLst>
      <pc:sldChg chg="modSp">
        <pc:chgData name="Iqbal Hossain" userId="e40895a94189a6d0" providerId="Windows Live" clId="Web-{1CDD508F-38D4-4181-883B-AFCD27C2147C}" dt="2022-06-28T18:59:38.282" v="19" actId="20577"/>
        <pc:sldMkLst>
          <pc:docMk/>
          <pc:sldMk cId="1194440229" sldId="256"/>
        </pc:sldMkLst>
        <pc:spChg chg="mod">
          <ac:chgData name="Iqbal Hossain" userId="e40895a94189a6d0" providerId="Windows Live" clId="Web-{1CDD508F-38D4-4181-883B-AFCD27C2147C}" dt="2022-06-28T18:59:38.282" v="19" actId="20577"/>
          <ac:spMkLst>
            <pc:docMk/>
            <pc:sldMk cId="1194440229" sldId="256"/>
            <ac:spMk id="2" creationId="{00000000-0000-0000-0000-000000000000}"/>
          </ac:spMkLst>
        </pc:spChg>
      </pc:sldChg>
    </pc:docChg>
  </pc:docChgLst>
  <pc:docChgLst>
    <pc:chgData name="Iqbal Hossain" userId="e40895a94189a6d0" providerId="Windows Live" clId="Web-{268E6A0F-790B-4FF7-9FC0-32426919052E}"/>
    <pc:docChg chg="addSld delSld modSld sldOrd">
      <pc:chgData name="Iqbal Hossain" userId="e40895a94189a6d0" providerId="Windows Live" clId="Web-{268E6A0F-790B-4FF7-9FC0-32426919052E}" dt="2022-06-29T04:11:10.153" v="1343" actId="20577"/>
      <pc:docMkLst>
        <pc:docMk/>
      </pc:docMkLst>
      <pc:sldChg chg="delSp">
        <pc:chgData name="Iqbal Hossain" userId="e40895a94189a6d0" providerId="Windows Live" clId="Web-{268E6A0F-790B-4FF7-9FC0-32426919052E}" dt="2022-06-29T03:27:45.626" v="824"/>
        <pc:sldMkLst>
          <pc:docMk/>
          <pc:sldMk cId="1194440229" sldId="256"/>
        </pc:sldMkLst>
        <pc:spChg chg="del">
          <ac:chgData name="Iqbal Hossain" userId="e40895a94189a6d0" providerId="Windows Live" clId="Web-{268E6A0F-790B-4FF7-9FC0-32426919052E}" dt="2022-06-29T03:27:45.626" v="824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Iqbal Hossain" userId="e40895a94189a6d0" providerId="Windows Live" clId="Web-{268E6A0F-790B-4FF7-9FC0-32426919052E}" dt="2022-06-29T04:11:10.153" v="1343" actId="20577"/>
        <pc:sldMkLst>
          <pc:docMk/>
          <pc:sldMk cId="2371189157" sldId="257"/>
        </pc:sldMkLst>
        <pc:spChg chg="mod">
          <ac:chgData name="Iqbal Hossain" userId="e40895a94189a6d0" providerId="Windows Live" clId="Web-{268E6A0F-790B-4FF7-9FC0-32426919052E}" dt="2022-06-29T03:52:26.237" v="1256" actId="20577"/>
          <ac:spMkLst>
            <pc:docMk/>
            <pc:sldMk cId="2371189157" sldId="257"/>
            <ac:spMk id="2" creationId="{3DFC4C84-D149-01D8-BEE4-C60FA63BA82A}"/>
          </ac:spMkLst>
        </pc:spChg>
        <pc:spChg chg="mod">
          <ac:chgData name="Iqbal Hossain" userId="e40895a94189a6d0" providerId="Windows Live" clId="Web-{268E6A0F-790B-4FF7-9FC0-32426919052E}" dt="2022-06-29T04:11:10.153" v="1343" actId="20577"/>
          <ac:spMkLst>
            <pc:docMk/>
            <pc:sldMk cId="2371189157" sldId="257"/>
            <ac:spMk id="3" creationId="{7E189107-C1E3-5B1F-1BB6-D28EB4CFDE62}"/>
          </ac:spMkLst>
        </pc:spChg>
      </pc:sldChg>
      <pc:sldChg chg="modSp">
        <pc:chgData name="Iqbal Hossain" userId="e40895a94189a6d0" providerId="Windows Live" clId="Web-{268E6A0F-790B-4FF7-9FC0-32426919052E}" dt="2022-06-29T04:11:03.965" v="1341" actId="20577"/>
        <pc:sldMkLst>
          <pc:docMk/>
          <pc:sldMk cId="3055642232" sldId="258"/>
        </pc:sldMkLst>
        <pc:spChg chg="mod">
          <ac:chgData name="Iqbal Hossain" userId="e40895a94189a6d0" providerId="Windows Live" clId="Web-{268E6A0F-790B-4FF7-9FC0-32426919052E}" dt="2022-06-29T03:52:31.628" v="1258" actId="20577"/>
          <ac:spMkLst>
            <pc:docMk/>
            <pc:sldMk cId="3055642232" sldId="258"/>
            <ac:spMk id="2" creationId="{40A3BA22-7963-F062-AD6A-330B2EB20566}"/>
          </ac:spMkLst>
        </pc:spChg>
        <pc:spChg chg="mod">
          <ac:chgData name="Iqbal Hossain" userId="e40895a94189a6d0" providerId="Windows Live" clId="Web-{268E6A0F-790B-4FF7-9FC0-32426919052E}" dt="2022-06-29T04:11:03.965" v="1341" actId="20577"/>
          <ac:spMkLst>
            <pc:docMk/>
            <pc:sldMk cId="3055642232" sldId="258"/>
            <ac:spMk id="3" creationId="{D94EE9C1-B8E4-79A1-7EAC-5E786DB5041C}"/>
          </ac:spMkLst>
        </pc:spChg>
      </pc:sldChg>
      <pc:sldChg chg="modSp new">
        <pc:chgData name="Iqbal Hossain" userId="e40895a94189a6d0" providerId="Windows Live" clId="Web-{268E6A0F-790B-4FF7-9FC0-32426919052E}" dt="2022-06-29T04:10:57.465" v="1339" actId="20577"/>
        <pc:sldMkLst>
          <pc:docMk/>
          <pc:sldMk cId="3351895556" sldId="259"/>
        </pc:sldMkLst>
        <pc:spChg chg="mod">
          <ac:chgData name="Iqbal Hossain" userId="e40895a94189a6d0" providerId="Windows Live" clId="Web-{268E6A0F-790B-4FF7-9FC0-32426919052E}" dt="2022-06-29T03:52:36.753" v="1260" actId="20577"/>
          <ac:spMkLst>
            <pc:docMk/>
            <pc:sldMk cId="3351895556" sldId="259"/>
            <ac:spMk id="2" creationId="{8850BA92-3C25-4470-B550-36CA207BDB21}"/>
          </ac:spMkLst>
        </pc:spChg>
        <pc:spChg chg="mod">
          <ac:chgData name="Iqbal Hossain" userId="e40895a94189a6d0" providerId="Windows Live" clId="Web-{268E6A0F-790B-4FF7-9FC0-32426919052E}" dt="2022-06-29T04:10:57.465" v="1339" actId="20577"/>
          <ac:spMkLst>
            <pc:docMk/>
            <pc:sldMk cId="3351895556" sldId="259"/>
            <ac:spMk id="3" creationId="{0B7AB700-C010-D6EC-CC7D-80FA0CCDA9F8}"/>
          </ac:spMkLst>
        </pc:spChg>
      </pc:sldChg>
      <pc:sldChg chg="addSp delSp modSp new">
        <pc:chgData name="Iqbal Hossain" userId="e40895a94189a6d0" providerId="Windows Live" clId="Web-{268E6A0F-790B-4FF7-9FC0-32426919052E}" dt="2022-06-29T04:02:24.157" v="1313" actId="1076"/>
        <pc:sldMkLst>
          <pc:docMk/>
          <pc:sldMk cId="152190421" sldId="260"/>
        </pc:sldMkLst>
        <pc:spChg chg="del">
          <ac:chgData name="Iqbal Hossain" userId="e40895a94189a6d0" providerId="Windows Live" clId="Web-{268E6A0F-790B-4FF7-9FC0-32426919052E}" dt="2022-06-29T03:56:00.054" v="1286"/>
          <ac:spMkLst>
            <pc:docMk/>
            <pc:sldMk cId="152190421" sldId="260"/>
            <ac:spMk id="2" creationId="{30A02701-2DDF-E7B2-FF36-9189F3D7DA5F}"/>
          </ac:spMkLst>
        </pc:spChg>
        <pc:spChg chg="del">
          <ac:chgData name="Iqbal Hossain" userId="e40895a94189a6d0" providerId="Windows Live" clId="Web-{268E6A0F-790B-4FF7-9FC0-32426919052E}" dt="2022-06-29T03:55:55.695" v="1285"/>
          <ac:spMkLst>
            <pc:docMk/>
            <pc:sldMk cId="152190421" sldId="260"/>
            <ac:spMk id="3" creationId="{66B54610-7CB1-8C58-5BCC-D34F1A0E78D3}"/>
          </ac:spMkLst>
        </pc:spChg>
        <pc:spChg chg="add del mod">
          <ac:chgData name="Iqbal Hossain" userId="e40895a94189a6d0" providerId="Windows Live" clId="Web-{268E6A0F-790B-4FF7-9FC0-32426919052E}" dt="2022-06-29T04:02:12.219" v="1309"/>
          <ac:spMkLst>
            <pc:docMk/>
            <pc:sldMk cId="152190421" sldId="260"/>
            <ac:spMk id="7" creationId="{8D1B55C5-53D3-A174-37E0-EE553369586B}"/>
          </ac:spMkLst>
        </pc:spChg>
        <pc:picChg chg="add del mod ord">
          <ac:chgData name="Iqbal Hossain" userId="e40895a94189a6d0" providerId="Windows Live" clId="Web-{268E6A0F-790B-4FF7-9FC0-32426919052E}" dt="2022-06-29T04:02:08.937" v="1308"/>
          <ac:picMkLst>
            <pc:docMk/>
            <pc:sldMk cId="152190421" sldId="260"/>
            <ac:picMk id="4" creationId="{11D8C6C7-36A7-1649-C446-D89D3A97D07E}"/>
          </ac:picMkLst>
        </pc:picChg>
        <pc:picChg chg="add mod">
          <ac:chgData name="Iqbal Hossain" userId="e40895a94189a6d0" providerId="Windows Live" clId="Web-{268E6A0F-790B-4FF7-9FC0-32426919052E}" dt="2022-06-29T04:02:24.157" v="1313" actId="1076"/>
          <ac:picMkLst>
            <pc:docMk/>
            <pc:sldMk cId="152190421" sldId="260"/>
            <ac:picMk id="5" creationId="{EC69E2CA-8653-8199-9091-ADBE14EE9C60}"/>
          </ac:picMkLst>
        </pc:picChg>
      </pc:sldChg>
      <pc:sldChg chg="addSp delSp modSp new del">
        <pc:chgData name="Iqbal Hossain" userId="e40895a94189a6d0" providerId="Windows Live" clId="Web-{268E6A0F-790B-4FF7-9FC0-32426919052E}" dt="2022-06-29T04:10:20.167" v="1332"/>
        <pc:sldMkLst>
          <pc:docMk/>
          <pc:sldMk cId="1668456433" sldId="261"/>
        </pc:sldMkLst>
        <pc:spChg chg="del">
          <ac:chgData name="Iqbal Hossain" userId="e40895a94189a6d0" providerId="Windows Live" clId="Web-{268E6A0F-790B-4FF7-9FC0-32426919052E}" dt="2022-06-29T03:58:52.027" v="1293"/>
          <ac:spMkLst>
            <pc:docMk/>
            <pc:sldMk cId="1668456433" sldId="261"/>
            <ac:spMk id="2" creationId="{8086D241-E595-C418-3A6D-C4A5E41EA90C}"/>
          </ac:spMkLst>
        </pc:spChg>
        <pc:spChg chg="del">
          <ac:chgData name="Iqbal Hossain" userId="e40895a94189a6d0" providerId="Windows Live" clId="Web-{268E6A0F-790B-4FF7-9FC0-32426919052E}" dt="2022-06-29T03:58:50.245" v="1292"/>
          <ac:spMkLst>
            <pc:docMk/>
            <pc:sldMk cId="1668456433" sldId="261"/>
            <ac:spMk id="3" creationId="{4B7A5520-0EE0-6B62-FF2F-CD7E45EE3EE8}"/>
          </ac:spMkLst>
        </pc:spChg>
        <pc:spChg chg="add del mod">
          <ac:chgData name="Iqbal Hossain" userId="e40895a94189a6d0" providerId="Windows Live" clId="Web-{268E6A0F-790B-4FF7-9FC0-32426919052E}" dt="2022-06-29T04:01:00.639" v="1305"/>
          <ac:spMkLst>
            <pc:docMk/>
            <pc:sldMk cId="1668456433" sldId="261"/>
            <ac:spMk id="7" creationId="{76F74424-C333-B210-33C7-D202E80B4CFC}"/>
          </ac:spMkLst>
        </pc:spChg>
        <pc:picChg chg="add del mod ord">
          <ac:chgData name="Iqbal Hossain" userId="e40895a94189a6d0" providerId="Windows Live" clId="Web-{268E6A0F-790B-4FF7-9FC0-32426919052E}" dt="2022-06-29T04:00:46.342" v="1300"/>
          <ac:picMkLst>
            <pc:docMk/>
            <pc:sldMk cId="1668456433" sldId="261"/>
            <ac:picMk id="4" creationId="{0D49882A-26CE-2CDE-431C-70242A3DF5D1}"/>
          </ac:picMkLst>
        </pc:picChg>
        <pc:picChg chg="add mod">
          <ac:chgData name="Iqbal Hossain" userId="e40895a94189a6d0" providerId="Windows Live" clId="Web-{268E6A0F-790B-4FF7-9FC0-32426919052E}" dt="2022-06-29T04:01:04.186" v="1306" actId="1076"/>
          <ac:picMkLst>
            <pc:docMk/>
            <pc:sldMk cId="1668456433" sldId="261"/>
            <ac:picMk id="5" creationId="{B9949D5C-FA1B-5BFA-4B16-21B545A7D924}"/>
          </ac:picMkLst>
        </pc:picChg>
      </pc:sldChg>
      <pc:sldChg chg="addSp delSp modSp new ord">
        <pc:chgData name="Iqbal Hossain" userId="e40895a94189a6d0" providerId="Windows Live" clId="Web-{268E6A0F-790B-4FF7-9FC0-32426919052E}" dt="2022-06-29T04:10:30.027" v="1336"/>
        <pc:sldMkLst>
          <pc:docMk/>
          <pc:sldMk cId="1656900001" sldId="262"/>
        </pc:sldMkLst>
        <pc:spChg chg="del">
          <ac:chgData name="Iqbal Hossain" userId="e40895a94189a6d0" providerId="Windows Live" clId="Web-{268E6A0F-790B-4FF7-9FC0-32426919052E}" dt="2022-06-29T04:08:17.289" v="1316"/>
          <ac:spMkLst>
            <pc:docMk/>
            <pc:sldMk cId="1656900001" sldId="262"/>
            <ac:spMk id="2" creationId="{C40E7C53-7443-9D41-3ADD-3B6CCED5DA23}"/>
          </ac:spMkLst>
        </pc:spChg>
        <pc:spChg chg="del">
          <ac:chgData name="Iqbal Hossain" userId="e40895a94189a6d0" providerId="Windows Live" clId="Web-{268E6A0F-790B-4FF7-9FC0-32426919052E}" dt="2022-06-29T04:08:13.430" v="1315"/>
          <ac:spMkLst>
            <pc:docMk/>
            <pc:sldMk cId="1656900001" sldId="262"/>
            <ac:spMk id="3" creationId="{ECFA58A0-4B78-0306-770E-2DD63BD87CB3}"/>
          </ac:spMkLst>
        </pc:spChg>
        <pc:spChg chg="add del mod">
          <ac:chgData name="Iqbal Hossain" userId="e40895a94189a6d0" providerId="Windows Live" clId="Web-{268E6A0F-790B-4FF7-9FC0-32426919052E}" dt="2022-06-29T04:08:22.055" v="1318"/>
          <ac:spMkLst>
            <pc:docMk/>
            <pc:sldMk cId="1656900001" sldId="262"/>
            <ac:spMk id="12" creationId="{46F3198B-F35E-DA83-3255-909CA867BFC3}"/>
          </ac:spMkLst>
        </pc:spChg>
        <pc:spChg chg="add del mod">
          <ac:chgData name="Iqbal Hossain" userId="e40895a94189a6d0" providerId="Windows Live" clId="Web-{268E6A0F-790B-4FF7-9FC0-32426919052E}" dt="2022-06-29T04:09:36.635" v="1326"/>
          <ac:spMkLst>
            <pc:docMk/>
            <pc:sldMk cId="1656900001" sldId="262"/>
            <ac:spMk id="16" creationId="{714B18B5-D5BA-D207-754B-E01C53991334}"/>
          </ac:spMkLst>
        </pc:spChg>
        <pc:graphicFrameChg chg="add del mod ord modGraphic">
          <ac:chgData name="Iqbal Hossain" userId="e40895a94189a6d0" providerId="Windows Live" clId="Web-{268E6A0F-790B-4FF7-9FC0-32426919052E}" dt="2022-06-29T04:08:19.383" v="1317"/>
          <ac:graphicFrameMkLst>
            <pc:docMk/>
            <pc:sldMk cId="1656900001" sldId="262"/>
            <ac:graphicFrameMk id="4" creationId="{0A12BFA8-2807-CEC7-EE24-2BC0AC3FEB66}"/>
          </ac:graphicFrameMkLst>
        </pc:graphicFrameChg>
        <pc:picChg chg="add del mod ord">
          <ac:chgData name="Iqbal Hossain" userId="e40895a94189a6d0" providerId="Windows Live" clId="Web-{268E6A0F-790B-4FF7-9FC0-32426919052E}" dt="2022-06-29T04:09:29.885" v="1325"/>
          <ac:picMkLst>
            <pc:docMk/>
            <pc:sldMk cId="1656900001" sldId="262"/>
            <ac:picMk id="13" creationId="{6446AC4A-3E38-E073-AF0C-3CDD2DF54F21}"/>
          </ac:picMkLst>
        </pc:picChg>
        <pc:picChg chg="add mod">
          <ac:chgData name="Iqbal Hossain" userId="e40895a94189a6d0" providerId="Windows Live" clId="Web-{268E6A0F-790B-4FF7-9FC0-32426919052E}" dt="2022-06-29T04:09:52.776" v="1331" actId="1076"/>
          <ac:picMkLst>
            <pc:docMk/>
            <pc:sldMk cId="1656900001" sldId="262"/>
            <ac:picMk id="14" creationId="{C8B6D0A4-8519-4850-49DA-E9471DD911AF}"/>
          </ac:picMkLst>
        </pc:picChg>
      </pc:sldChg>
      <pc:sldChg chg="new">
        <pc:chgData name="Iqbal Hossain" userId="e40895a94189a6d0" providerId="Windows Live" clId="Web-{268E6A0F-790B-4FF7-9FC0-32426919052E}" dt="2022-06-29T04:10:24.980" v="1333"/>
        <pc:sldMkLst>
          <pc:docMk/>
          <pc:sldMk cId="1277175548" sldId="263"/>
        </pc:sldMkLst>
      </pc:sldChg>
      <pc:sldChg chg="new ord">
        <pc:chgData name="Iqbal Hossain" userId="e40895a94189a6d0" providerId="Windows Live" clId="Web-{268E6A0F-790B-4FF7-9FC0-32426919052E}" dt="2022-06-29T04:10:27.167" v="1335"/>
        <pc:sldMkLst>
          <pc:docMk/>
          <pc:sldMk cId="2444504581" sldId="264"/>
        </pc:sldMkLst>
      </pc:sldChg>
    </pc:docChg>
  </pc:docChgLst>
  <pc:docChgLst>
    <pc:chgData name="Iqbal Hossain" userId="e40895a94189a6d0" providerId="Windows Live" clId="Web-{7C508F29-A416-4EA3-8D8D-CA227547EF62}"/>
    <pc:docChg chg="addSld modSld">
      <pc:chgData name="Iqbal Hossain" userId="e40895a94189a6d0" providerId="Windows Live" clId="Web-{7C508F29-A416-4EA3-8D8D-CA227547EF62}" dt="2022-06-28T19:35:55.387" v="371" actId="20577"/>
      <pc:docMkLst>
        <pc:docMk/>
      </pc:docMkLst>
      <pc:sldChg chg="modSp new">
        <pc:chgData name="Iqbal Hossain" userId="e40895a94189a6d0" providerId="Windows Live" clId="Web-{7C508F29-A416-4EA3-8D8D-CA227547EF62}" dt="2022-06-28T19:35:55.387" v="371" actId="20577"/>
        <pc:sldMkLst>
          <pc:docMk/>
          <pc:sldMk cId="2371189157" sldId="257"/>
        </pc:sldMkLst>
        <pc:spChg chg="mod">
          <ac:chgData name="Iqbal Hossain" userId="e40895a94189a6d0" providerId="Windows Live" clId="Web-{7C508F29-A416-4EA3-8D8D-CA227547EF62}" dt="2022-06-28T19:35:55.387" v="371" actId="20577"/>
          <ac:spMkLst>
            <pc:docMk/>
            <pc:sldMk cId="2371189157" sldId="257"/>
            <ac:spMk id="3" creationId="{7E189107-C1E3-5B1F-1BB6-D28EB4CFDE62}"/>
          </ac:spMkLst>
        </pc:spChg>
      </pc:sldChg>
      <pc:sldChg chg="new">
        <pc:chgData name="Iqbal Hossain" userId="e40895a94189a6d0" providerId="Windows Live" clId="Web-{7C508F29-A416-4EA3-8D8D-CA227547EF62}" dt="2022-06-28T19:17:24.341" v="264"/>
        <pc:sldMkLst>
          <pc:docMk/>
          <pc:sldMk cId="3055642232" sldId="2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4B6E94-1702-4120-9B63-AE6331988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6FE79-A706-4BFD-9E00-AAA9385EFE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BFD21-0087-4529-9525-91C20CCBC1A6}" type="datetime1">
              <a:rPr lang="en-GB" smtClean="0"/>
              <a:t>03/08/2022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8AB23-6B18-451D-9D3B-1691924365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DD4F9-0494-427B-B1AB-C1B029FFE4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8D3AF-C96B-4339-ADFF-17CC2AEA7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DC80F-3293-4CB9-AFF3-897E61B95F53}" type="datetime1">
              <a:rPr lang="en-GB" smtClean="0"/>
              <a:pPr/>
              <a:t>03/08/2022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06C3E-E119-438C-AE91-C1FA81E9FF18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277628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06C3E-E119-438C-AE91-C1FA81E9FF1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0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BC0407-E209-402A-A7A0-25FDBE1668B3}" type="datetime1">
              <a:rPr lang="en-GB" noProof="0" smtClean="0"/>
              <a:t>03/08/2022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3568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F06936-C489-40E6-8312-7E0062756F02}" type="datetime1">
              <a:rPr lang="en-GB" noProof="0" smtClean="0"/>
              <a:t>03/08/2022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70957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F06936-C489-40E6-8312-7E0062756F02}" type="datetime1">
              <a:rPr lang="en-GB" noProof="0" smtClean="0"/>
              <a:t>03/08/2022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829273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F06936-C489-40E6-8312-7E0062756F02}" type="datetime1">
              <a:rPr lang="en-GB" noProof="0" smtClean="0"/>
              <a:t>03/08/2022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86276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F06936-C489-40E6-8312-7E0062756F02}" type="datetime1">
              <a:rPr lang="en-GB" noProof="0" smtClean="0"/>
              <a:t>03/08/2022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389281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F06936-C489-40E6-8312-7E0062756F02}" type="datetime1">
              <a:rPr lang="en-GB" noProof="0" smtClean="0"/>
              <a:t>03/08/2022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964907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F06936-C489-40E6-8312-7E0062756F02}" type="datetime1">
              <a:rPr lang="en-GB" noProof="0" smtClean="0"/>
              <a:t>03/08/2022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490491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1A4943-A922-4D02-9F16-13741CB68E91}" type="datetime1">
              <a:rPr lang="en-GB" noProof="0" smtClean="0"/>
              <a:t>03/08/2022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43537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ACB894-D71C-4420-85A6-FBA904A7BB2D}" type="datetime1">
              <a:rPr lang="en-GB" noProof="0" smtClean="0"/>
              <a:t>03/08/2022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3867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7B6599C-8CED-4FDC-B7E2-A4225C246423}" type="datetime1">
              <a:rPr lang="en-GB" noProof="0" smtClean="0"/>
              <a:t>03/08/2022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930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1FCBDB-DAB0-4F30-8F13-5606846F696D}" type="datetime1">
              <a:rPr lang="en-GB" noProof="0" smtClean="0"/>
              <a:t>03/08/2022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8988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23B1CB-6D7B-4727-A033-5EA08BB244B3}" type="datetime1">
              <a:rPr lang="en-GB" noProof="0" smtClean="0"/>
              <a:t>03/08/2022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181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F06936-C489-40E6-8312-7E0062756F02}" type="datetime1">
              <a:rPr lang="en-GB" noProof="0" smtClean="0"/>
              <a:t>03/08/2022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533295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1E592E-F25D-4836-871A-50CF2D7D1BFF}" type="datetime1">
              <a:rPr lang="en-GB" noProof="0" smtClean="0"/>
              <a:t>03/08/2022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3172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A184D0-F935-42BE-B239-242D651AE426}" type="datetime1">
              <a:rPr lang="en-GB" noProof="0" smtClean="0"/>
              <a:t>03/08/2022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600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EB2355-C9AC-4E88-806E-AE10EC604038}" type="datetime1">
              <a:rPr lang="en-GB" noProof="0" smtClean="0"/>
              <a:t>03/08/2022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7343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7C28C0-EB3C-48E0-BA62-B63DBF297317}" type="datetime1">
              <a:rPr lang="en-GB" noProof="0" smtClean="0"/>
              <a:t>03/08/2022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9323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1F06936-C489-40E6-8312-7E0062756F02}" type="datetime1">
              <a:rPr lang="en-GB" noProof="0" smtClean="0"/>
              <a:t>03/08/2022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78243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utcome-based_education" TargetMode="External"/><Relationship Id="rId2" Type="http://schemas.openxmlformats.org/officeDocument/2006/relationships/hyperlink" Target="https://www.moe.gov.sg/education-in-sg/desired-outcom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Criticism of performance objectives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4C84-D149-01D8-BEE4-C60FA63B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5409"/>
            <a:ext cx="10353762" cy="68248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Rowntree (1981)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9107-C1E3-5B1F-1BB6-D28EB4CFD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968929"/>
            <a:ext cx="10893892" cy="549813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outcomes of education are under-emphasized</a:t>
            </a:r>
          </a:p>
          <a:p>
            <a:pPr marL="4941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Teacher is unable to take advantages of learning opportunities</a:t>
            </a:r>
          </a:p>
          <a:p>
            <a:pPr marL="4941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outcomes: values, attitudes are left out.</a:t>
            </a:r>
          </a:p>
          <a:p>
            <a:pPr marL="4941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Objectively measuring behaviour is dehumanizing.</a:t>
            </a:r>
          </a:p>
          <a:p>
            <a:pPr marL="4941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undemocratically set</a:t>
            </a:r>
          </a:p>
          <a:p>
            <a:pPr marL="4941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are ambiguous about the goals</a:t>
            </a:r>
          </a:p>
          <a:p>
            <a:pPr marL="4941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humanities, it’s difficult to identify measurable learner behaviour </a:t>
            </a:r>
          </a:p>
          <a:p>
            <a:pPr marL="4941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goals are stated precisely, it would be innocuous.</a:t>
            </a:r>
          </a:p>
          <a:p>
            <a:pPr marL="4941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Measurability implies accountability 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teachers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8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D68D-8454-DE25-1F07-4F514DD9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24679"/>
            <a:ext cx="10353762" cy="37106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Raths (1971)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0682D-9636-E3B8-7AA0-343992A1C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834886"/>
            <a:ext cx="10972800" cy="5698435"/>
          </a:xfrm>
        </p:spPr>
        <p:txBody>
          <a:bodyPr>
            <a:normAutofit lnSpcReduction="1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specifying activities: Permitting the making of informed choices.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specifying activities: Assigning active roles in learning situations rather than passive.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specifying activities: Engaging the learners in the applications of intellectual processes revolving personal &amp; social issues.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specifying activities: Involving realia in learning.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specifying activities: Changing cognitive difficulty 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specifying activities: Examining the studied ideas in different contexts.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specifying activities: Engaging into solving typically non-discussed issues.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specifying activities: Involving in risk taking (not life threatening risks, rather success-failure risks)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specifying activities: Reviewing studied ideas on the hindsight.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specifying activities: Mastering meaningful rules and disciplines.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specifying activities: Giving chance for sharing, executing thus being interactive.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specifying activities: Relevancy to the expressed purpose.</a:t>
            </a:r>
          </a:p>
          <a:p>
            <a:pPr marL="4941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6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E5EC01-6680-0E99-220A-0EA84EBB8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914593"/>
            <a:ext cx="9440034" cy="867643"/>
          </a:xfrm>
        </p:spPr>
        <p:txBody>
          <a:bodyPr>
            <a:normAutofit fontScale="90000"/>
          </a:bodyPr>
          <a:lstStyle/>
          <a:p>
            <a:r>
              <a:rPr lang="en-US" dirty="0"/>
              <a:t>Useful links for further researching on the topic.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0E51AC-523B-8592-9AAA-7D0646E03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957" y="1934818"/>
            <a:ext cx="9551770" cy="433346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https://www.moe.gov.sg/education-in-sg/desired-outcomes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https://en.wikipedia.org/wiki/Outcome-based_education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00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67</TotalTime>
  <Words>263</Words>
  <Application>Microsoft Office PowerPoint</Application>
  <PresentationFormat>Widescreen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Calisto MT</vt:lpstr>
      <vt:lpstr>Times New Roman</vt:lpstr>
      <vt:lpstr>Wingdings 2</vt:lpstr>
      <vt:lpstr>Slate</vt:lpstr>
      <vt:lpstr>Criticism of performance objectives</vt:lpstr>
      <vt:lpstr>Rowntree (1981)</vt:lpstr>
      <vt:lpstr>Raths (1971)</vt:lpstr>
      <vt:lpstr>Useful links for further researching on the topic.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Iqbal</cp:lastModifiedBy>
  <cp:revision>335</cp:revision>
  <dcterms:created xsi:type="dcterms:W3CDTF">2022-06-28T18:59:13Z</dcterms:created>
  <dcterms:modified xsi:type="dcterms:W3CDTF">2022-08-03T03:24:29Z</dcterms:modified>
</cp:coreProperties>
</file>